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8" r:id="rId4"/>
    <p:sldId id="269" r:id="rId5"/>
    <p:sldId id="270" r:id="rId6"/>
    <p:sldId id="271" r:id="rId7"/>
    <p:sldId id="272"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38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1FBF480-9B4B-4D31-9C23-55A0AAC30F4E}" type="datetimeFigureOut">
              <a:rPr lang="nl-NL" smtClean="0"/>
              <a:t>22-3-2017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82B2D55-FC5D-485D-A131-DBE10FC22495}" type="slidenum">
              <a:rPr lang="nl-NL" smtClean="0"/>
              <a:t>‹nr.›</a:t>
            </a:fld>
            <a:endParaRPr lang="nl-NL"/>
          </a:p>
        </p:txBody>
      </p:sp>
    </p:spTree>
    <p:extLst>
      <p:ext uri="{BB962C8B-B14F-4D97-AF65-F5344CB8AC3E}">
        <p14:creationId xmlns:p14="http://schemas.microsoft.com/office/powerpoint/2010/main" val="339409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1FBF480-9B4B-4D31-9C23-55A0AAC30F4E}" type="datetimeFigureOut">
              <a:rPr lang="nl-NL" smtClean="0"/>
              <a:t>22-3-2017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82B2D55-FC5D-485D-A131-DBE10FC22495}" type="slidenum">
              <a:rPr lang="nl-NL" smtClean="0"/>
              <a:t>‹nr.›</a:t>
            </a:fld>
            <a:endParaRPr lang="nl-NL"/>
          </a:p>
        </p:txBody>
      </p:sp>
    </p:spTree>
    <p:extLst>
      <p:ext uri="{BB962C8B-B14F-4D97-AF65-F5344CB8AC3E}">
        <p14:creationId xmlns:p14="http://schemas.microsoft.com/office/powerpoint/2010/main" val="2205049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1FBF480-9B4B-4D31-9C23-55A0AAC30F4E}" type="datetimeFigureOut">
              <a:rPr lang="nl-NL" smtClean="0"/>
              <a:t>22-3-2017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82B2D55-FC5D-485D-A131-DBE10FC22495}" type="slidenum">
              <a:rPr lang="nl-NL" smtClean="0"/>
              <a:t>‹nr.›</a:t>
            </a:fld>
            <a:endParaRPr lang="nl-NL"/>
          </a:p>
        </p:txBody>
      </p:sp>
    </p:spTree>
    <p:extLst>
      <p:ext uri="{BB962C8B-B14F-4D97-AF65-F5344CB8AC3E}">
        <p14:creationId xmlns:p14="http://schemas.microsoft.com/office/powerpoint/2010/main" val="203309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1FBF480-9B4B-4D31-9C23-55A0AAC30F4E}" type="datetimeFigureOut">
              <a:rPr lang="nl-NL" smtClean="0"/>
              <a:t>22-3-2017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82B2D55-FC5D-485D-A131-DBE10FC22495}" type="slidenum">
              <a:rPr lang="nl-NL" smtClean="0"/>
              <a:t>‹nr.›</a:t>
            </a:fld>
            <a:endParaRPr lang="nl-NL"/>
          </a:p>
        </p:txBody>
      </p:sp>
    </p:spTree>
    <p:extLst>
      <p:ext uri="{BB962C8B-B14F-4D97-AF65-F5344CB8AC3E}">
        <p14:creationId xmlns:p14="http://schemas.microsoft.com/office/powerpoint/2010/main" val="190780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1FBF480-9B4B-4D31-9C23-55A0AAC30F4E}" type="datetimeFigureOut">
              <a:rPr lang="nl-NL" smtClean="0"/>
              <a:t>22-3-2017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82B2D55-FC5D-485D-A131-DBE10FC22495}" type="slidenum">
              <a:rPr lang="nl-NL" smtClean="0"/>
              <a:t>‹nr.›</a:t>
            </a:fld>
            <a:endParaRPr lang="nl-NL"/>
          </a:p>
        </p:txBody>
      </p:sp>
    </p:spTree>
    <p:extLst>
      <p:ext uri="{BB962C8B-B14F-4D97-AF65-F5344CB8AC3E}">
        <p14:creationId xmlns:p14="http://schemas.microsoft.com/office/powerpoint/2010/main" val="2527804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1FBF480-9B4B-4D31-9C23-55A0AAC30F4E}" type="datetimeFigureOut">
              <a:rPr lang="nl-NL" smtClean="0"/>
              <a:t>22-3-2017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82B2D55-FC5D-485D-A131-DBE10FC22495}" type="slidenum">
              <a:rPr lang="nl-NL" smtClean="0"/>
              <a:t>‹nr.›</a:t>
            </a:fld>
            <a:endParaRPr lang="nl-NL"/>
          </a:p>
        </p:txBody>
      </p:sp>
    </p:spTree>
    <p:extLst>
      <p:ext uri="{BB962C8B-B14F-4D97-AF65-F5344CB8AC3E}">
        <p14:creationId xmlns:p14="http://schemas.microsoft.com/office/powerpoint/2010/main" val="411008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1FBF480-9B4B-4D31-9C23-55A0AAC30F4E}" type="datetimeFigureOut">
              <a:rPr lang="nl-NL" smtClean="0"/>
              <a:t>22-3-2017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82B2D55-FC5D-485D-A131-DBE10FC22495}" type="slidenum">
              <a:rPr lang="nl-NL" smtClean="0"/>
              <a:t>‹nr.›</a:t>
            </a:fld>
            <a:endParaRPr lang="nl-NL"/>
          </a:p>
        </p:txBody>
      </p:sp>
    </p:spTree>
    <p:extLst>
      <p:ext uri="{BB962C8B-B14F-4D97-AF65-F5344CB8AC3E}">
        <p14:creationId xmlns:p14="http://schemas.microsoft.com/office/powerpoint/2010/main" val="3817241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1FBF480-9B4B-4D31-9C23-55A0AAC30F4E}" type="datetimeFigureOut">
              <a:rPr lang="nl-NL" smtClean="0"/>
              <a:t>22-3-2017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82B2D55-FC5D-485D-A131-DBE10FC22495}" type="slidenum">
              <a:rPr lang="nl-NL" smtClean="0"/>
              <a:t>‹nr.›</a:t>
            </a:fld>
            <a:endParaRPr lang="nl-NL"/>
          </a:p>
        </p:txBody>
      </p:sp>
    </p:spTree>
    <p:extLst>
      <p:ext uri="{BB962C8B-B14F-4D97-AF65-F5344CB8AC3E}">
        <p14:creationId xmlns:p14="http://schemas.microsoft.com/office/powerpoint/2010/main" val="2682702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1FBF480-9B4B-4D31-9C23-55A0AAC30F4E}" type="datetimeFigureOut">
              <a:rPr lang="nl-NL" smtClean="0"/>
              <a:t>22-3-2017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82B2D55-FC5D-485D-A131-DBE10FC22495}" type="slidenum">
              <a:rPr lang="nl-NL" smtClean="0"/>
              <a:t>‹nr.›</a:t>
            </a:fld>
            <a:endParaRPr lang="nl-NL"/>
          </a:p>
        </p:txBody>
      </p:sp>
    </p:spTree>
    <p:extLst>
      <p:ext uri="{BB962C8B-B14F-4D97-AF65-F5344CB8AC3E}">
        <p14:creationId xmlns:p14="http://schemas.microsoft.com/office/powerpoint/2010/main" val="337804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1FBF480-9B4B-4D31-9C23-55A0AAC30F4E}" type="datetimeFigureOut">
              <a:rPr lang="nl-NL" smtClean="0"/>
              <a:t>22-3-2017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82B2D55-FC5D-485D-A131-DBE10FC22495}" type="slidenum">
              <a:rPr lang="nl-NL" smtClean="0"/>
              <a:t>‹nr.›</a:t>
            </a:fld>
            <a:endParaRPr lang="nl-NL"/>
          </a:p>
        </p:txBody>
      </p:sp>
    </p:spTree>
    <p:extLst>
      <p:ext uri="{BB962C8B-B14F-4D97-AF65-F5344CB8AC3E}">
        <p14:creationId xmlns:p14="http://schemas.microsoft.com/office/powerpoint/2010/main" val="250951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1FBF480-9B4B-4D31-9C23-55A0AAC30F4E}" type="datetimeFigureOut">
              <a:rPr lang="nl-NL" smtClean="0"/>
              <a:t>22-3-2017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82B2D55-FC5D-485D-A131-DBE10FC22495}" type="slidenum">
              <a:rPr lang="nl-NL" smtClean="0"/>
              <a:t>‹nr.›</a:t>
            </a:fld>
            <a:endParaRPr lang="nl-NL"/>
          </a:p>
        </p:txBody>
      </p:sp>
    </p:spTree>
    <p:extLst>
      <p:ext uri="{BB962C8B-B14F-4D97-AF65-F5344CB8AC3E}">
        <p14:creationId xmlns:p14="http://schemas.microsoft.com/office/powerpoint/2010/main" val="833636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BF480-9B4B-4D31-9C23-55A0AAC30F4E}" type="datetimeFigureOut">
              <a:rPr lang="nl-NL" smtClean="0"/>
              <a:t>22-3-2017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2B2D55-FC5D-485D-A131-DBE10FC22495}" type="slidenum">
              <a:rPr lang="nl-NL" smtClean="0"/>
              <a:t>‹nr.›</a:t>
            </a:fld>
            <a:endParaRPr lang="nl-NL"/>
          </a:p>
        </p:txBody>
      </p:sp>
    </p:spTree>
    <p:extLst>
      <p:ext uri="{BB962C8B-B14F-4D97-AF65-F5344CB8AC3E}">
        <p14:creationId xmlns:p14="http://schemas.microsoft.com/office/powerpoint/2010/main" val="3519586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3442394"/>
          </a:xfrm>
        </p:spPr>
        <p:txBody>
          <a:bodyPr/>
          <a:lstStyle/>
          <a:p>
            <a:r>
              <a:rPr lang="nl-NL" dirty="0"/>
              <a:t>lied 213 </a:t>
            </a:r>
            <a:r>
              <a:rPr lang="nl-NL" dirty="0" err="1"/>
              <a:t>qad</a:t>
            </a:r>
            <a:r>
              <a:rPr lang="nl-NL" dirty="0"/>
              <a:t> </a:t>
            </a:r>
            <a:r>
              <a:rPr lang="nl-NL" dirty="0" err="1" smtClean="0"/>
              <a:t>mata</a:t>
            </a:r>
            <a:r>
              <a:rPr lang="nl-NL" dirty="0" smtClean="0"/>
              <a:t> </a:t>
            </a:r>
            <a:r>
              <a:rPr lang="nl-NL" dirty="0" err="1"/>
              <a:t>bissalieb</a:t>
            </a:r>
            <a:r>
              <a:rPr lang="nl-NL" dirty="0"/>
              <a:t> </a:t>
            </a:r>
            <a:r>
              <a:rPr lang="nl-NL" dirty="0" smtClean="0"/>
              <a:t/>
            </a:r>
            <a:br>
              <a:rPr lang="nl-NL" dirty="0" smtClean="0"/>
            </a:br>
            <a:r>
              <a:rPr lang="ar-SY" dirty="0" smtClean="0"/>
              <a:t>قد </a:t>
            </a:r>
            <a:r>
              <a:rPr lang="ar-SY" dirty="0"/>
              <a:t>مات بالصليب </a:t>
            </a:r>
            <a:endParaRPr lang="nl-NL" dirty="0"/>
          </a:p>
        </p:txBody>
      </p:sp>
    </p:spTree>
    <p:extLst>
      <p:ext uri="{BB962C8B-B14F-4D97-AF65-F5344CB8AC3E}">
        <p14:creationId xmlns:p14="http://schemas.microsoft.com/office/powerpoint/2010/main" val="3513063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8600"/>
            <a:ext cx="8964488" cy="5877272"/>
          </a:xfrm>
        </p:spPr>
        <p:txBody>
          <a:bodyPr>
            <a:normAutofit fontScale="90000"/>
          </a:bodyPr>
          <a:lstStyle/>
          <a:p>
            <a:pPr marL="342900" lvl="0" indent="-342900" rtl="1">
              <a:lnSpc>
                <a:spcPct val="115000"/>
              </a:lnSpc>
              <a:buFont typeface="+mj-lt"/>
              <a:buAutoNum type="arabicPeriod"/>
            </a:pPr>
            <a:r>
              <a:rPr lang="ar-SA" b="1" dirty="0">
                <a:solidFill>
                  <a:srgbClr val="000000"/>
                </a:solidFill>
                <a:ea typeface="Times New Roman"/>
              </a:rPr>
              <a:t>قد مات بالصليب عني هذا الحبيب فحبه لذا عجيب</a:t>
            </a:r>
            <a:r>
              <a:rPr lang="nl-NL" dirty="0">
                <a:ea typeface="Calibri"/>
                <a:cs typeface="Arial"/>
              </a:rPr>
              <a:t/>
            </a:r>
            <a:br>
              <a:rPr lang="nl-NL" dirty="0">
                <a:ea typeface="Calibri"/>
                <a:cs typeface="Arial"/>
              </a:rPr>
            </a:br>
            <a:r>
              <a:rPr lang="nl-NL" dirty="0" err="1">
                <a:solidFill>
                  <a:srgbClr val="000000"/>
                </a:solidFill>
                <a:latin typeface="Times New Roman"/>
                <a:ea typeface="Times New Roman"/>
                <a:cs typeface="Arial"/>
              </a:rPr>
              <a:t>Qad</a:t>
            </a:r>
            <a:r>
              <a:rPr lang="nl-NL" dirty="0">
                <a:solidFill>
                  <a:srgbClr val="000000"/>
                </a:solidFill>
                <a:latin typeface="Times New Roman"/>
                <a:ea typeface="Times New Roman"/>
                <a:cs typeface="Arial"/>
              </a:rPr>
              <a:t> </a:t>
            </a:r>
            <a:r>
              <a:rPr lang="nl-NL" dirty="0" err="1">
                <a:solidFill>
                  <a:srgbClr val="000000"/>
                </a:solidFill>
                <a:latin typeface="Times New Roman"/>
                <a:ea typeface="Times New Roman"/>
                <a:cs typeface="Arial"/>
              </a:rPr>
              <a:t>mata</a:t>
            </a:r>
            <a:r>
              <a:rPr lang="nl-NL" dirty="0">
                <a:solidFill>
                  <a:srgbClr val="000000"/>
                </a:solidFill>
                <a:latin typeface="Times New Roman"/>
                <a:ea typeface="Times New Roman"/>
                <a:cs typeface="Arial"/>
              </a:rPr>
              <a:t> </a:t>
            </a:r>
            <a:r>
              <a:rPr lang="nl-NL" dirty="0" err="1">
                <a:solidFill>
                  <a:srgbClr val="000000"/>
                </a:solidFill>
                <a:latin typeface="Times New Roman"/>
                <a:ea typeface="Times New Roman"/>
                <a:cs typeface="Arial"/>
              </a:rPr>
              <a:t>bissalieb</a:t>
            </a:r>
            <a:r>
              <a:rPr lang="nl-NL" dirty="0">
                <a:solidFill>
                  <a:srgbClr val="000000"/>
                </a:solidFill>
                <a:latin typeface="Times New Roman"/>
                <a:ea typeface="Times New Roman"/>
                <a:cs typeface="Arial"/>
              </a:rPr>
              <a:t> </a:t>
            </a:r>
            <a:r>
              <a:rPr lang="nl-NL" dirty="0" err="1">
                <a:solidFill>
                  <a:srgbClr val="000000"/>
                </a:solidFill>
                <a:latin typeface="Times New Roman"/>
                <a:ea typeface="Times New Roman"/>
                <a:cs typeface="Arial"/>
              </a:rPr>
              <a:t>annie</a:t>
            </a:r>
            <a:r>
              <a:rPr lang="nl-NL" dirty="0">
                <a:solidFill>
                  <a:srgbClr val="000000"/>
                </a:solidFill>
                <a:latin typeface="Times New Roman"/>
                <a:ea typeface="Times New Roman"/>
                <a:cs typeface="Arial"/>
              </a:rPr>
              <a:t> </a:t>
            </a:r>
            <a:r>
              <a:rPr lang="nl-NL" dirty="0" err="1">
                <a:solidFill>
                  <a:srgbClr val="000000"/>
                </a:solidFill>
                <a:latin typeface="Times New Roman"/>
                <a:ea typeface="Times New Roman"/>
                <a:cs typeface="Arial"/>
              </a:rPr>
              <a:t>hathel</a:t>
            </a:r>
            <a:r>
              <a:rPr lang="nl-NL" dirty="0">
                <a:solidFill>
                  <a:srgbClr val="000000"/>
                </a:solidFill>
                <a:latin typeface="Times New Roman"/>
                <a:ea typeface="Times New Roman"/>
                <a:cs typeface="Arial"/>
              </a:rPr>
              <a:t> </a:t>
            </a:r>
            <a:r>
              <a:rPr lang="nl-NL" dirty="0" err="1">
                <a:solidFill>
                  <a:srgbClr val="000000"/>
                </a:solidFill>
                <a:latin typeface="Times New Roman"/>
                <a:ea typeface="Times New Roman"/>
                <a:cs typeface="Arial"/>
              </a:rPr>
              <a:t>habieb</a:t>
            </a:r>
            <a:r>
              <a:rPr lang="nl-NL" dirty="0">
                <a:solidFill>
                  <a:srgbClr val="000000"/>
                </a:solidFill>
                <a:latin typeface="Times New Roman"/>
                <a:ea typeface="Times New Roman"/>
                <a:cs typeface="Arial"/>
              </a:rPr>
              <a:t> </a:t>
            </a:r>
            <a:r>
              <a:rPr lang="nl-NL" dirty="0" err="1">
                <a:solidFill>
                  <a:srgbClr val="000000"/>
                </a:solidFill>
                <a:latin typeface="Times New Roman"/>
                <a:ea typeface="Times New Roman"/>
                <a:cs typeface="Arial"/>
              </a:rPr>
              <a:t>fahoeboehoe</a:t>
            </a:r>
            <a:r>
              <a:rPr lang="nl-NL" dirty="0">
                <a:solidFill>
                  <a:srgbClr val="000000"/>
                </a:solidFill>
                <a:latin typeface="Times New Roman"/>
                <a:ea typeface="Times New Roman"/>
                <a:cs typeface="Arial"/>
              </a:rPr>
              <a:t> </a:t>
            </a:r>
            <a:r>
              <a:rPr lang="nl-NL" dirty="0" err="1">
                <a:solidFill>
                  <a:srgbClr val="000000"/>
                </a:solidFill>
                <a:latin typeface="Times New Roman"/>
                <a:ea typeface="Times New Roman"/>
                <a:cs typeface="Arial"/>
              </a:rPr>
              <a:t>litha</a:t>
            </a:r>
            <a:r>
              <a:rPr lang="nl-NL" dirty="0">
                <a:solidFill>
                  <a:srgbClr val="000000"/>
                </a:solidFill>
                <a:latin typeface="Times New Roman"/>
                <a:ea typeface="Times New Roman"/>
                <a:cs typeface="Arial"/>
              </a:rPr>
              <a:t> </a:t>
            </a:r>
            <a:r>
              <a:rPr lang="nl-NL" dirty="0" err="1">
                <a:solidFill>
                  <a:srgbClr val="000000"/>
                </a:solidFill>
                <a:latin typeface="Times New Roman"/>
                <a:ea typeface="Times New Roman"/>
                <a:cs typeface="Arial"/>
              </a:rPr>
              <a:t>adjieb</a:t>
            </a:r>
            <a:r>
              <a:rPr lang="nl-NL" dirty="0">
                <a:ea typeface="Calibri"/>
                <a:cs typeface="Arial"/>
              </a:rPr>
              <a:t/>
            </a:r>
            <a:br>
              <a:rPr lang="nl-NL" dirty="0">
                <a:ea typeface="Calibri"/>
                <a:cs typeface="Arial"/>
              </a:rPr>
            </a:br>
            <a:r>
              <a:rPr lang="ar-SA" b="1" dirty="0">
                <a:solidFill>
                  <a:srgbClr val="000000"/>
                </a:solidFill>
                <a:ea typeface="Times New Roman"/>
              </a:rPr>
              <a:t>تعالوا يا خطاة لواهب الحياة فحبه يعطي النجاة</a:t>
            </a:r>
            <a:r>
              <a:rPr lang="nl-NL" dirty="0">
                <a:ea typeface="Calibri"/>
                <a:cs typeface="Arial"/>
              </a:rPr>
              <a:t/>
            </a:r>
            <a:br>
              <a:rPr lang="nl-NL" dirty="0">
                <a:ea typeface="Calibri"/>
                <a:cs typeface="Arial"/>
              </a:rPr>
            </a:br>
            <a:r>
              <a:rPr lang="nl-NL" dirty="0">
                <a:solidFill>
                  <a:srgbClr val="000000"/>
                </a:solidFill>
                <a:latin typeface="Times New Roman" panose="02020603050405020304" pitchFamily="18" charset="0"/>
                <a:ea typeface="Times New Roman"/>
                <a:cs typeface="Times New Roman" panose="02020603050405020304" pitchFamily="18" charset="0"/>
              </a:rPr>
              <a:t>Ta-</a:t>
            </a:r>
            <a:r>
              <a:rPr lang="nl-NL" dirty="0" err="1">
                <a:solidFill>
                  <a:srgbClr val="000000"/>
                </a:solidFill>
                <a:latin typeface="Times New Roman" panose="02020603050405020304" pitchFamily="18" charset="0"/>
                <a:ea typeface="Times New Roman"/>
                <a:cs typeface="Times New Roman" panose="02020603050405020304" pitchFamily="18" charset="0"/>
              </a:rPr>
              <a:t>aloe</a:t>
            </a:r>
            <a:r>
              <a:rPr lang="nl-NL" dirty="0">
                <a:solidFill>
                  <a:srgbClr val="000000"/>
                </a:solidFill>
                <a:latin typeface="Times New Roman" panose="02020603050405020304" pitchFamily="18" charset="0"/>
                <a:ea typeface="Times New Roman"/>
                <a:cs typeface="Times New Roman" panose="02020603050405020304" pitchFamily="18" charset="0"/>
              </a:rPr>
              <a:t> ja </a:t>
            </a:r>
            <a:r>
              <a:rPr lang="nl-NL" dirty="0" err="1">
                <a:solidFill>
                  <a:srgbClr val="000000"/>
                </a:solidFill>
                <a:latin typeface="Times New Roman" panose="02020603050405020304" pitchFamily="18" charset="0"/>
                <a:ea typeface="Times New Roman"/>
                <a:cs typeface="Times New Roman" panose="02020603050405020304" pitchFamily="18" charset="0"/>
              </a:rPr>
              <a:t>goetaat</a:t>
            </a:r>
            <a:r>
              <a:rPr lang="nl-NL" dirty="0">
                <a:solidFill>
                  <a:srgbClr val="000000"/>
                </a:solidFill>
                <a:latin typeface="Times New Roman" panose="02020603050405020304" pitchFamily="18" charset="0"/>
                <a:ea typeface="Times New Roman"/>
                <a:cs typeface="Times New Roman" panose="02020603050405020304" pitchFamily="18" charset="0"/>
              </a:rPr>
              <a:t> </a:t>
            </a:r>
            <a:r>
              <a:rPr lang="nl-NL" dirty="0" err="1">
                <a:solidFill>
                  <a:srgbClr val="000000"/>
                </a:solidFill>
                <a:latin typeface="Times New Roman" panose="02020603050405020304" pitchFamily="18" charset="0"/>
                <a:ea typeface="Times New Roman"/>
                <a:cs typeface="Times New Roman" panose="02020603050405020304" pitchFamily="18" charset="0"/>
              </a:rPr>
              <a:t>liwahibel</a:t>
            </a:r>
            <a:r>
              <a:rPr lang="nl-NL" dirty="0">
                <a:solidFill>
                  <a:srgbClr val="000000"/>
                </a:solidFill>
                <a:latin typeface="Times New Roman" panose="02020603050405020304" pitchFamily="18" charset="0"/>
                <a:ea typeface="Times New Roman"/>
                <a:cs typeface="Times New Roman" panose="02020603050405020304" pitchFamily="18" charset="0"/>
              </a:rPr>
              <a:t> </a:t>
            </a:r>
            <a:r>
              <a:rPr lang="nl-NL" dirty="0" err="1">
                <a:solidFill>
                  <a:srgbClr val="000000"/>
                </a:solidFill>
                <a:latin typeface="Times New Roman" panose="02020603050405020304" pitchFamily="18" charset="0"/>
                <a:ea typeface="Times New Roman"/>
                <a:cs typeface="Times New Roman" panose="02020603050405020304" pitchFamily="18" charset="0"/>
              </a:rPr>
              <a:t>hajaat</a:t>
            </a:r>
            <a:r>
              <a:rPr lang="nl-NL" dirty="0">
                <a:solidFill>
                  <a:srgbClr val="000000"/>
                </a:solidFill>
                <a:latin typeface="Times New Roman" panose="02020603050405020304" pitchFamily="18" charset="0"/>
                <a:ea typeface="Times New Roman"/>
                <a:cs typeface="Times New Roman" panose="02020603050405020304" pitchFamily="18" charset="0"/>
              </a:rPr>
              <a:t> </a:t>
            </a:r>
            <a:r>
              <a:rPr lang="nl-NL" dirty="0" err="1">
                <a:solidFill>
                  <a:srgbClr val="000000"/>
                </a:solidFill>
                <a:latin typeface="Times New Roman" panose="02020603050405020304" pitchFamily="18" charset="0"/>
                <a:ea typeface="Times New Roman"/>
                <a:cs typeface="Times New Roman" panose="02020603050405020304" pitchFamily="18" charset="0"/>
              </a:rPr>
              <a:t>fahoeboehoe</a:t>
            </a:r>
            <a:r>
              <a:rPr lang="nl-NL" dirty="0">
                <a:solidFill>
                  <a:srgbClr val="000000"/>
                </a:solidFill>
                <a:latin typeface="Times New Roman" panose="02020603050405020304" pitchFamily="18" charset="0"/>
                <a:ea typeface="Times New Roman"/>
                <a:cs typeface="Times New Roman" panose="02020603050405020304" pitchFamily="18" charset="0"/>
              </a:rPr>
              <a:t> </a:t>
            </a:r>
            <a:r>
              <a:rPr lang="nl-NL" dirty="0" err="1">
                <a:solidFill>
                  <a:srgbClr val="000000"/>
                </a:solidFill>
                <a:latin typeface="Times New Roman" panose="02020603050405020304" pitchFamily="18" charset="0"/>
                <a:ea typeface="Times New Roman"/>
                <a:cs typeface="Times New Roman" panose="02020603050405020304" pitchFamily="18" charset="0"/>
              </a:rPr>
              <a:t>joetien</a:t>
            </a:r>
            <a:r>
              <a:rPr lang="nl-NL" dirty="0">
                <a:solidFill>
                  <a:srgbClr val="000000"/>
                </a:solidFill>
                <a:latin typeface="Times New Roman" panose="02020603050405020304" pitchFamily="18" charset="0"/>
                <a:ea typeface="Times New Roman"/>
                <a:cs typeface="Times New Roman" panose="02020603050405020304" pitchFamily="18" charset="0"/>
              </a:rPr>
              <a:t> </a:t>
            </a:r>
            <a:r>
              <a:rPr lang="nl-NL" dirty="0" err="1">
                <a:solidFill>
                  <a:srgbClr val="000000"/>
                </a:solidFill>
                <a:latin typeface="Times New Roman" panose="02020603050405020304" pitchFamily="18" charset="0"/>
                <a:ea typeface="Times New Roman"/>
                <a:cs typeface="Times New Roman" panose="02020603050405020304" pitchFamily="18" charset="0"/>
              </a:rPr>
              <a:t>nadjaat</a:t>
            </a:r>
            <a:r>
              <a:rPr lang="nl-NL" sz="5400" dirty="0">
                <a:ea typeface="Calibri"/>
                <a:cs typeface="Arial"/>
              </a:rPr>
              <a:t/>
            </a:r>
            <a:br>
              <a:rPr lang="nl-NL" sz="5400" dirty="0">
                <a:ea typeface="Calibri"/>
                <a:cs typeface="Arial"/>
              </a:rPr>
            </a:br>
            <a:r>
              <a:rPr lang="nl-NL" sz="3100" i="1" dirty="0">
                <a:solidFill>
                  <a:srgbClr val="000000"/>
                </a:solidFill>
                <a:latin typeface="Times New Roman"/>
                <a:ea typeface="Times New Roman"/>
              </a:rPr>
              <a:t>Mijn geliefde is gestorven </a:t>
            </a:r>
            <a:r>
              <a:rPr lang="nl-NL" sz="3100" i="1" dirty="0" smtClean="0">
                <a:solidFill>
                  <a:srgbClr val="000000"/>
                </a:solidFill>
                <a:latin typeface="Times New Roman"/>
                <a:ea typeface="Times New Roman"/>
              </a:rPr>
              <a:t>aan </a:t>
            </a:r>
            <a:r>
              <a:rPr lang="nl-NL" sz="3100" i="1" dirty="0">
                <a:solidFill>
                  <a:srgbClr val="000000"/>
                </a:solidFill>
                <a:latin typeface="Times New Roman"/>
                <a:ea typeface="Times New Roman"/>
              </a:rPr>
              <a:t>het kruis in plaats van mij, zijn liefde is wonderbaarlijk. Kom alle zondaars, naar degene die het leven geeft, want zijn liefde geeft de redding</a:t>
            </a:r>
            <a:endParaRPr lang="nl-NL" sz="3100" dirty="0"/>
          </a:p>
        </p:txBody>
      </p:sp>
    </p:spTree>
    <p:extLst>
      <p:ext uri="{BB962C8B-B14F-4D97-AF65-F5344CB8AC3E}">
        <p14:creationId xmlns:p14="http://schemas.microsoft.com/office/powerpoint/2010/main" val="1099520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964488" cy="6093296"/>
          </a:xfrm>
        </p:spPr>
        <p:txBody>
          <a:bodyPr>
            <a:normAutofit fontScale="90000"/>
          </a:bodyPr>
          <a:lstStyle/>
          <a:p>
            <a:pPr rtl="1">
              <a:lnSpc>
                <a:spcPct val="115000"/>
              </a:lnSpc>
              <a:spcAft>
                <a:spcPts val="1000"/>
              </a:spcAft>
            </a:pPr>
            <a:r>
              <a:rPr lang="ar-SY" sz="3600" u="sng" dirty="0">
                <a:solidFill>
                  <a:srgbClr val="000000"/>
                </a:solidFill>
                <a:latin typeface="Times New Roman"/>
                <a:ea typeface="Times New Roman"/>
                <a:cs typeface="Arial"/>
              </a:rPr>
              <a:t>القرار- </a:t>
            </a:r>
            <a:r>
              <a:rPr lang="nl-NL" sz="3600" u="sng" dirty="0" smtClean="0">
                <a:solidFill>
                  <a:srgbClr val="000000"/>
                </a:solidFill>
                <a:latin typeface="Times New Roman"/>
                <a:ea typeface="Times New Roman"/>
                <a:cs typeface="Arial"/>
              </a:rPr>
              <a:t>Refrein</a:t>
            </a:r>
            <a:r>
              <a:rPr lang="nl-NL" dirty="0">
                <a:ea typeface="Calibri"/>
                <a:cs typeface="Arial"/>
              </a:rPr>
              <a:t/>
            </a:r>
            <a:br>
              <a:rPr lang="nl-NL" dirty="0">
                <a:ea typeface="Calibri"/>
                <a:cs typeface="Arial"/>
              </a:rPr>
            </a:br>
            <a:r>
              <a:rPr lang="ar-SA" b="1" dirty="0" smtClean="0">
                <a:solidFill>
                  <a:srgbClr val="000000"/>
                </a:solidFill>
                <a:ea typeface="Times New Roman"/>
              </a:rPr>
              <a:t>أني </a:t>
            </a:r>
            <a:r>
              <a:rPr lang="ar-SA" b="1" dirty="0">
                <a:solidFill>
                  <a:srgbClr val="000000"/>
                </a:solidFill>
                <a:ea typeface="Times New Roman"/>
              </a:rPr>
              <a:t>أحبه إذ مات من أجلي وحبه يحلو إذ غفر ذنبي</a:t>
            </a:r>
            <a:r>
              <a:rPr lang="nl-NL" dirty="0">
                <a:ea typeface="Calibri"/>
                <a:cs typeface="Arial"/>
              </a:rPr>
              <a:t/>
            </a:r>
            <a:br>
              <a:rPr lang="nl-NL" dirty="0">
                <a:ea typeface="Calibri"/>
                <a:cs typeface="Arial"/>
              </a:rPr>
            </a:br>
            <a:r>
              <a:rPr lang="nl-NL" sz="4000" dirty="0" err="1">
                <a:solidFill>
                  <a:srgbClr val="000000"/>
                </a:solidFill>
                <a:latin typeface="Times New Roman"/>
                <a:ea typeface="Times New Roman"/>
                <a:cs typeface="Arial"/>
              </a:rPr>
              <a:t>Innie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oehoeboehoe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ith</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mata</a:t>
            </a:r>
            <a:r>
              <a:rPr lang="nl-NL" sz="4000" dirty="0">
                <a:solidFill>
                  <a:srgbClr val="000000"/>
                </a:solidFill>
                <a:latin typeface="Times New Roman"/>
                <a:ea typeface="Times New Roman"/>
                <a:cs typeface="Arial"/>
              </a:rPr>
              <a:t> min </a:t>
            </a:r>
            <a:r>
              <a:rPr lang="nl-NL" sz="4000" dirty="0" err="1">
                <a:solidFill>
                  <a:srgbClr val="000000"/>
                </a:solidFill>
                <a:latin typeface="Times New Roman"/>
                <a:ea typeface="Times New Roman"/>
                <a:cs typeface="Arial"/>
              </a:rPr>
              <a:t>adjlie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wahoeboehoe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jahloe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ith</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gafara</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thanbie</a:t>
            </a:r>
            <a:r>
              <a:rPr lang="nl-NL" sz="4000" dirty="0">
                <a:ea typeface="Calibri"/>
                <a:cs typeface="Arial"/>
              </a:rPr>
              <a:t/>
            </a:r>
            <a:br>
              <a:rPr lang="nl-NL" sz="4000" dirty="0">
                <a:ea typeface="Calibri"/>
                <a:cs typeface="Arial"/>
              </a:rPr>
            </a:br>
            <a:r>
              <a:rPr lang="ar-SA" b="1" dirty="0">
                <a:solidFill>
                  <a:srgbClr val="000000"/>
                </a:solidFill>
                <a:ea typeface="Times New Roman"/>
              </a:rPr>
              <a:t>تعالوا ذوقوا وانظروا هذا ربي ومالك قلبي</a:t>
            </a:r>
            <a:r>
              <a:rPr lang="nl-NL" dirty="0">
                <a:ea typeface="Calibri"/>
                <a:cs typeface="Arial"/>
              </a:rPr>
              <a:t/>
            </a:r>
            <a:br>
              <a:rPr lang="nl-NL" dirty="0">
                <a:ea typeface="Calibri"/>
                <a:cs typeface="Arial"/>
              </a:rPr>
            </a:br>
            <a:r>
              <a:rPr lang="nl-NL" sz="4000" dirty="0">
                <a:solidFill>
                  <a:srgbClr val="000000"/>
                </a:solidFill>
                <a:latin typeface="Times New Roman"/>
                <a:ea typeface="Times New Roman"/>
                <a:cs typeface="Arial"/>
              </a:rPr>
              <a:t>Ta-</a:t>
            </a:r>
            <a:r>
              <a:rPr lang="nl-NL" sz="4000" dirty="0" err="1">
                <a:solidFill>
                  <a:srgbClr val="000000"/>
                </a:solidFill>
                <a:latin typeface="Times New Roman"/>
                <a:ea typeface="Times New Roman"/>
                <a:cs typeface="Arial"/>
              </a:rPr>
              <a:t>aloe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zoeqoe</a:t>
            </a:r>
            <a:r>
              <a:rPr lang="nl-NL" sz="4000" dirty="0">
                <a:solidFill>
                  <a:srgbClr val="000000"/>
                </a:solidFill>
                <a:latin typeface="Times New Roman"/>
                <a:ea typeface="Times New Roman"/>
                <a:cs typeface="Arial"/>
              </a:rPr>
              <a:t> wan </a:t>
            </a:r>
            <a:r>
              <a:rPr lang="nl-NL" sz="4000" dirty="0" err="1">
                <a:solidFill>
                  <a:srgbClr val="000000"/>
                </a:solidFill>
                <a:latin typeface="Times New Roman"/>
                <a:ea typeface="Times New Roman"/>
                <a:cs typeface="Arial"/>
              </a:rPr>
              <a:t>zoroe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hatha</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rabbie</a:t>
            </a:r>
            <a:r>
              <a:rPr lang="nl-NL" sz="4000" dirty="0">
                <a:solidFill>
                  <a:srgbClr val="000000"/>
                </a:solidFill>
                <a:latin typeface="Times New Roman"/>
                <a:ea typeface="Times New Roman"/>
                <a:cs typeface="Arial"/>
              </a:rPr>
              <a:t> </a:t>
            </a:r>
            <a:r>
              <a:rPr lang="nl-NL" sz="4000" dirty="0" smtClean="0">
                <a:solidFill>
                  <a:srgbClr val="000000"/>
                </a:solidFill>
                <a:latin typeface="Times New Roman"/>
                <a:ea typeface="Times New Roman"/>
                <a:cs typeface="Arial"/>
              </a:rPr>
              <a:t/>
            </a:r>
            <a:br>
              <a:rPr lang="nl-NL" sz="4000" dirty="0" smtClean="0">
                <a:solidFill>
                  <a:srgbClr val="000000"/>
                </a:solidFill>
                <a:latin typeface="Times New Roman"/>
                <a:ea typeface="Times New Roman"/>
                <a:cs typeface="Arial"/>
              </a:rPr>
            </a:br>
            <a:r>
              <a:rPr lang="nl-NL" sz="4000" dirty="0" err="1" smtClean="0">
                <a:solidFill>
                  <a:srgbClr val="000000"/>
                </a:solidFill>
                <a:latin typeface="Times New Roman"/>
                <a:ea typeface="Times New Roman"/>
                <a:cs typeface="Arial"/>
              </a:rPr>
              <a:t>wa</a:t>
            </a:r>
            <a:r>
              <a:rPr lang="nl-NL" sz="4000" dirty="0" smtClean="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malikoe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qalbi</a:t>
            </a:r>
            <a:r>
              <a:rPr lang="nl-NL" sz="5400" dirty="0">
                <a:ea typeface="Calibri"/>
                <a:cs typeface="Arial"/>
              </a:rPr>
              <a:t/>
            </a:r>
            <a:br>
              <a:rPr lang="nl-NL" sz="5400" dirty="0">
                <a:ea typeface="Calibri"/>
                <a:cs typeface="Arial"/>
              </a:rPr>
            </a:br>
            <a:r>
              <a:rPr lang="nl-NL" sz="2900" b="1" i="1" dirty="0">
                <a:solidFill>
                  <a:srgbClr val="000000"/>
                </a:solidFill>
                <a:latin typeface="Times New Roman"/>
                <a:ea typeface="Times New Roman"/>
                <a:cs typeface="Arial"/>
              </a:rPr>
              <a:t>Ik houd van Hem omdat Hij voor mij gestorven is, en zijn liefde is zoet, dat Hij mijn schuld heeft vergeven. Kom, proef, en zie, dit is mijn Heer, de eigenaar </a:t>
            </a:r>
            <a:r>
              <a:rPr lang="nl-NL" sz="2900" b="1" i="1" dirty="0" smtClean="0">
                <a:solidFill>
                  <a:srgbClr val="000000"/>
                </a:solidFill>
                <a:latin typeface="Times New Roman"/>
                <a:ea typeface="Times New Roman"/>
                <a:cs typeface="Arial"/>
              </a:rPr>
              <a:t>van </a:t>
            </a:r>
            <a:r>
              <a:rPr lang="nl-NL" sz="2900" b="1" i="1" dirty="0">
                <a:solidFill>
                  <a:srgbClr val="000000"/>
                </a:solidFill>
                <a:latin typeface="Times New Roman"/>
                <a:ea typeface="Times New Roman"/>
                <a:cs typeface="Arial"/>
              </a:rPr>
              <a:t>mijn hart. </a:t>
            </a:r>
            <a:endParaRPr lang="nl-NL" sz="2900" b="1" dirty="0"/>
          </a:p>
        </p:txBody>
      </p:sp>
    </p:spTree>
    <p:extLst>
      <p:ext uri="{BB962C8B-B14F-4D97-AF65-F5344CB8AC3E}">
        <p14:creationId xmlns:p14="http://schemas.microsoft.com/office/powerpoint/2010/main" val="3823074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0"/>
            <a:ext cx="8892480" cy="5733256"/>
          </a:xfrm>
        </p:spPr>
        <p:txBody>
          <a:bodyPr>
            <a:normAutofit fontScale="90000"/>
          </a:bodyPr>
          <a:lstStyle/>
          <a:p>
            <a:pPr lvl="0" rtl="1">
              <a:lnSpc>
                <a:spcPct val="115000"/>
              </a:lnSpc>
            </a:pPr>
            <a:r>
              <a:rPr lang="nl-NL" b="1" dirty="0" smtClean="0">
                <a:solidFill>
                  <a:srgbClr val="000000"/>
                </a:solidFill>
                <a:ea typeface="Times New Roman"/>
              </a:rPr>
              <a:t> 2</a:t>
            </a:r>
            <a:r>
              <a:rPr lang="ar-SA" b="1" dirty="0" smtClean="0">
                <a:solidFill>
                  <a:srgbClr val="000000"/>
                </a:solidFill>
                <a:ea typeface="Times New Roman"/>
              </a:rPr>
              <a:t>كنت </a:t>
            </a:r>
            <a:r>
              <a:rPr lang="ar-SA" b="1" dirty="0">
                <a:solidFill>
                  <a:srgbClr val="000000"/>
                </a:solidFill>
                <a:ea typeface="Times New Roman"/>
              </a:rPr>
              <a:t>في حيرة بغير مرشد إبليس قد أذلني</a:t>
            </a:r>
            <a:r>
              <a:rPr lang="nl-NL" dirty="0">
                <a:ea typeface="Calibri"/>
                <a:cs typeface="Arial"/>
              </a:rPr>
              <a:t/>
            </a:r>
            <a:br>
              <a:rPr lang="nl-NL" dirty="0">
                <a:ea typeface="Calibri"/>
                <a:cs typeface="Arial"/>
              </a:rPr>
            </a:br>
            <a:r>
              <a:rPr lang="nl-NL" sz="4000" dirty="0" err="1" smtClean="0">
                <a:solidFill>
                  <a:srgbClr val="000000"/>
                </a:solidFill>
                <a:latin typeface="Times New Roman"/>
                <a:ea typeface="Times New Roman"/>
                <a:cs typeface="Arial"/>
              </a:rPr>
              <a:t>Koentoe</a:t>
            </a:r>
            <a:r>
              <a:rPr lang="nl-NL" sz="4000" dirty="0" smtClean="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fi</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hairaten</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bigairi</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moershidi</a:t>
            </a:r>
            <a:r>
              <a:rPr lang="nl-NL" sz="4000" dirty="0">
                <a:solidFill>
                  <a:srgbClr val="000000"/>
                </a:solidFill>
                <a:latin typeface="Times New Roman"/>
                <a:ea typeface="Times New Roman"/>
                <a:cs typeface="Arial"/>
              </a:rPr>
              <a:t> </a:t>
            </a:r>
            <a:r>
              <a:rPr lang="nl-NL" sz="4000" dirty="0" smtClean="0">
                <a:solidFill>
                  <a:srgbClr val="000000"/>
                </a:solidFill>
                <a:latin typeface="Times New Roman"/>
                <a:ea typeface="Times New Roman"/>
                <a:cs typeface="Arial"/>
              </a:rPr>
              <a:t/>
            </a:r>
            <a:br>
              <a:rPr lang="nl-NL" sz="4000" dirty="0" smtClean="0">
                <a:solidFill>
                  <a:srgbClr val="000000"/>
                </a:solidFill>
                <a:latin typeface="Times New Roman"/>
                <a:ea typeface="Times New Roman"/>
                <a:cs typeface="Arial"/>
              </a:rPr>
            </a:br>
            <a:r>
              <a:rPr lang="nl-NL" sz="4000" dirty="0" err="1" smtClean="0">
                <a:solidFill>
                  <a:srgbClr val="000000"/>
                </a:solidFill>
                <a:latin typeface="Times New Roman"/>
                <a:ea typeface="Times New Roman"/>
                <a:cs typeface="Arial"/>
              </a:rPr>
              <a:t>ibliesoe</a:t>
            </a:r>
            <a:r>
              <a:rPr lang="nl-NL" sz="4000" dirty="0" smtClean="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qad</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athallani</a:t>
            </a:r>
            <a:r>
              <a:rPr lang="nl-NL" dirty="0">
                <a:ea typeface="Calibri"/>
                <a:cs typeface="Arial"/>
              </a:rPr>
              <a:t/>
            </a:r>
            <a:br>
              <a:rPr lang="nl-NL" dirty="0">
                <a:ea typeface="Calibri"/>
                <a:cs typeface="Arial"/>
              </a:rPr>
            </a:br>
            <a:r>
              <a:rPr lang="ar-SA" b="1" dirty="0">
                <a:solidFill>
                  <a:srgbClr val="000000"/>
                </a:solidFill>
                <a:ea typeface="Times New Roman"/>
              </a:rPr>
              <a:t>حتى أتى الحبيب لقلبي الكئيب لي فاتحًا باب الرجا</a:t>
            </a:r>
            <a:r>
              <a:rPr lang="nl-NL" dirty="0">
                <a:ea typeface="Calibri"/>
                <a:cs typeface="Arial"/>
              </a:rPr>
              <a:t/>
            </a:r>
            <a:br>
              <a:rPr lang="nl-NL" dirty="0">
                <a:ea typeface="Calibri"/>
                <a:cs typeface="Arial"/>
              </a:rPr>
            </a:br>
            <a:r>
              <a:rPr lang="nl-NL" sz="4000" dirty="0" err="1">
                <a:solidFill>
                  <a:srgbClr val="000000"/>
                </a:solidFill>
                <a:latin typeface="Times New Roman"/>
                <a:ea typeface="Times New Roman"/>
                <a:cs typeface="Arial"/>
              </a:rPr>
              <a:t>Hatta</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atal</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habieb</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liqalbi</a:t>
            </a:r>
            <a:r>
              <a:rPr lang="nl-NL" sz="4000" dirty="0">
                <a:solidFill>
                  <a:srgbClr val="000000"/>
                </a:solidFill>
                <a:latin typeface="Times New Roman"/>
                <a:ea typeface="Times New Roman"/>
                <a:cs typeface="Arial"/>
              </a:rPr>
              <a:t>-el </a:t>
            </a:r>
            <a:r>
              <a:rPr lang="nl-NL" sz="4000" dirty="0" err="1">
                <a:solidFill>
                  <a:srgbClr val="000000"/>
                </a:solidFill>
                <a:latin typeface="Times New Roman"/>
                <a:ea typeface="Times New Roman"/>
                <a:cs typeface="Arial"/>
              </a:rPr>
              <a:t>kaieb</a:t>
            </a:r>
            <a:r>
              <a:rPr lang="nl-NL" sz="4000" dirty="0">
                <a:solidFill>
                  <a:srgbClr val="000000"/>
                </a:solidFill>
                <a:latin typeface="Times New Roman"/>
                <a:ea typeface="Times New Roman"/>
                <a:cs typeface="Arial"/>
              </a:rPr>
              <a:t> </a:t>
            </a:r>
            <a:r>
              <a:rPr lang="nl-NL" sz="4000" dirty="0" smtClean="0">
                <a:solidFill>
                  <a:srgbClr val="000000"/>
                </a:solidFill>
                <a:latin typeface="Times New Roman"/>
                <a:ea typeface="Times New Roman"/>
                <a:cs typeface="Arial"/>
              </a:rPr>
              <a:t/>
            </a:r>
            <a:br>
              <a:rPr lang="nl-NL" sz="4000" dirty="0" smtClean="0">
                <a:solidFill>
                  <a:srgbClr val="000000"/>
                </a:solidFill>
                <a:latin typeface="Times New Roman"/>
                <a:ea typeface="Times New Roman"/>
                <a:cs typeface="Arial"/>
              </a:rPr>
            </a:br>
            <a:r>
              <a:rPr lang="nl-NL" sz="4000" dirty="0" smtClean="0">
                <a:solidFill>
                  <a:srgbClr val="000000"/>
                </a:solidFill>
                <a:latin typeface="Times New Roman"/>
                <a:ea typeface="Times New Roman"/>
                <a:cs typeface="Arial"/>
              </a:rPr>
              <a:t>li </a:t>
            </a:r>
            <a:r>
              <a:rPr lang="nl-NL" sz="4000" dirty="0" err="1">
                <a:solidFill>
                  <a:srgbClr val="000000"/>
                </a:solidFill>
                <a:latin typeface="Times New Roman"/>
                <a:ea typeface="Times New Roman"/>
                <a:cs typeface="Arial"/>
              </a:rPr>
              <a:t>fatihan</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baber</a:t>
            </a:r>
            <a:r>
              <a:rPr lang="nl-NL" sz="4000" dirty="0">
                <a:solidFill>
                  <a:srgbClr val="000000"/>
                </a:solidFill>
                <a:latin typeface="Times New Roman"/>
                <a:ea typeface="Times New Roman"/>
                <a:cs typeface="Arial"/>
              </a:rPr>
              <a:t> radja</a:t>
            </a:r>
            <a:r>
              <a:rPr lang="nl-NL" sz="5400" dirty="0">
                <a:ea typeface="Calibri"/>
                <a:cs typeface="Arial"/>
              </a:rPr>
              <a:t/>
            </a:r>
            <a:br>
              <a:rPr lang="nl-NL" sz="5400" dirty="0">
                <a:ea typeface="Calibri"/>
                <a:cs typeface="Arial"/>
              </a:rPr>
            </a:br>
            <a:r>
              <a:rPr lang="nl-NL" sz="3100" b="1" i="1" dirty="0">
                <a:solidFill>
                  <a:srgbClr val="000000"/>
                </a:solidFill>
                <a:latin typeface="Times New Roman"/>
                <a:ea typeface="Times New Roman"/>
              </a:rPr>
              <a:t>Ik was in de war, zonder leider, en de duivel had mij vernederd, totdat de Geliefde </a:t>
            </a:r>
            <a:r>
              <a:rPr lang="nl-NL" sz="3100" b="1" i="1" dirty="0" smtClean="0">
                <a:solidFill>
                  <a:srgbClr val="000000"/>
                </a:solidFill>
                <a:latin typeface="Times New Roman"/>
                <a:ea typeface="Times New Roman"/>
              </a:rPr>
              <a:t> gekomen </a:t>
            </a:r>
            <a:r>
              <a:rPr lang="nl-NL" sz="3100" b="1" i="1" dirty="0">
                <a:solidFill>
                  <a:srgbClr val="000000"/>
                </a:solidFill>
                <a:latin typeface="Times New Roman"/>
                <a:ea typeface="Times New Roman"/>
              </a:rPr>
              <a:t>is naar mijn trieste hart, en opende de deur van de hoop</a:t>
            </a:r>
            <a:endParaRPr lang="nl-NL" sz="3100" b="1" dirty="0"/>
          </a:p>
        </p:txBody>
      </p:sp>
    </p:spTree>
    <p:extLst>
      <p:ext uri="{BB962C8B-B14F-4D97-AF65-F5344CB8AC3E}">
        <p14:creationId xmlns:p14="http://schemas.microsoft.com/office/powerpoint/2010/main" val="1519765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964488" cy="5733256"/>
          </a:xfrm>
        </p:spPr>
        <p:txBody>
          <a:bodyPr>
            <a:normAutofit fontScale="90000"/>
          </a:bodyPr>
          <a:lstStyle/>
          <a:p>
            <a:pPr rtl="1">
              <a:lnSpc>
                <a:spcPct val="115000"/>
              </a:lnSpc>
              <a:spcAft>
                <a:spcPts val="1000"/>
              </a:spcAft>
            </a:pPr>
            <a:r>
              <a:rPr lang="ar-SY" sz="3600" u="sng" dirty="0">
                <a:solidFill>
                  <a:srgbClr val="000000"/>
                </a:solidFill>
                <a:latin typeface="Times New Roman"/>
                <a:ea typeface="Times New Roman"/>
                <a:cs typeface="Arial"/>
              </a:rPr>
              <a:t>القرار- </a:t>
            </a:r>
            <a:r>
              <a:rPr lang="nl-NL" sz="3100" u="sng" dirty="0" smtClean="0">
                <a:solidFill>
                  <a:srgbClr val="000000"/>
                </a:solidFill>
                <a:latin typeface="Times New Roman"/>
                <a:ea typeface="Times New Roman"/>
                <a:cs typeface="Arial"/>
              </a:rPr>
              <a:t>Refrein</a:t>
            </a:r>
            <a:r>
              <a:rPr lang="nl-NL" dirty="0">
                <a:ea typeface="Calibri"/>
                <a:cs typeface="Arial"/>
              </a:rPr>
              <a:t/>
            </a:r>
            <a:br>
              <a:rPr lang="nl-NL" dirty="0">
                <a:ea typeface="Calibri"/>
                <a:cs typeface="Arial"/>
              </a:rPr>
            </a:br>
            <a:r>
              <a:rPr lang="ar-SA" b="1" dirty="0" smtClean="0">
                <a:solidFill>
                  <a:srgbClr val="000000"/>
                </a:solidFill>
                <a:ea typeface="Times New Roman"/>
              </a:rPr>
              <a:t>أني </a:t>
            </a:r>
            <a:r>
              <a:rPr lang="ar-SA" b="1" dirty="0">
                <a:solidFill>
                  <a:srgbClr val="000000"/>
                </a:solidFill>
                <a:ea typeface="Times New Roman"/>
              </a:rPr>
              <a:t>أحبه إذ مات من أجلي وحبه يحلو إذ غفر ذنبي</a:t>
            </a:r>
            <a:r>
              <a:rPr lang="nl-NL" dirty="0">
                <a:ea typeface="Calibri"/>
                <a:cs typeface="Arial"/>
              </a:rPr>
              <a:t/>
            </a:r>
            <a:br>
              <a:rPr lang="nl-NL" dirty="0">
                <a:ea typeface="Calibri"/>
                <a:cs typeface="Arial"/>
              </a:rPr>
            </a:br>
            <a:r>
              <a:rPr lang="nl-NL" sz="4000" dirty="0" err="1">
                <a:solidFill>
                  <a:srgbClr val="000000"/>
                </a:solidFill>
                <a:latin typeface="Times New Roman"/>
                <a:ea typeface="Times New Roman"/>
                <a:cs typeface="Arial"/>
              </a:rPr>
              <a:t>Innie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oehoeboehoe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ith</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mata</a:t>
            </a:r>
            <a:r>
              <a:rPr lang="nl-NL" sz="4000" dirty="0">
                <a:solidFill>
                  <a:srgbClr val="000000"/>
                </a:solidFill>
                <a:latin typeface="Times New Roman"/>
                <a:ea typeface="Times New Roman"/>
                <a:cs typeface="Arial"/>
              </a:rPr>
              <a:t> min </a:t>
            </a:r>
            <a:r>
              <a:rPr lang="nl-NL" sz="4000" dirty="0" err="1">
                <a:solidFill>
                  <a:srgbClr val="000000"/>
                </a:solidFill>
                <a:latin typeface="Times New Roman"/>
                <a:ea typeface="Times New Roman"/>
                <a:cs typeface="Arial"/>
              </a:rPr>
              <a:t>adjlie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wahoeboehoe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jahloe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ith</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gafara</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thanbie</a:t>
            </a:r>
            <a:r>
              <a:rPr lang="nl-NL" sz="4000" dirty="0">
                <a:ea typeface="Calibri"/>
                <a:cs typeface="Arial"/>
              </a:rPr>
              <a:t/>
            </a:r>
            <a:br>
              <a:rPr lang="nl-NL" sz="4000" dirty="0">
                <a:ea typeface="Calibri"/>
                <a:cs typeface="Arial"/>
              </a:rPr>
            </a:br>
            <a:r>
              <a:rPr lang="ar-SA" b="1" dirty="0">
                <a:solidFill>
                  <a:srgbClr val="000000"/>
                </a:solidFill>
                <a:ea typeface="Times New Roman"/>
              </a:rPr>
              <a:t>تعالوا ذوقوا وانظروا هذا ربي ومالك قلبي</a:t>
            </a:r>
            <a:r>
              <a:rPr lang="nl-NL" dirty="0">
                <a:ea typeface="Calibri"/>
                <a:cs typeface="Arial"/>
              </a:rPr>
              <a:t/>
            </a:r>
            <a:br>
              <a:rPr lang="nl-NL" dirty="0">
                <a:ea typeface="Calibri"/>
                <a:cs typeface="Arial"/>
              </a:rPr>
            </a:br>
            <a:r>
              <a:rPr lang="nl-NL" sz="4000" dirty="0">
                <a:solidFill>
                  <a:srgbClr val="000000"/>
                </a:solidFill>
                <a:latin typeface="Times New Roman"/>
                <a:ea typeface="Times New Roman"/>
                <a:cs typeface="Arial"/>
              </a:rPr>
              <a:t>Ta-</a:t>
            </a:r>
            <a:r>
              <a:rPr lang="nl-NL" sz="4000" dirty="0" err="1">
                <a:solidFill>
                  <a:srgbClr val="000000"/>
                </a:solidFill>
                <a:latin typeface="Times New Roman"/>
                <a:ea typeface="Times New Roman"/>
                <a:cs typeface="Arial"/>
              </a:rPr>
              <a:t>aloe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zoeqoe</a:t>
            </a:r>
            <a:r>
              <a:rPr lang="nl-NL" sz="4000" dirty="0">
                <a:solidFill>
                  <a:srgbClr val="000000"/>
                </a:solidFill>
                <a:latin typeface="Times New Roman"/>
                <a:ea typeface="Times New Roman"/>
                <a:cs typeface="Arial"/>
              </a:rPr>
              <a:t> wan </a:t>
            </a:r>
            <a:r>
              <a:rPr lang="nl-NL" sz="4000" dirty="0" err="1">
                <a:solidFill>
                  <a:srgbClr val="000000"/>
                </a:solidFill>
                <a:latin typeface="Times New Roman"/>
                <a:ea typeface="Times New Roman"/>
                <a:cs typeface="Arial"/>
              </a:rPr>
              <a:t>zoroe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hatha</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rabbie</a:t>
            </a:r>
            <a:r>
              <a:rPr lang="nl-NL" sz="4000" dirty="0">
                <a:solidFill>
                  <a:srgbClr val="000000"/>
                </a:solidFill>
                <a:latin typeface="Times New Roman"/>
                <a:ea typeface="Times New Roman"/>
                <a:cs typeface="Arial"/>
              </a:rPr>
              <a:t> </a:t>
            </a:r>
            <a:r>
              <a:rPr lang="nl-NL" sz="4000" dirty="0" smtClean="0">
                <a:solidFill>
                  <a:srgbClr val="000000"/>
                </a:solidFill>
                <a:latin typeface="Times New Roman"/>
                <a:ea typeface="Times New Roman"/>
                <a:cs typeface="Arial"/>
              </a:rPr>
              <a:t/>
            </a:r>
            <a:br>
              <a:rPr lang="nl-NL" sz="4000" dirty="0" smtClean="0">
                <a:solidFill>
                  <a:srgbClr val="000000"/>
                </a:solidFill>
                <a:latin typeface="Times New Roman"/>
                <a:ea typeface="Times New Roman"/>
                <a:cs typeface="Arial"/>
              </a:rPr>
            </a:br>
            <a:r>
              <a:rPr lang="nl-NL" sz="4000" dirty="0" err="1" smtClean="0">
                <a:solidFill>
                  <a:srgbClr val="000000"/>
                </a:solidFill>
                <a:latin typeface="Times New Roman"/>
                <a:ea typeface="Times New Roman"/>
                <a:cs typeface="Arial"/>
              </a:rPr>
              <a:t>wa</a:t>
            </a:r>
            <a:r>
              <a:rPr lang="nl-NL" sz="4000" dirty="0" smtClean="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malikoe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qalbi</a:t>
            </a:r>
            <a:r>
              <a:rPr lang="nl-NL" sz="5400" dirty="0">
                <a:ea typeface="Calibri"/>
                <a:cs typeface="Arial"/>
              </a:rPr>
              <a:t/>
            </a:r>
            <a:br>
              <a:rPr lang="nl-NL" sz="5400" dirty="0">
                <a:ea typeface="Calibri"/>
                <a:cs typeface="Arial"/>
              </a:rPr>
            </a:br>
            <a:r>
              <a:rPr lang="nl-NL" sz="2900" b="1" i="1" dirty="0">
                <a:solidFill>
                  <a:srgbClr val="000000"/>
                </a:solidFill>
                <a:latin typeface="Times New Roman"/>
                <a:ea typeface="Times New Roman"/>
                <a:cs typeface="Arial"/>
              </a:rPr>
              <a:t>Ik houd van Hem omdat Hij voor mij gestorven is, en zijn liefde is zoet, dat Hij mijn schuld heeft vergeven. Kom, proef, en zie, dit is mijn Heer, de eigenaar </a:t>
            </a:r>
            <a:r>
              <a:rPr lang="nl-NL" sz="2900" b="1" i="1" dirty="0" smtClean="0">
                <a:solidFill>
                  <a:srgbClr val="000000"/>
                </a:solidFill>
                <a:latin typeface="Times New Roman"/>
                <a:ea typeface="Times New Roman"/>
                <a:cs typeface="Arial"/>
              </a:rPr>
              <a:t>van </a:t>
            </a:r>
            <a:r>
              <a:rPr lang="nl-NL" sz="2900" b="1" i="1" dirty="0">
                <a:solidFill>
                  <a:srgbClr val="000000"/>
                </a:solidFill>
                <a:latin typeface="Times New Roman"/>
                <a:ea typeface="Times New Roman"/>
                <a:cs typeface="Arial"/>
              </a:rPr>
              <a:t>mijn hart. </a:t>
            </a:r>
            <a:endParaRPr lang="nl-NL" sz="2900" b="1" dirty="0"/>
          </a:p>
        </p:txBody>
      </p:sp>
    </p:spTree>
    <p:extLst>
      <p:ext uri="{BB962C8B-B14F-4D97-AF65-F5344CB8AC3E}">
        <p14:creationId xmlns:p14="http://schemas.microsoft.com/office/powerpoint/2010/main" val="1105705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964488" cy="6165304"/>
          </a:xfrm>
        </p:spPr>
        <p:txBody>
          <a:bodyPr>
            <a:normAutofit fontScale="90000"/>
          </a:bodyPr>
          <a:lstStyle/>
          <a:p>
            <a:pPr lvl="0" rtl="1">
              <a:lnSpc>
                <a:spcPct val="115000"/>
              </a:lnSpc>
            </a:pPr>
            <a:r>
              <a:rPr lang="nl-NL" b="1" dirty="0" smtClean="0">
                <a:solidFill>
                  <a:srgbClr val="000000"/>
                </a:solidFill>
                <a:ea typeface="Times New Roman"/>
              </a:rPr>
              <a:t> -3</a:t>
            </a:r>
            <a:r>
              <a:rPr lang="ar-SA" b="1" dirty="0" smtClean="0">
                <a:solidFill>
                  <a:srgbClr val="000000"/>
                </a:solidFill>
                <a:ea typeface="Times New Roman"/>
              </a:rPr>
              <a:t>قد </a:t>
            </a:r>
            <a:r>
              <a:rPr lang="ar-SA" b="1" dirty="0">
                <a:solidFill>
                  <a:srgbClr val="000000"/>
                </a:solidFill>
                <a:ea typeface="Times New Roman"/>
              </a:rPr>
              <a:t>صرت حتى الآن أعيش في اطمئنان إذ اسمى </a:t>
            </a:r>
            <a:r>
              <a:rPr lang="nl-NL" b="1" dirty="0" smtClean="0">
                <a:solidFill>
                  <a:srgbClr val="000000"/>
                </a:solidFill>
                <a:ea typeface="Times New Roman"/>
              </a:rPr>
              <a:t/>
            </a:r>
            <a:br>
              <a:rPr lang="nl-NL" b="1" dirty="0" smtClean="0">
                <a:solidFill>
                  <a:srgbClr val="000000"/>
                </a:solidFill>
                <a:ea typeface="Times New Roman"/>
              </a:rPr>
            </a:br>
            <a:r>
              <a:rPr lang="ar-SA" b="1" dirty="0" smtClean="0">
                <a:solidFill>
                  <a:srgbClr val="000000"/>
                </a:solidFill>
                <a:ea typeface="Times New Roman"/>
              </a:rPr>
              <a:t>في </a:t>
            </a:r>
            <a:r>
              <a:rPr lang="ar-SA" b="1" dirty="0">
                <a:solidFill>
                  <a:srgbClr val="000000"/>
                </a:solidFill>
                <a:ea typeface="Times New Roman"/>
              </a:rPr>
              <a:t>سفر </a:t>
            </a:r>
            <a:r>
              <a:rPr lang="ar-SA" b="1" dirty="0" smtClean="0">
                <a:solidFill>
                  <a:srgbClr val="000000"/>
                </a:solidFill>
                <a:ea typeface="Times New Roman"/>
              </a:rPr>
              <a:t>الحياة</a:t>
            </a:r>
            <a:r>
              <a:rPr lang="nl-NL" dirty="0">
                <a:ea typeface="Calibri"/>
                <a:cs typeface="Arial"/>
              </a:rPr>
              <a:t/>
            </a:r>
            <a:br>
              <a:rPr lang="nl-NL" dirty="0">
                <a:ea typeface="Calibri"/>
                <a:cs typeface="Arial"/>
              </a:rPr>
            </a:br>
            <a:r>
              <a:rPr lang="nl-NL" sz="4000" dirty="0" err="1" smtClean="0">
                <a:solidFill>
                  <a:srgbClr val="000000"/>
                </a:solidFill>
                <a:latin typeface="Times New Roman"/>
                <a:ea typeface="Times New Roman"/>
                <a:cs typeface="Arial"/>
              </a:rPr>
              <a:t>Qad</a:t>
            </a:r>
            <a:r>
              <a:rPr lang="nl-NL" sz="4000" dirty="0" smtClean="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sirtoe</a:t>
            </a:r>
            <a:r>
              <a:rPr lang="nl-NL" sz="4000" dirty="0">
                <a:solidFill>
                  <a:srgbClr val="000000"/>
                </a:solidFill>
                <a:latin typeface="Times New Roman"/>
                <a:ea typeface="Times New Roman"/>
                <a:cs typeface="Arial"/>
              </a:rPr>
              <a:t> hat-tal aan a-</a:t>
            </a:r>
            <a:r>
              <a:rPr lang="nl-NL" sz="4000" dirty="0" err="1">
                <a:solidFill>
                  <a:srgbClr val="000000"/>
                </a:solidFill>
                <a:latin typeface="Times New Roman"/>
                <a:ea typeface="Times New Roman"/>
                <a:cs typeface="Arial"/>
              </a:rPr>
              <a:t>ieshoe</a:t>
            </a:r>
            <a:r>
              <a:rPr lang="nl-NL" sz="4000" dirty="0">
                <a:solidFill>
                  <a:srgbClr val="000000"/>
                </a:solidFill>
                <a:latin typeface="Times New Roman"/>
                <a:ea typeface="Times New Roman"/>
                <a:cs typeface="Arial"/>
              </a:rPr>
              <a:t> fit </a:t>
            </a:r>
            <a:r>
              <a:rPr lang="nl-NL" sz="4000" dirty="0" err="1">
                <a:solidFill>
                  <a:srgbClr val="000000"/>
                </a:solidFill>
                <a:latin typeface="Times New Roman"/>
                <a:ea typeface="Times New Roman"/>
                <a:cs typeface="Arial"/>
              </a:rPr>
              <a:t>minaan</a:t>
            </a:r>
            <a:r>
              <a:rPr lang="nl-NL" sz="4000" dirty="0">
                <a:solidFill>
                  <a:srgbClr val="000000"/>
                </a:solidFill>
                <a:latin typeface="Times New Roman"/>
                <a:ea typeface="Times New Roman"/>
                <a:cs typeface="Arial"/>
              </a:rPr>
              <a:t> </a:t>
            </a:r>
            <a:r>
              <a:rPr lang="nl-NL" sz="4000" dirty="0" smtClean="0">
                <a:solidFill>
                  <a:srgbClr val="000000"/>
                </a:solidFill>
                <a:latin typeface="Times New Roman"/>
                <a:ea typeface="Times New Roman"/>
                <a:cs typeface="Arial"/>
              </a:rPr>
              <a:t/>
            </a:r>
            <a:br>
              <a:rPr lang="nl-NL" sz="4000" dirty="0" smtClean="0">
                <a:solidFill>
                  <a:srgbClr val="000000"/>
                </a:solidFill>
                <a:latin typeface="Times New Roman"/>
                <a:ea typeface="Times New Roman"/>
                <a:cs typeface="Arial"/>
              </a:rPr>
            </a:br>
            <a:r>
              <a:rPr lang="nl-NL" sz="4000" dirty="0" err="1" smtClean="0">
                <a:solidFill>
                  <a:srgbClr val="000000"/>
                </a:solidFill>
                <a:latin typeface="Times New Roman"/>
                <a:ea typeface="Times New Roman"/>
                <a:cs typeface="Arial"/>
              </a:rPr>
              <a:t>ith</a:t>
            </a:r>
            <a:r>
              <a:rPr lang="nl-NL" sz="4000" dirty="0" smtClean="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iesmi</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fi</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sifriel</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hajaat</a:t>
            </a:r>
            <a:r>
              <a:rPr lang="nl-NL" dirty="0">
                <a:ea typeface="Calibri"/>
                <a:cs typeface="Arial"/>
              </a:rPr>
              <a:t/>
            </a:r>
            <a:br>
              <a:rPr lang="nl-NL" dirty="0">
                <a:ea typeface="Calibri"/>
                <a:cs typeface="Arial"/>
              </a:rPr>
            </a:br>
            <a:r>
              <a:rPr lang="ar-SA" b="1" dirty="0">
                <a:solidFill>
                  <a:srgbClr val="000000"/>
                </a:solidFill>
                <a:ea typeface="Times New Roman"/>
              </a:rPr>
              <a:t>ومسكني هناك مع زمرة الأملاك أشدو لمن أحبني</a:t>
            </a:r>
            <a:r>
              <a:rPr lang="nl-NL" dirty="0">
                <a:ea typeface="Calibri"/>
                <a:cs typeface="Arial"/>
              </a:rPr>
              <a:t/>
            </a:r>
            <a:br>
              <a:rPr lang="nl-NL" dirty="0">
                <a:ea typeface="Calibri"/>
                <a:cs typeface="Arial"/>
              </a:rPr>
            </a:br>
            <a:r>
              <a:rPr lang="nl-NL" sz="4000" dirty="0" err="1">
                <a:solidFill>
                  <a:srgbClr val="000000"/>
                </a:solidFill>
                <a:latin typeface="Times New Roman"/>
                <a:ea typeface="Times New Roman"/>
                <a:cs typeface="Arial"/>
              </a:rPr>
              <a:t>Wa</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maskani</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hoenaak</a:t>
            </a:r>
            <a:r>
              <a:rPr lang="nl-NL" sz="4000" dirty="0">
                <a:solidFill>
                  <a:srgbClr val="000000"/>
                </a:solidFill>
                <a:latin typeface="Times New Roman"/>
                <a:ea typeface="Times New Roman"/>
                <a:cs typeface="Arial"/>
              </a:rPr>
              <a:t> ma </a:t>
            </a:r>
            <a:r>
              <a:rPr lang="nl-NL" sz="4000" dirty="0" err="1">
                <a:solidFill>
                  <a:srgbClr val="000000"/>
                </a:solidFill>
                <a:latin typeface="Times New Roman"/>
                <a:ea typeface="Times New Roman"/>
                <a:cs typeface="Arial"/>
              </a:rPr>
              <a:t>zoemratil</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amlaak</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ashdoe</a:t>
            </a:r>
            <a:r>
              <a:rPr lang="nl-NL" sz="4000" dirty="0">
                <a:solidFill>
                  <a:srgbClr val="000000"/>
                </a:solidFill>
                <a:latin typeface="Times New Roman"/>
                <a:ea typeface="Times New Roman"/>
                <a:cs typeface="Arial"/>
              </a:rPr>
              <a:t> liman </a:t>
            </a:r>
            <a:r>
              <a:rPr lang="nl-NL" sz="4000" dirty="0" err="1">
                <a:solidFill>
                  <a:srgbClr val="000000"/>
                </a:solidFill>
                <a:latin typeface="Times New Roman"/>
                <a:ea typeface="Times New Roman"/>
                <a:cs typeface="Arial"/>
              </a:rPr>
              <a:t>ahabbani</a:t>
            </a:r>
            <a:r>
              <a:rPr lang="nl-NL" sz="5400" dirty="0">
                <a:ea typeface="Calibri"/>
                <a:cs typeface="Arial"/>
              </a:rPr>
              <a:t/>
            </a:r>
            <a:br>
              <a:rPr lang="nl-NL" sz="5400" dirty="0">
                <a:ea typeface="Calibri"/>
                <a:cs typeface="Arial"/>
              </a:rPr>
            </a:br>
            <a:r>
              <a:rPr lang="nl-NL" sz="3100" i="1" dirty="0">
                <a:solidFill>
                  <a:srgbClr val="000000"/>
                </a:solidFill>
                <a:latin typeface="Times New Roman"/>
                <a:ea typeface="Times New Roman"/>
                <a:cs typeface="Arial"/>
              </a:rPr>
              <a:t>En nu leef ik in rust want mijn naam is geschreven in het boek van het leven. </a:t>
            </a:r>
            <a:r>
              <a:rPr lang="nl-NL" sz="3100" i="1" dirty="0" smtClean="0">
                <a:solidFill>
                  <a:srgbClr val="000000"/>
                </a:solidFill>
                <a:latin typeface="Times New Roman"/>
                <a:ea typeface="Times New Roman"/>
                <a:cs typeface="Arial"/>
              </a:rPr>
              <a:t>Daar </a:t>
            </a:r>
            <a:r>
              <a:rPr lang="nl-NL" sz="3100" i="1" dirty="0">
                <a:solidFill>
                  <a:srgbClr val="000000"/>
                </a:solidFill>
                <a:latin typeface="Times New Roman"/>
                <a:ea typeface="Times New Roman"/>
                <a:cs typeface="Arial"/>
              </a:rPr>
              <a:t>is mijn woonplaats, met andere verlosten zingend voor wie mij liefgehad heeft</a:t>
            </a:r>
            <a:r>
              <a:rPr lang="nl-NL" sz="2800" i="1" dirty="0" smtClean="0">
                <a:solidFill>
                  <a:srgbClr val="000000"/>
                </a:solidFill>
                <a:latin typeface="Times New Roman"/>
                <a:ea typeface="Times New Roman"/>
                <a:cs typeface="Arial"/>
              </a:rPr>
              <a:t>.</a:t>
            </a:r>
            <a:endParaRPr lang="nl-NL" sz="2800" dirty="0"/>
          </a:p>
        </p:txBody>
      </p:sp>
    </p:spTree>
    <p:extLst>
      <p:ext uri="{BB962C8B-B14F-4D97-AF65-F5344CB8AC3E}">
        <p14:creationId xmlns:p14="http://schemas.microsoft.com/office/powerpoint/2010/main" val="2863333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964488" cy="5949280"/>
          </a:xfrm>
        </p:spPr>
        <p:txBody>
          <a:bodyPr>
            <a:normAutofit fontScale="90000"/>
          </a:bodyPr>
          <a:lstStyle/>
          <a:p>
            <a:pPr rtl="1">
              <a:lnSpc>
                <a:spcPct val="115000"/>
              </a:lnSpc>
              <a:spcAft>
                <a:spcPts val="1000"/>
              </a:spcAft>
            </a:pPr>
            <a:r>
              <a:rPr lang="ar-SY" sz="3600" u="sng" dirty="0">
                <a:solidFill>
                  <a:srgbClr val="000000"/>
                </a:solidFill>
                <a:latin typeface="Times New Roman"/>
                <a:ea typeface="Times New Roman"/>
                <a:cs typeface="Arial"/>
              </a:rPr>
              <a:t>القرار- </a:t>
            </a:r>
            <a:r>
              <a:rPr lang="nl-NL" sz="3600" u="sng" dirty="0" smtClean="0">
                <a:solidFill>
                  <a:srgbClr val="000000"/>
                </a:solidFill>
                <a:latin typeface="Times New Roman"/>
                <a:ea typeface="Times New Roman"/>
                <a:cs typeface="Arial"/>
              </a:rPr>
              <a:t>Refrein</a:t>
            </a:r>
            <a:r>
              <a:rPr lang="nl-NL" dirty="0">
                <a:ea typeface="Calibri"/>
                <a:cs typeface="Arial"/>
              </a:rPr>
              <a:t/>
            </a:r>
            <a:br>
              <a:rPr lang="nl-NL" dirty="0">
                <a:ea typeface="Calibri"/>
                <a:cs typeface="Arial"/>
              </a:rPr>
            </a:br>
            <a:r>
              <a:rPr lang="ar-SA" b="1" dirty="0" smtClean="0">
                <a:solidFill>
                  <a:srgbClr val="000000"/>
                </a:solidFill>
                <a:ea typeface="Times New Roman"/>
              </a:rPr>
              <a:t>أني </a:t>
            </a:r>
            <a:r>
              <a:rPr lang="ar-SA" b="1" dirty="0">
                <a:solidFill>
                  <a:srgbClr val="000000"/>
                </a:solidFill>
                <a:ea typeface="Times New Roman"/>
              </a:rPr>
              <a:t>أحبه إذ مات من أجلي وحبه يحلو إذ غفر ذنبي</a:t>
            </a:r>
            <a:r>
              <a:rPr lang="nl-NL" dirty="0">
                <a:ea typeface="Calibri"/>
                <a:cs typeface="Arial"/>
              </a:rPr>
              <a:t/>
            </a:r>
            <a:br>
              <a:rPr lang="nl-NL" dirty="0">
                <a:ea typeface="Calibri"/>
                <a:cs typeface="Arial"/>
              </a:rPr>
            </a:br>
            <a:r>
              <a:rPr lang="nl-NL" sz="4000" dirty="0" err="1">
                <a:solidFill>
                  <a:srgbClr val="000000"/>
                </a:solidFill>
                <a:latin typeface="Times New Roman"/>
                <a:ea typeface="Times New Roman"/>
                <a:cs typeface="Arial"/>
              </a:rPr>
              <a:t>Innie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oehoeboehoe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ith</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mata</a:t>
            </a:r>
            <a:r>
              <a:rPr lang="nl-NL" sz="4000" dirty="0">
                <a:solidFill>
                  <a:srgbClr val="000000"/>
                </a:solidFill>
                <a:latin typeface="Times New Roman"/>
                <a:ea typeface="Times New Roman"/>
                <a:cs typeface="Arial"/>
              </a:rPr>
              <a:t> min </a:t>
            </a:r>
            <a:r>
              <a:rPr lang="nl-NL" sz="4000" dirty="0" err="1">
                <a:solidFill>
                  <a:srgbClr val="000000"/>
                </a:solidFill>
                <a:latin typeface="Times New Roman"/>
                <a:ea typeface="Times New Roman"/>
                <a:cs typeface="Arial"/>
              </a:rPr>
              <a:t>adjlie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wahoeboehoe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jahloe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ith</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gafara</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thanbie</a:t>
            </a:r>
            <a:r>
              <a:rPr lang="nl-NL" sz="4000" dirty="0">
                <a:ea typeface="Calibri"/>
                <a:cs typeface="Arial"/>
              </a:rPr>
              <a:t/>
            </a:r>
            <a:br>
              <a:rPr lang="nl-NL" sz="4000" dirty="0">
                <a:ea typeface="Calibri"/>
                <a:cs typeface="Arial"/>
              </a:rPr>
            </a:br>
            <a:r>
              <a:rPr lang="ar-SA" b="1" dirty="0">
                <a:solidFill>
                  <a:srgbClr val="000000"/>
                </a:solidFill>
                <a:ea typeface="Times New Roman"/>
              </a:rPr>
              <a:t>تعالوا ذوقوا وانظروا هذا ربي ومالك قلبي</a:t>
            </a:r>
            <a:r>
              <a:rPr lang="nl-NL" dirty="0">
                <a:ea typeface="Calibri"/>
                <a:cs typeface="Arial"/>
              </a:rPr>
              <a:t/>
            </a:r>
            <a:br>
              <a:rPr lang="nl-NL" dirty="0">
                <a:ea typeface="Calibri"/>
                <a:cs typeface="Arial"/>
              </a:rPr>
            </a:br>
            <a:r>
              <a:rPr lang="nl-NL" sz="4000" dirty="0">
                <a:solidFill>
                  <a:srgbClr val="000000"/>
                </a:solidFill>
                <a:latin typeface="Times New Roman"/>
                <a:ea typeface="Times New Roman"/>
                <a:cs typeface="Arial"/>
              </a:rPr>
              <a:t>Ta-</a:t>
            </a:r>
            <a:r>
              <a:rPr lang="nl-NL" sz="4000" dirty="0" err="1">
                <a:solidFill>
                  <a:srgbClr val="000000"/>
                </a:solidFill>
                <a:latin typeface="Times New Roman"/>
                <a:ea typeface="Times New Roman"/>
                <a:cs typeface="Arial"/>
              </a:rPr>
              <a:t>aloe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zoeqoe</a:t>
            </a:r>
            <a:r>
              <a:rPr lang="nl-NL" sz="4000" dirty="0">
                <a:solidFill>
                  <a:srgbClr val="000000"/>
                </a:solidFill>
                <a:latin typeface="Times New Roman"/>
                <a:ea typeface="Times New Roman"/>
                <a:cs typeface="Arial"/>
              </a:rPr>
              <a:t> wan </a:t>
            </a:r>
            <a:r>
              <a:rPr lang="nl-NL" sz="4000" dirty="0" err="1">
                <a:solidFill>
                  <a:srgbClr val="000000"/>
                </a:solidFill>
                <a:latin typeface="Times New Roman"/>
                <a:ea typeface="Times New Roman"/>
                <a:cs typeface="Arial"/>
              </a:rPr>
              <a:t>zoroe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hatha</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rabbie</a:t>
            </a:r>
            <a:r>
              <a:rPr lang="nl-NL" sz="4000" dirty="0">
                <a:solidFill>
                  <a:srgbClr val="000000"/>
                </a:solidFill>
                <a:latin typeface="Times New Roman"/>
                <a:ea typeface="Times New Roman"/>
                <a:cs typeface="Arial"/>
              </a:rPr>
              <a:t> </a:t>
            </a:r>
            <a:r>
              <a:rPr lang="nl-NL" sz="4000" dirty="0" smtClean="0">
                <a:solidFill>
                  <a:srgbClr val="000000"/>
                </a:solidFill>
                <a:latin typeface="Times New Roman"/>
                <a:ea typeface="Times New Roman"/>
                <a:cs typeface="Arial"/>
              </a:rPr>
              <a:t/>
            </a:r>
            <a:br>
              <a:rPr lang="nl-NL" sz="4000" dirty="0" smtClean="0">
                <a:solidFill>
                  <a:srgbClr val="000000"/>
                </a:solidFill>
                <a:latin typeface="Times New Roman"/>
                <a:ea typeface="Times New Roman"/>
                <a:cs typeface="Arial"/>
              </a:rPr>
            </a:br>
            <a:r>
              <a:rPr lang="nl-NL" sz="4000" dirty="0" err="1" smtClean="0">
                <a:solidFill>
                  <a:srgbClr val="000000"/>
                </a:solidFill>
                <a:latin typeface="Times New Roman"/>
                <a:ea typeface="Times New Roman"/>
                <a:cs typeface="Arial"/>
              </a:rPr>
              <a:t>wa</a:t>
            </a:r>
            <a:r>
              <a:rPr lang="nl-NL" sz="4000" dirty="0" smtClean="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malikoe</a:t>
            </a:r>
            <a:r>
              <a:rPr lang="nl-NL" sz="4000" dirty="0">
                <a:solidFill>
                  <a:srgbClr val="000000"/>
                </a:solidFill>
                <a:latin typeface="Times New Roman"/>
                <a:ea typeface="Times New Roman"/>
                <a:cs typeface="Arial"/>
              </a:rPr>
              <a:t> </a:t>
            </a:r>
            <a:r>
              <a:rPr lang="nl-NL" sz="4000" dirty="0" err="1">
                <a:solidFill>
                  <a:srgbClr val="000000"/>
                </a:solidFill>
                <a:latin typeface="Times New Roman"/>
                <a:ea typeface="Times New Roman"/>
                <a:cs typeface="Arial"/>
              </a:rPr>
              <a:t>qalbi</a:t>
            </a:r>
            <a:r>
              <a:rPr lang="nl-NL" sz="5400" dirty="0">
                <a:ea typeface="Calibri"/>
                <a:cs typeface="Arial"/>
              </a:rPr>
              <a:t/>
            </a:r>
            <a:br>
              <a:rPr lang="nl-NL" sz="5400" dirty="0">
                <a:ea typeface="Calibri"/>
                <a:cs typeface="Arial"/>
              </a:rPr>
            </a:br>
            <a:r>
              <a:rPr lang="nl-NL" sz="2900" b="1" i="1" dirty="0">
                <a:solidFill>
                  <a:srgbClr val="000000"/>
                </a:solidFill>
                <a:latin typeface="Times New Roman"/>
                <a:ea typeface="Times New Roman"/>
                <a:cs typeface="Arial"/>
              </a:rPr>
              <a:t>Ik houd van Hem omdat Hij voor mij gestorven is, en zijn liefde is zoet, dat Hij mijn schuld heeft vergeven. Kom, proef, en zie, dit is mijn Heer, de eigenaar </a:t>
            </a:r>
            <a:r>
              <a:rPr lang="nl-NL" sz="2900" b="1" i="1" dirty="0" smtClean="0">
                <a:solidFill>
                  <a:srgbClr val="000000"/>
                </a:solidFill>
                <a:latin typeface="Times New Roman"/>
                <a:ea typeface="Times New Roman"/>
                <a:cs typeface="Arial"/>
              </a:rPr>
              <a:t>van </a:t>
            </a:r>
            <a:r>
              <a:rPr lang="nl-NL" sz="2900" b="1" i="1" dirty="0">
                <a:solidFill>
                  <a:srgbClr val="000000"/>
                </a:solidFill>
                <a:latin typeface="Times New Roman"/>
                <a:ea typeface="Times New Roman"/>
                <a:cs typeface="Arial"/>
              </a:rPr>
              <a:t>mijn hart. </a:t>
            </a:r>
            <a:endParaRPr lang="nl-NL" sz="2900" b="1" dirty="0"/>
          </a:p>
        </p:txBody>
      </p:sp>
    </p:spTree>
    <p:extLst>
      <p:ext uri="{BB962C8B-B14F-4D97-AF65-F5344CB8AC3E}">
        <p14:creationId xmlns:p14="http://schemas.microsoft.com/office/powerpoint/2010/main" val="369225727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42</Words>
  <Application>Microsoft Office PowerPoint</Application>
  <PresentationFormat>Diavoorstelling (4:3)</PresentationFormat>
  <Paragraphs>7</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Kantoorthema</vt:lpstr>
      <vt:lpstr>lied 213 qad mata bissalieb  قد مات بالصليب </vt:lpstr>
      <vt:lpstr>قد مات بالصليب عني هذا الحبيب فحبه لذا عجيب Qad mata bissalieb annie hathel habieb fahoeboehoe litha adjieb تعالوا يا خطاة لواهب الحياة فحبه يعطي النجاة Ta-aloe ja goetaat liwahibel hajaat fahoeboehoe joetien nadjaat Mijn geliefde is gestorven aan het kruis in plaats van mij, zijn liefde is wonderbaarlijk. Kom alle zondaars, naar degene die het leven geeft, want zijn liefde geeft de redding</vt:lpstr>
      <vt:lpstr>القرار- Refrein أني أحبه إذ مات من أجلي وحبه يحلو إذ غفر ذنبي Innie oehoeboehoe ith mata min adjlie wahoeboehoe jahloe ith gafara thanbie تعالوا ذوقوا وانظروا هذا ربي ومالك قلبي Ta-aloe zoeqoe wan zoroe hatha rabbie  wa malikoe qalbi Ik houd van Hem omdat Hij voor mij gestorven is, en zijn liefde is zoet, dat Hij mijn schuld heeft vergeven. Kom, proef, en zie, dit is mijn Heer, de eigenaar van mijn hart. </vt:lpstr>
      <vt:lpstr> 2كنت في حيرة بغير مرشد إبليس قد أذلني Koentoe fi hairaten bigairi moershidi  ibliesoe qad athallani حتى أتى الحبيب لقلبي الكئيب لي فاتحًا باب الرجا Hatta atal habieb liqalbi-el kaieb  li fatihan baber radja Ik was in de war, zonder leider, en de duivel had mij vernederd, totdat de Geliefde  gekomen is naar mijn trieste hart, en opende de deur van de hoop</vt:lpstr>
      <vt:lpstr>القرار- Refrein أني أحبه إذ مات من أجلي وحبه يحلو إذ غفر ذنبي Innie oehoeboehoe ith mata min adjlie wahoeboehoe jahloe ith gafara thanbie تعالوا ذوقوا وانظروا هذا ربي ومالك قلبي Ta-aloe zoeqoe wan zoroe hatha rabbie  wa malikoe qalbi Ik houd van Hem omdat Hij voor mij gestorven is, en zijn liefde is zoet, dat Hij mijn schuld heeft vergeven. Kom, proef, en zie, dit is mijn Heer, de eigenaar van mijn hart. </vt:lpstr>
      <vt:lpstr> -3قد صرت حتى الآن أعيش في اطمئنان إذ اسمى  في سفر الحياة Qad sirtoe hat-tal aan a-ieshoe fit minaan  ith iesmi fi sifriel hajaat ومسكني هناك مع زمرة الأملاك أشدو لمن أحبني Wa maskani hoenaak ma zoemratil amlaak ashdoe liman ahabbani En nu leef ik in rust want mijn naam is geschreven in het boek van het leven. Daar is mijn woonplaats, met andere verlosten zingend voor wie mij liefgehad heeft.</vt:lpstr>
      <vt:lpstr>القرار- Refrein أني أحبه إذ مات من أجلي وحبه يحلو إذ غفر ذنبي Innie oehoeboehoe ith mata min adjlie wahoeboehoe jahloe ith gafara thanbie تعالوا ذوقوا وانظروا هذا ربي ومالك قلبي Ta-aloe zoeqoe wan zoroe hatha rabbie  wa malikoe qalbi Ik houd van Hem omdat Hij voor mij gestorven is, en zijn liefde is zoet, dat Hij mijn schuld heeft vergeven. Kom, proef, en zie, dit is mijn Heer, de eigenaar van mijn hart.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213 qad mata bissalieb  قد مات بالصليب </dc:title>
  <dc:creator>Gebruiker</dc:creator>
  <cp:lastModifiedBy>Gebruiker</cp:lastModifiedBy>
  <cp:revision>7</cp:revision>
  <dcterms:created xsi:type="dcterms:W3CDTF">2012-12-13T12:51:58Z</dcterms:created>
  <dcterms:modified xsi:type="dcterms:W3CDTF">2017-03-22T15:28:35Z</dcterms:modified>
</cp:coreProperties>
</file>