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5B2F-93A1-4ECF-903D-471DD735A2A7}" type="datetimeFigureOut">
              <a:rPr lang="nl-NL" smtClean="0"/>
              <a:t>24-4-2017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9E10-1180-49D7-ACDC-BE61DBBDC0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0673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5B2F-93A1-4ECF-903D-471DD735A2A7}" type="datetimeFigureOut">
              <a:rPr lang="nl-NL" smtClean="0"/>
              <a:t>24-4-2017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9E10-1180-49D7-ACDC-BE61DBBDC0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831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5B2F-93A1-4ECF-903D-471DD735A2A7}" type="datetimeFigureOut">
              <a:rPr lang="nl-NL" smtClean="0"/>
              <a:t>24-4-2017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9E10-1180-49D7-ACDC-BE61DBBDC0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6705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5B2F-93A1-4ECF-903D-471DD735A2A7}" type="datetimeFigureOut">
              <a:rPr lang="nl-NL" smtClean="0"/>
              <a:t>24-4-2017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9E10-1180-49D7-ACDC-BE61DBBDC0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850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5B2F-93A1-4ECF-903D-471DD735A2A7}" type="datetimeFigureOut">
              <a:rPr lang="nl-NL" smtClean="0"/>
              <a:t>24-4-2017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9E10-1180-49D7-ACDC-BE61DBBDC0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1334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5B2F-93A1-4ECF-903D-471DD735A2A7}" type="datetimeFigureOut">
              <a:rPr lang="nl-NL" smtClean="0"/>
              <a:t>24-4-2017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9E10-1180-49D7-ACDC-BE61DBBDC0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60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5B2F-93A1-4ECF-903D-471DD735A2A7}" type="datetimeFigureOut">
              <a:rPr lang="nl-NL" smtClean="0"/>
              <a:t>24-4-2017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9E10-1180-49D7-ACDC-BE61DBBDC0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749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5B2F-93A1-4ECF-903D-471DD735A2A7}" type="datetimeFigureOut">
              <a:rPr lang="nl-NL" smtClean="0"/>
              <a:t>24-4-2017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9E10-1180-49D7-ACDC-BE61DBBDC0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4095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5B2F-93A1-4ECF-903D-471DD735A2A7}" type="datetimeFigureOut">
              <a:rPr lang="nl-NL" smtClean="0"/>
              <a:t>24-4-2017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9E10-1180-49D7-ACDC-BE61DBBDC0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7175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5B2F-93A1-4ECF-903D-471DD735A2A7}" type="datetimeFigureOut">
              <a:rPr lang="nl-NL" smtClean="0"/>
              <a:t>24-4-2017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9E10-1180-49D7-ACDC-BE61DBBDC0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2647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5B2F-93A1-4ECF-903D-471DD735A2A7}" type="datetimeFigureOut">
              <a:rPr lang="nl-NL" smtClean="0"/>
              <a:t>24-4-2017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9E10-1180-49D7-ACDC-BE61DBBDC0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4060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65B2F-93A1-4ECF-903D-471DD735A2A7}" type="datetimeFigureOut">
              <a:rPr lang="nl-NL" smtClean="0"/>
              <a:t>24-4-2017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79E10-1180-49D7-ACDC-BE61DBBDC0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3642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/>
              <a:t>Lied 777</a:t>
            </a:r>
            <a:br>
              <a:rPr lang="nl-NL" b="1" dirty="0" smtClean="0"/>
            </a:br>
            <a:r>
              <a:rPr lang="nl-NL" b="1" dirty="0" smtClean="0"/>
              <a:t>Lil </a:t>
            </a:r>
            <a:r>
              <a:rPr lang="nl-NL" b="1" dirty="0" err="1"/>
              <a:t>moenta</a:t>
            </a:r>
            <a:r>
              <a:rPr lang="nl-NL" b="1" dirty="0"/>
              <a:t> </a:t>
            </a:r>
            <a:r>
              <a:rPr lang="nl-NL" b="1" dirty="0" err="1"/>
              <a:t>haa</a:t>
            </a:r>
            <a:r>
              <a:rPr lang="nl-NL" b="1" dirty="0"/>
              <a:t> </a:t>
            </a:r>
            <a:r>
              <a:rPr lang="nl-NL" b="1" dirty="0" err="1"/>
              <a:t>achbabtinie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9917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22696"/>
            <a:ext cx="8640960" cy="4990480"/>
          </a:xfrm>
        </p:spPr>
        <p:txBody>
          <a:bodyPr>
            <a:normAutofit/>
          </a:bodyPr>
          <a:lstStyle/>
          <a:p>
            <a:r>
              <a:rPr lang="ar-SY" sz="4900" b="1" dirty="0" smtClean="0">
                <a:effectLst/>
              </a:rPr>
              <a:t>للمنتهى احببتني</a:t>
            </a:r>
            <a:br>
              <a:rPr lang="ar-SY" sz="4900" b="1" dirty="0" smtClean="0">
                <a:effectLst/>
              </a:rPr>
            </a:br>
            <a:r>
              <a:rPr lang="ar-SY" b="1" dirty="0" smtClean="0">
                <a:effectLst/>
              </a:rPr>
              <a:t>1- للمنتهى احببتني مريت علي قومتني</a:t>
            </a:r>
            <a:br>
              <a:rPr lang="ar-SY" b="1" dirty="0" smtClean="0">
                <a:effectLst/>
              </a:rPr>
            </a:br>
            <a:r>
              <a:rPr lang="nl-NL" b="1" dirty="0" smtClean="0"/>
              <a:t>Lil </a:t>
            </a:r>
            <a:r>
              <a:rPr lang="nl-NL" b="1" dirty="0" err="1" smtClean="0"/>
              <a:t>moenta</a:t>
            </a:r>
            <a:r>
              <a:rPr lang="nl-NL" b="1" dirty="0" smtClean="0"/>
              <a:t> </a:t>
            </a:r>
            <a:r>
              <a:rPr lang="nl-NL" b="1" dirty="0" err="1" smtClean="0"/>
              <a:t>haa</a:t>
            </a:r>
            <a:r>
              <a:rPr lang="nl-NL" b="1" dirty="0" smtClean="0"/>
              <a:t> </a:t>
            </a:r>
            <a:r>
              <a:rPr lang="nl-NL" b="1" dirty="0" err="1" smtClean="0"/>
              <a:t>achbabtinie</a:t>
            </a:r>
            <a:r>
              <a:rPr lang="nl-NL" b="1" dirty="0" smtClean="0"/>
              <a:t> </a:t>
            </a:r>
            <a:br>
              <a:rPr lang="nl-NL" b="1" dirty="0" smtClean="0"/>
            </a:br>
            <a:r>
              <a:rPr lang="nl-NL" b="1" dirty="0" err="1" smtClean="0"/>
              <a:t>marriet</a:t>
            </a:r>
            <a:r>
              <a:rPr lang="nl-NL" b="1" dirty="0" smtClean="0"/>
              <a:t> </a:t>
            </a:r>
            <a:r>
              <a:rPr lang="nl-NL" b="1" dirty="0" err="1" smtClean="0"/>
              <a:t>aleiyaa</a:t>
            </a:r>
            <a:r>
              <a:rPr lang="nl-NL" b="1" dirty="0" smtClean="0"/>
              <a:t> </a:t>
            </a:r>
            <a:r>
              <a:rPr lang="nl-NL" b="1" dirty="0" err="1" smtClean="0"/>
              <a:t>qawimtinie</a:t>
            </a:r>
            <a:r>
              <a:rPr lang="ar-SY" b="1" dirty="0" smtClean="0">
                <a:effectLst/>
              </a:rPr>
              <a:t/>
            </a:r>
            <a:br>
              <a:rPr lang="ar-SY" b="1" dirty="0" smtClean="0">
                <a:effectLst/>
              </a:rPr>
            </a:br>
            <a:r>
              <a:rPr lang="nl-NL" sz="2800" i="1" dirty="0">
                <a:solidFill>
                  <a:prstClr val="black"/>
                </a:solidFill>
              </a:rPr>
              <a:t>Tot het einde heeft U mij liefgehad. U kwam tot mij en hebt mij </a:t>
            </a:r>
            <a:r>
              <a:rPr lang="nl-NL" sz="2800" i="1" dirty="0" smtClean="0">
                <a:solidFill>
                  <a:prstClr val="black"/>
                </a:solidFill>
              </a:rPr>
              <a:t>opgericht,</a:t>
            </a:r>
            <a:endParaRPr lang="nl-NL" sz="3100" i="1" dirty="0"/>
          </a:p>
        </p:txBody>
      </p:sp>
    </p:spTree>
    <p:extLst>
      <p:ext uri="{BB962C8B-B14F-4D97-AF65-F5344CB8AC3E}">
        <p14:creationId xmlns:p14="http://schemas.microsoft.com/office/powerpoint/2010/main" val="3762953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/>
          <a:lstStyle/>
          <a:p>
            <a:r>
              <a:rPr lang="ar-SY" sz="4000" b="1" dirty="0">
                <a:solidFill>
                  <a:prstClr val="black"/>
                </a:solidFill>
              </a:rPr>
              <a:t>عليت مقامي وقدستني انا قلبي ليك على طول مديون</a:t>
            </a:r>
            <a:br>
              <a:rPr lang="ar-SY" sz="4000" b="1" dirty="0">
                <a:solidFill>
                  <a:prstClr val="black"/>
                </a:solidFill>
              </a:rPr>
            </a:br>
            <a:r>
              <a:rPr lang="nl-NL" sz="4000" b="1" dirty="0" err="1">
                <a:solidFill>
                  <a:prstClr val="black"/>
                </a:solidFill>
              </a:rPr>
              <a:t>alieet</a:t>
            </a:r>
            <a:r>
              <a:rPr lang="nl-NL" sz="4000" b="1" dirty="0">
                <a:solidFill>
                  <a:prstClr val="black"/>
                </a:solidFill>
              </a:rPr>
              <a:t> ma </a:t>
            </a:r>
            <a:r>
              <a:rPr lang="nl-NL" sz="4000" b="1" dirty="0" err="1">
                <a:solidFill>
                  <a:prstClr val="black"/>
                </a:solidFill>
              </a:rPr>
              <a:t>qaamie</a:t>
            </a:r>
            <a:r>
              <a:rPr lang="nl-NL" sz="4000" b="1" dirty="0">
                <a:solidFill>
                  <a:prstClr val="black"/>
                </a:solidFill>
              </a:rPr>
              <a:t>--- </a:t>
            </a:r>
            <a:r>
              <a:rPr lang="nl-NL" sz="4000" b="1" dirty="0" err="1">
                <a:solidFill>
                  <a:prstClr val="black"/>
                </a:solidFill>
              </a:rPr>
              <a:t>oeqadistinie</a:t>
            </a:r>
            <a:r>
              <a:rPr lang="nl-NL" sz="4000" b="1" dirty="0">
                <a:solidFill>
                  <a:prstClr val="black"/>
                </a:solidFill>
              </a:rPr>
              <a:t> </a:t>
            </a:r>
            <a:br>
              <a:rPr lang="nl-NL" sz="4000" b="1" dirty="0">
                <a:solidFill>
                  <a:prstClr val="black"/>
                </a:solidFill>
              </a:rPr>
            </a:br>
            <a:r>
              <a:rPr lang="nl-NL" sz="4000" b="1" dirty="0" err="1">
                <a:solidFill>
                  <a:prstClr val="black"/>
                </a:solidFill>
              </a:rPr>
              <a:t>ana</a:t>
            </a:r>
            <a:r>
              <a:rPr lang="nl-NL" sz="4000" b="1" dirty="0">
                <a:solidFill>
                  <a:prstClr val="black"/>
                </a:solidFill>
              </a:rPr>
              <a:t> </a:t>
            </a:r>
            <a:r>
              <a:rPr lang="nl-NL" sz="4000" b="1" dirty="0" err="1">
                <a:solidFill>
                  <a:prstClr val="black"/>
                </a:solidFill>
              </a:rPr>
              <a:t>qalbiliek</a:t>
            </a:r>
            <a:r>
              <a:rPr lang="nl-NL" sz="4000" b="1" dirty="0">
                <a:solidFill>
                  <a:prstClr val="black"/>
                </a:solidFill>
              </a:rPr>
              <a:t>---- </a:t>
            </a:r>
            <a:r>
              <a:rPr lang="nl-NL" sz="4000" b="1" dirty="0" err="1">
                <a:solidFill>
                  <a:prstClr val="black"/>
                </a:solidFill>
              </a:rPr>
              <a:t>alatoel</a:t>
            </a:r>
            <a:r>
              <a:rPr lang="nl-NL" sz="4000" b="1" dirty="0">
                <a:solidFill>
                  <a:prstClr val="black"/>
                </a:solidFill>
              </a:rPr>
              <a:t> </a:t>
            </a:r>
            <a:r>
              <a:rPr lang="nl-NL" sz="4000" b="1" dirty="0" err="1">
                <a:solidFill>
                  <a:prstClr val="black"/>
                </a:solidFill>
              </a:rPr>
              <a:t>madiyoen</a:t>
            </a:r>
            <a:r>
              <a:rPr lang="ar-SY" sz="4000" dirty="0">
                <a:solidFill>
                  <a:prstClr val="black"/>
                </a:solidFill>
              </a:rPr>
              <a:t/>
            </a:r>
            <a:br>
              <a:rPr lang="ar-SY" sz="4000" dirty="0">
                <a:solidFill>
                  <a:prstClr val="black"/>
                </a:solidFill>
              </a:rPr>
            </a:br>
            <a:r>
              <a:rPr lang="nl-NL" sz="2800" i="1" dirty="0" smtClean="0">
                <a:solidFill>
                  <a:prstClr val="black"/>
                </a:solidFill>
              </a:rPr>
              <a:t>mijn </a:t>
            </a:r>
            <a:r>
              <a:rPr lang="nl-NL" sz="2800" i="1" dirty="0">
                <a:solidFill>
                  <a:prstClr val="black"/>
                </a:solidFill>
              </a:rPr>
              <a:t>positie verhoogd en geheiligd. Mijn hart is voor altijd (dank) verschuldigd aan 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91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97152"/>
          </a:xfrm>
        </p:spPr>
        <p:txBody>
          <a:bodyPr>
            <a:normAutofit/>
          </a:bodyPr>
          <a:lstStyle/>
          <a:p>
            <a:pPr rtl="1"/>
            <a:r>
              <a:rPr lang="ar-SY" sz="2700" b="1" dirty="0" smtClean="0">
                <a:effectLst/>
              </a:rPr>
              <a:t>قرار:</a:t>
            </a:r>
            <a:r>
              <a:rPr lang="nl-NL" sz="2700" b="1" dirty="0" smtClean="0">
                <a:effectLst/>
              </a:rPr>
              <a:t>refrein </a:t>
            </a:r>
            <a:br>
              <a:rPr lang="nl-NL" sz="2700" b="1" dirty="0" smtClean="0">
                <a:effectLst/>
              </a:rPr>
            </a:br>
            <a:r>
              <a:rPr lang="ar-SY" sz="2700" b="1" dirty="0" smtClean="0">
                <a:effectLst/>
              </a:rPr>
              <a:t> </a:t>
            </a:r>
            <a:r>
              <a:rPr lang="ar-SY" sz="4000" b="1" dirty="0" smtClean="0">
                <a:effectLst/>
              </a:rPr>
              <a:t>قلبي مديون لحبك لى رديت حياتي بنعمة </a:t>
            </a:r>
            <a:r>
              <a:rPr lang="ar-SY" sz="4000" b="1" dirty="0"/>
              <a:t>غنية</a:t>
            </a:r>
            <a:r>
              <a:rPr lang="nl-NL" sz="4000" b="1" dirty="0" smtClean="0">
                <a:effectLst/>
              </a:rPr>
              <a:t/>
            </a:r>
            <a:br>
              <a:rPr lang="nl-NL" sz="4000" b="1" dirty="0" smtClean="0">
                <a:effectLst/>
              </a:rPr>
            </a:br>
            <a:r>
              <a:rPr lang="nl-NL" sz="4000" b="1" dirty="0" err="1" smtClean="0">
                <a:effectLst/>
              </a:rPr>
              <a:t>qalbi</a:t>
            </a:r>
            <a:r>
              <a:rPr lang="nl-NL" sz="4000" b="1" dirty="0" smtClean="0">
                <a:effectLst/>
              </a:rPr>
              <a:t> </a:t>
            </a:r>
            <a:r>
              <a:rPr lang="nl-NL" sz="4000" b="1" dirty="0" err="1" smtClean="0">
                <a:effectLst/>
              </a:rPr>
              <a:t>madiyoe</a:t>
            </a:r>
            <a:r>
              <a:rPr lang="nl-NL" sz="4000" b="1" dirty="0" smtClean="0">
                <a:effectLst/>
              </a:rPr>
              <a:t>-----n </a:t>
            </a:r>
            <a:r>
              <a:rPr lang="nl-NL" sz="4000" b="1" dirty="0" err="1" smtClean="0">
                <a:effectLst/>
              </a:rPr>
              <a:t>lichobbak</a:t>
            </a:r>
            <a:r>
              <a:rPr lang="nl-NL" sz="4000" b="1" dirty="0" smtClean="0">
                <a:effectLst/>
              </a:rPr>
              <a:t> </a:t>
            </a:r>
            <a:r>
              <a:rPr lang="nl-NL" sz="4000" b="1" dirty="0" err="1" smtClean="0">
                <a:effectLst/>
              </a:rPr>
              <a:t>liaa</a:t>
            </a:r>
            <a:r>
              <a:rPr lang="nl-NL" sz="4000" b="1" dirty="0" smtClean="0">
                <a:effectLst/>
              </a:rPr>
              <a:t> </a:t>
            </a:r>
            <a:br>
              <a:rPr lang="nl-NL" sz="4000" b="1" dirty="0" smtClean="0">
                <a:effectLst/>
              </a:rPr>
            </a:br>
            <a:r>
              <a:rPr lang="nl-NL" sz="4000" b="1" dirty="0" err="1" smtClean="0">
                <a:effectLst/>
              </a:rPr>
              <a:t>raddit</a:t>
            </a:r>
            <a:r>
              <a:rPr lang="nl-NL" sz="4000" b="1" dirty="0" smtClean="0">
                <a:effectLst/>
              </a:rPr>
              <a:t> </a:t>
            </a:r>
            <a:r>
              <a:rPr lang="nl-NL" sz="4000" b="1" dirty="0" err="1" smtClean="0">
                <a:effectLst/>
              </a:rPr>
              <a:t>chayaa</a:t>
            </a:r>
            <a:r>
              <a:rPr lang="nl-NL" sz="4000" b="1" dirty="0" smtClean="0">
                <a:effectLst/>
              </a:rPr>
              <a:t>----ti </a:t>
            </a:r>
            <a:r>
              <a:rPr lang="nl-NL" sz="4000" b="1" dirty="0" err="1" smtClean="0">
                <a:effectLst/>
              </a:rPr>
              <a:t>bna</a:t>
            </a:r>
            <a:r>
              <a:rPr lang="nl-NL" sz="4000" b="1" dirty="0" smtClean="0">
                <a:effectLst/>
              </a:rPr>
              <a:t> ma </a:t>
            </a:r>
            <a:r>
              <a:rPr lang="nl-NL" sz="4000" b="1" u="sng" dirty="0" err="1" smtClean="0">
                <a:effectLst/>
              </a:rPr>
              <a:t>gh</a:t>
            </a:r>
            <a:r>
              <a:rPr lang="nl-NL" sz="4000" b="1" dirty="0" err="1" smtClean="0">
                <a:effectLst/>
              </a:rPr>
              <a:t>anniyaa</a:t>
            </a:r>
            <a:r>
              <a:rPr lang="ar-SY" sz="4000" b="1" dirty="0" smtClean="0">
                <a:effectLst/>
              </a:rPr>
              <a:t/>
            </a:r>
            <a:br>
              <a:rPr lang="ar-SY" sz="4000" b="1" dirty="0" smtClean="0">
                <a:effectLst/>
              </a:rPr>
            </a:br>
            <a:r>
              <a:rPr lang="nl-NL" sz="2800" i="1" dirty="0">
                <a:solidFill>
                  <a:prstClr val="black"/>
                </a:solidFill>
              </a:rPr>
              <a:t>Mijn hart staat </a:t>
            </a:r>
            <a:r>
              <a:rPr lang="nl-NL" sz="2800" i="1" dirty="0" smtClean="0">
                <a:solidFill>
                  <a:prstClr val="black"/>
                </a:solidFill>
              </a:rPr>
              <a:t>bij </a:t>
            </a:r>
            <a:r>
              <a:rPr lang="nl-NL" sz="2800" i="1" dirty="0">
                <a:solidFill>
                  <a:prstClr val="black"/>
                </a:solidFill>
              </a:rPr>
              <a:t>uw liefde in het krijt </a:t>
            </a:r>
            <a:r>
              <a:rPr lang="nl-NL" sz="2800" i="1" dirty="0" smtClean="0">
                <a:solidFill>
                  <a:prstClr val="black"/>
                </a:solidFill>
              </a:rPr>
              <a:t/>
            </a:r>
            <a:br>
              <a:rPr lang="nl-NL" sz="2800" i="1" dirty="0" smtClean="0">
                <a:solidFill>
                  <a:prstClr val="black"/>
                </a:solidFill>
              </a:rPr>
            </a:br>
            <a:r>
              <a:rPr lang="nl-NL" sz="2800" i="1" dirty="0" smtClean="0">
                <a:solidFill>
                  <a:prstClr val="black"/>
                </a:solidFill>
              </a:rPr>
              <a:t>door </a:t>
            </a:r>
            <a:r>
              <a:rPr lang="nl-NL" sz="2800" i="1" dirty="0">
                <a:solidFill>
                  <a:prstClr val="black"/>
                </a:solidFill>
              </a:rPr>
              <a:t>uw rijke genade doet U mij herleven</a:t>
            </a:r>
            <a:r>
              <a:rPr lang="nl-NL" sz="2500" i="1" dirty="0">
                <a:solidFill>
                  <a:prstClr val="black"/>
                </a:solidFill>
              </a:rPr>
              <a:t>.</a:t>
            </a:r>
            <a:endParaRPr lang="nl-NL" sz="3100" i="1" dirty="0"/>
          </a:p>
        </p:txBody>
      </p:sp>
    </p:spTree>
    <p:extLst>
      <p:ext uri="{BB962C8B-B14F-4D97-AF65-F5344CB8AC3E}">
        <p14:creationId xmlns:p14="http://schemas.microsoft.com/office/powerpoint/2010/main" val="2725678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6200" y="209848"/>
            <a:ext cx="8867328" cy="4954562"/>
          </a:xfrm>
        </p:spPr>
        <p:txBody>
          <a:bodyPr>
            <a:normAutofit/>
          </a:bodyPr>
          <a:lstStyle/>
          <a:p>
            <a:r>
              <a:rPr lang="ar-SY" sz="4000" b="1" dirty="0">
                <a:solidFill>
                  <a:prstClr val="black"/>
                </a:solidFill>
              </a:rPr>
              <a:t>وعشان حنانك سبى حياتي وعشان جمالك ملا العيون</a:t>
            </a:r>
            <a:r>
              <a:rPr lang="nl-NL" sz="3600" b="1" dirty="0">
                <a:solidFill>
                  <a:prstClr val="black"/>
                </a:solidFill>
              </a:rPr>
              <a:t/>
            </a:r>
            <a:br>
              <a:rPr lang="nl-NL" sz="3600" b="1" dirty="0">
                <a:solidFill>
                  <a:prstClr val="black"/>
                </a:solidFill>
              </a:rPr>
            </a:br>
            <a:r>
              <a:rPr lang="nl-NL" sz="3600" b="1" dirty="0" err="1">
                <a:solidFill>
                  <a:prstClr val="black"/>
                </a:solidFill>
              </a:rPr>
              <a:t>wa</a:t>
            </a:r>
            <a:r>
              <a:rPr lang="nl-NL" sz="3600" b="1" dirty="0">
                <a:solidFill>
                  <a:prstClr val="black"/>
                </a:solidFill>
              </a:rPr>
              <a:t> </a:t>
            </a:r>
            <a:r>
              <a:rPr lang="nl-NL" sz="3600" b="1" dirty="0" err="1">
                <a:solidFill>
                  <a:prstClr val="black"/>
                </a:solidFill>
              </a:rPr>
              <a:t>shan</a:t>
            </a:r>
            <a:r>
              <a:rPr lang="nl-NL" sz="3600" b="1" dirty="0">
                <a:solidFill>
                  <a:prstClr val="black"/>
                </a:solidFill>
              </a:rPr>
              <a:t> </a:t>
            </a:r>
            <a:r>
              <a:rPr lang="nl-NL" sz="3600" b="1" dirty="0" err="1">
                <a:solidFill>
                  <a:prstClr val="black"/>
                </a:solidFill>
              </a:rPr>
              <a:t>chanaanak</a:t>
            </a:r>
            <a:r>
              <a:rPr lang="nl-NL" sz="3600" b="1" dirty="0">
                <a:solidFill>
                  <a:prstClr val="black"/>
                </a:solidFill>
              </a:rPr>
              <a:t> </a:t>
            </a:r>
            <a:r>
              <a:rPr lang="nl-NL" sz="3600" b="1" dirty="0" err="1">
                <a:solidFill>
                  <a:prstClr val="black"/>
                </a:solidFill>
              </a:rPr>
              <a:t>saba</a:t>
            </a:r>
            <a:r>
              <a:rPr lang="nl-NL" sz="3600" b="1" dirty="0">
                <a:solidFill>
                  <a:prstClr val="black"/>
                </a:solidFill>
              </a:rPr>
              <a:t> </a:t>
            </a:r>
            <a:r>
              <a:rPr lang="nl-NL" sz="3600" b="1" dirty="0" err="1">
                <a:solidFill>
                  <a:prstClr val="black"/>
                </a:solidFill>
              </a:rPr>
              <a:t>hayaati</a:t>
            </a:r>
            <a:r>
              <a:rPr lang="nl-NL" sz="3600" b="1" dirty="0">
                <a:solidFill>
                  <a:prstClr val="black"/>
                </a:solidFill>
              </a:rPr>
              <a:t> </a:t>
            </a:r>
            <a:r>
              <a:rPr lang="nl-NL" sz="3600" b="1" dirty="0" smtClean="0">
                <a:solidFill>
                  <a:prstClr val="black"/>
                </a:solidFill>
              </a:rPr>
              <a:t/>
            </a:r>
            <a:br>
              <a:rPr lang="nl-NL" sz="3600" b="1" dirty="0" smtClean="0">
                <a:solidFill>
                  <a:prstClr val="black"/>
                </a:solidFill>
              </a:rPr>
            </a:br>
            <a:r>
              <a:rPr lang="nl-NL" sz="3600" b="1" dirty="0" err="1" smtClean="0">
                <a:solidFill>
                  <a:prstClr val="black"/>
                </a:solidFill>
              </a:rPr>
              <a:t>wa</a:t>
            </a:r>
            <a:r>
              <a:rPr lang="nl-NL" sz="3600" b="1" dirty="0" smtClean="0">
                <a:solidFill>
                  <a:prstClr val="black"/>
                </a:solidFill>
              </a:rPr>
              <a:t> </a:t>
            </a:r>
            <a:r>
              <a:rPr lang="nl-NL" sz="3600" b="1" dirty="0" err="1">
                <a:solidFill>
                  <a:prstClr val="black"/>
                </a:solidFill>
              </a:rPr>
              <a:t>shan</a:t>
            </a:r>
            <a:r>
              <a:rPr lang="nl-NL" sz="3600" b="1" dirty="0">
                <a:solidFill>
                  <a:prstClr val="black"/>
                </a:solidFill>
              </a:rPr>
              <a:t> </a:t>
            </a:r>
            <a:r>
              <a:rPr lang="nl-NL" sz="3600" b="1" i="1" dirty="0" err="1">
                <a:solidFill>
                  <a:prstClr val="black"/>
                </a:solidFill>
              </a:rPr>
              <a:t>dj</a:t>
            </a:r>
            <a:r>
              <a:rPr lang="nl-NL" sz="3600" b="1" dirty="0" err="1">
                <a:solidFill>
                  <a:prstClr val="black"/>
                </a:solidFill>
              </a:rPr>
              <a:t>amaa</a:t>
            </a:r>
            <a:r>
              <a:rPr lang="nl-NL" sz="3600" b="1" dirty="0">
                <a:solidFill>
                  <a:prstClr val="black"/>
                </a:solidFill>
              </a:rPr>
              <a:t>-----lak </a:t>
            </a:r>
            <a:r>
              <a:rPr lang="nl-NL" sz="3600" b="1" dirty="0" err="1">
                <a:solidFill>
                  <a:prstClr val="black"/>
                </a:solidFill>
              </a:rPr>
              <a:t>mallal</a:t>
            </a:r>
            <a:r>
              <a:rPr lang="nl-NL" sz="3600" b="1" dirty="0">
                <a:solidFill>
                  <a:prstClr val="black"/>
                </a:solidFill>
              </a:rPr>
              <a:t> </a:t>
            </a:r>
            <a:r>
              <a:rPr lang="nl-NL" sz="3600" b="1" dirty="0" err="1">
                <a:solidFill>
                  <a:prstClr val="black"/>
                </a:solidFill>
              </a:rPr>
              <a:t>ayoe</a:t>
            </a:r>
            <a:r>
              <a:rPr lang="nl-NL" sz="3600" b="1" dirty="0">
                <a:solidFill>
                  <a:prstClr val="black"/>
                </a:solidFill>
              </a:rPr>
              <a:t>--n</a:t>
            </a:r>
            <a:r>
              <a:rPr lang="ar-SY" sz="3600" b="1" dirty="0">
                <a:solidFill>
                  <a:prstClr val="black"/>
                </a:solidFill>
              </a:rPr>
              <a:t/>
            </a:r>
            <a:br>
              <a:rPr lang="ar-SY" sz="3600" b="1" dirty="0">
                <a:solidFill>
                  <a:prstClr val="black"/>
                </a:solidFill>
              </a:rPr>
            </a:br>
            <a:r>
              <a:rPr lang="ar-SY" b="1" dirty="0">
                <a:solidFill>
                  <a:prstClr val="black"/>
                </a:solidFill>
              </a:rPr>
              <a:t>قلبي مديون</a:t>
            </a:r>
            <a:r>
              <a:rPr lang="nl-NL" sz="3600" b="1" dirty="0">
                <a:solidFill>
                  <a:prstClr val="black"/>
                </a:solidFill>
              </a:rPr>
              <a:t/>
            </a:r>
            <a:br>
              <a:rPr lang="nl-NL" sz="3600" b="1" dirty="0">
                <a:solidFill>
                  <a:prstClr val="black"/>
                </a:solidFill>
              </a:rPr>
            </a:br>
            <a:r>
              <a:rPr lang="nl-NL" sz="3600" b="1" dirty="0" err="1">
                <a:solidFill>
                  <a:prstClr val="black"/>
                </a:solidFill>
              </a:rPr>
              <a:t>qalbi</a:t>
            </a:r>
            <a:r>
              <a:rPr lang="nl-NL" sz="3600" b="1" dirty="0">
                <a:solidFill>
                  <a:prstClr val="black"/>
                </a:solidFill>
              </a:rPr>
              <a:t> </a:t>
            </a:r>
            <a:r>
              <a:rPr lang="nl-NL" sz="3600" b="1" dirty="0" err="1">
                <a:solidFill>
                  <a:prstClr val="black"/>
                </a:solidFill>
              </a:rPr>
              <a:t>madiyoen</a:t>
            </a:r>
            <a:r>
              <a:rPr lang="nl-NL" sz="4000" dirty="0">
                <a:solidFill>
                  <a:prstClr val="black"/>
                </a:solidFill>
              </a:rPr>
              <a:t/>
            </a:r>
            <a:br>
              <a:rPr lang="nl-NL" sz="4000" dirty="0">
                <a:solidFill>
                  <a:prstClr val="black"/>
                </a:solidFill>
              </a:rPr>
            </a:br>
            <a:r>
              <a:rPr lang="nl-NL" sz="2800" i="1" dirty="0" smtClean="0">
                <a:solidFill>
                  <a:prstClr val="black"/>
                </a:solidFill>
              </a:rPr>
              <a:t>Omdat </a:t>
            </a:r>
            <a:r>
              <a:rPr lang="nl-NL" sz="2800" i="1" dirty="0">
                <a:solidFill>
                  <a:prstClr val="black"/>
                </a:solidFill>
              </a:rPr>
              <a:t>uw zachtmoedigheid mijn leven in de ban hebt genomen en uw schoonheid </a:t>
            </a:r>
            <a:br>
              <a:rPr lang="nl-NL" sz="2800" i="1" dirty="0">
                <a:solidFill>
                  <a:prstClr val="black"/>
                </a:solidFill>
              </a:rPr>
            </a:br>
            <a:r>
              <a:rPr lang="nl-NL" sz="2800" i="1" dirty="0">
                <a:solidFill>
                  <a:prstClr val="black"/>
                </a:solidFill>
              </a:rPr>
              <a:t>mijn ogen gevuld, mijn hart is (dank) verschuldigd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5812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2448"/>
            <a:ext cx="8136904" cy="4990728"/>
          </a:xfrm>
        </p:spPr>
        <p:txBody>
          <a:bodyPr>
            <a:normAutofit/>
          </a:bodyPr>
          <a:lstStyle/>
          <a:p>
            <a:r>
              <a:rPr lang="ar-SY" b="1" dirty="0" smtClean="0"/>
              <a:t>2</a:t>
            </a:r>
            <a:r>
              <a:rPr lang="ar-SY" sz="3100" b="1" dirty="0" smtClean="0"/>
              <a:t>-</a:t>
            </a:r>
            <a:r>
              <a:rPr lang="ar-SY" b="1" dirty="0" smtClean="0"/>
              <a:t> </a:t>
            </a:r>
            <a:r>
              <a:rPr lang="ar-SY" b="1" dirty="0" smtClean="0">
                <a:effectLst/>
              </a:rPr>
              <a:t>عندك سلطان يكسر القيد </a:t>
            </a:r>
            <a:r>
              <a:rPr lang="nl-NL" b="1" dirty="0" smtClean="0">
                <a:effectLst/>
              </a:rPr>
              <a:t/>
            </a:r>
            <a:br>
              <a:rPr lang="nl-NL" b="1" dirty="0" smtClean="0">
                <a:effectLst/>
              </a:rPr>
            </a:br>
            <a:r>
              <a:rPr lang="ar-SY" b="1" dirty="0" smtClean="0">
                <a:effectLst/>
              </a:rPr>
              <a:t>ودمك </a:t>
            </a:r>
            <a:r>
              <a:rPr lang="ar-SY" b="1" dirty="0" smtClean="0">
                <a:effectLst/>
              </a:rPr>
              <a:t>ياما حرر</a:t>
            </a:r>
            <a:r>
              <a:rPr lang="ar-SY" b="1" dirty="0"/>
              <a:t>عبيد</a:t>
            </a:r>
            <a:r>
              <a:rPr lang="nl-NL" b="1" dirty="0" smtClean="0">
                <a:effectLst/>
              </a:rPr>
              <a:t/>
            </a:r>
            <a:br>
              <a:rPr lang="nl-NL" b="1" dirty="0" smtClean="0">
                <a:effectLst/>
              </a:rPr>
            </a:br>
            <a:r>
              <a:rPr lang="nl-NL" b="1" dirty="0" smtClean="0"/>
              <a:t>‘</a:t>
            </a:r>
            <a:r>
              <a:rPr lang="nl-NL" b="1" dirty="0" err="1" smtClean="0"/>
              <a:t>andak</a:t>
            </a:r>
            <a:r>
              <a:rPr lang="nl-NL" b="1" dirty="0" smtClean="0"/>
              <a:t> </a:t>
            </a:r>
            <a:r>
              <a:rPr lang="nl-NL" b="1" dirty="0" err="1" smtClean="0"/>
              <a:t>Saltaan</a:t>
            </a:r>
            <a:r>
              <a:rPr lang="nl-NL" b="1" dirty="0" smtClean="0"/>
              <a:t> </a:t>
            </a:r>
            <a:r>
              <a:rPr lang="nl-NL" b="1" dirty="0" err="1" smtClean="0"/>
              <a:t>yiksirilqied</a:t>
            </a:r>
            <a:r>
              <a:rPr lang="nl-NL" b="1" dirty="0" smtClean="0"/>
              <a:t> </a:t>
            </a:r>
            <a:br>
              <a:rPr lang="nl-NL" b="1" dirty="0" smtClean="0"/>
            </a:br>
            <a:r>
              <a:rPr lang="nl-NL" b="1" dirty="0" err="1" smtClean="0"/>
              <a:t>wieddammak</a:t>
            </a:r>
            <a:r>
              <a:rPr lang="nl-NL" b="1" dirty="0" smtClean="0"/>
              <a:t> </a:t>
            </a:r>
            <a:r>
              <a:rPr lang="nl-NL" b="1" dirty="0" err="1" smtClean="0"/>
              <a:t>yaa</a:t>
            </a:r>
            <a:r>
              <a:rPr lang="nl-NL" b="1" dirty="0" smtClean="0"/>
              <a:t> </a:t>
            </a:r>
            <a:r>
              <a:rPr lang="nl-NL" b="1" dirty="0" err="1" smtClean="0"/>
              <a:t>maa</a:t>
            </a:r>
            <a:r>
              <a:rPr lang="nl-NL" b="1" dirty="0" smtClean="0"/>
              <a:t> </a:t>
            </a: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err="1" smtClean="0"/>
              <a:t>charrar</a:t>
            </a:r>
            <a:r>
              <a:rPr lang="nl-NL" b="1" dirty="0" smtClean="0"/>
              <a:t> </a:t>
            </a:r>
            <a:r>
              <a:rPr lang="nl-NL" b="1" dirty="0" err="1" smtClean="0"/>
              <a:t>abied</a:t>
            </a:r>
            <a:r>
              <a:rPr lang="ar-SY" b="1" dirty="0" smtClean="0">
                <a:effectLst/>
              </a:rPr>
              <a:t/>
            </a:r>
            <a:br>
              <a:rPr lang="ar-SY" b="1" dirty="0" smtClean="0">
                <a:effectLst/>
              </a:rPr>
            </a:br>
            <a:r>
              <a:rPr lang="nl-NL" sz="2800" i="1" dirty="0">
                <a:solidFill>
                  <a:prstClr val="black"/>
                </a:solidFill>
              </a:rPr>
              <a:t>U heeft een macht die banden breekt, en uw bloed bevrijdt slaven.</a:t>
            </a:r>
            <a:endParaRPr lang="nl-NL" sz="3100" i="1" dirty="0"/>
          </a:p>
        </p:txBody>
      </p:sp>
    </p:spTree>
    <p:extLst>
      <p:ext uri="{BB962C8B-B14F-4D97-AF65-F5344CB8AC3E}">
        <p14:creationId xmlns:p14="http://schemas.microsoft.com/office/powerpoint/2010/main" val="1703313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6450"/>
          </a:xfrm>
        </p:spPr>
        <p:txBody>
          <a:bodyPr/>
          <a:lstStyle/>
          <a:p>
            <a:r>
              <a:rPr lang="ar-SY" b="1" dirty="0">
                <a:solidFill>
                  <a:prstClr val="black"/>
                </a:solidFill>
              </a:rPr>
              <a:t>ضمدت جروحي وحررتني </a:t>
            </a:r>
            <a:r>
              <a:rPr lang="nl-NL" b="1" dirty="0" smtClean="0">
                <a:solidFill>
                  <a:prstClr val="black"/>
                </a:solidFill>
              </a:rPr>
              <a:t/>
            </a:r>
            <a:br>
              <a:rPr lang="nl-NL" b="1" dirty="0" smtClean="0">
                <a:solidFill>
                  <a:prstClr val="black"/>
                </a:solidFill>
              </a:rPr>
            </a:br>
            <a:r>
              <a:rPr lang="ar-SY" b="1" dirty="0" smtClean="0">
                <a:solidFill>
                  <a:prstClr val="black"/>
                </a:solidFill>
              </a:rPr>
              <a:t>نسيت </a:t>
            </a:r>
            <a:r>
              <a:rPr lang="ar-SY" b="1" dirty="0">
                <a:solidFill>
                  <a:prstClr val="black"/>
                </a:solidFill>
              </a:rPr>
              <a:t>اثامي بقلب حنون</a:t>
            </a:r>
            <a:r>
              <a:rPr lang="nl-NL" sz="4000" b="1" dirty="0">
                <a:solidFill>
                  <a:prstClr val="black"/>
                </a:solidFill>
              </a:rPr>
              <a:t/>
            </a:r>
            <a:br>
              <a:rPr lang="nl-NL" sz="4000" b="1" dirty="0">
                <a:solidFill>
                  <a:prstClr val="black"/>
                </a:solidFill>
              </a:rPr>
            </a:br>
            <a:r>
              <a:rPr lang="nl-NL" sz="4000" b="1" dirty="0" err="1">
                <a:solidFill>
                  <a:prstClr val="black"/>
                </a:solidFill>
              </a:rPr>
              <a:t>dammatie</a:t>
            </a:r>
            <a:r>
              <a:rPr lang="nl-NL" sz="4000" b="1" i="1" u="sng" dirty="0" err="1">
                <a:solidFill>
                  <a:prstClr val="black"/>
                </a:solidFill>
              </a:rPr>
              <a:t>dj</a:t>
            </a:r>
            <a:r>
              <a:rPr lang="nl-NL" sz="4000" b="1" dirty="0">
                <a:solidFill>
                  <a:prstClr val="black"/>
                </a:solidFill>
              </a:rPr>
              <a:t> </a:t>
            </a:r>
            <a:r>
              <a:rPr lang="nl-NL" sz="4000" b="1" dirty="0" err="1">
                <a:solidFill>
                  <a:prstClr val="black"/>
                </a:solidFill>
              </a:rPr>
              <a:t>roechi</a:t>
            </a:r>
            <a:r>
              <a:rPr lang="nl-NL" sz="4000" b="1" dirty="0">
                <a:solidFill>
                  <a:prstClr val="black"/>
                </a:solidFill>
              </a:rPr>
              <a:t> </a:t>
            </a:r>
            <a:r>
              <a:rPr lang="nl-NL" sz="4000" b="1" dirty="0" err="1">
                <a:solidFill>
                  <a:prstClr val="black"/>
                </a:solidFill>
              </a:rPr>
              <a:t>charrartinie</a:t>
            </a:r>
            <a:r>
              <a:rPr lang="nl-NL" sz="4000" b="1" dirty="0">
                <a:solidFill>
                  <a:prstClr val="black"/>
                </a:solidFill>
              </a:rPr>
              <a:t> </a:t>
            </a:r>
            <a:r>
              <a:rPr lang="nl-NL" sz="4000" b="1" dirty="0" smtClean="0">
                <a:solidFill>
                  <a:prstClr val="black"/>
                </a:solidFill>
              </a:rPr>
              <a:t/>
            </a:r>
            <a:br>
              <a:rPr lang="nl-NL" sz="4000" b="1" dirty="0" smtClean="0">
                <a:solidFill>
                  <a:prstClr val="black"/>
                </a:solidFill>
              </a:rPr>
            </a:br>
            <a:r>
              <a:rPr lang="nl-NL" sz="4000" b="1" dirty="0" err="1" smtClean="0">
                <a:solidFill>
                  <a:prstClr val="black"/>
                </a:solidFill>
              </a:rPr>
              <a:t>nisiet</a:t>
            </a:r>
            <a:r>
              <a:rPr lang="nl-NL" sz="4000" b="1" dirty="0" smtClean="0">
                <a:solidFill>
                  <a:prstClr val="black"/>
                </a:solidFill>
              </a:rPr>
              <a:t> </a:t>
            </a:r>
            <a:r>
              <a:rPr lang="nl-NL" sz="4000" b="1" dirty="0" err="1">
                <a:solidFill>
                  <a:prstClr val="black"/>
                </a:solidFill>
              </a:rPr>
              <a:t>a</a:t>
            </a:r>
            <a:r>
              <a:rPr lang="nl-NL" sz="4000" b="1" i="1" dirty="0" err="1">
                <a:solidFill>
                  <a:prstClr val="black"/>
                </a:solidFill>
              </a:rPr>
              <a:t>th</a:t>
            </a:r>
            <a:r>
              <a:rPr lang="nl-NL" sz="4000" b="1" dirty="0" err="1">
                <a:solidFill>
                  <a:prstClr val="black"/>
                </a:solidFill>
              </a:rPr>
              <a:t>aami</a:t>
            </a:r>
            <a:r>
              <a:rPr lang="nl-NL" sz="4000" b="1" dirty="0">
                <a:solidFill>
                  <a:prstClr val="black"/>
                </a:solidFill>
              </a:rPr>
              <a:t> bi </a:t>
            </a:r>
            <a:r>
              <a:rPr lang="nl-NL" sz="4000" b="1" dirty="0" err="1">
                <a:solidFill>
                  <a:prstClr val="black"/>
                </a:solidFill>
              </a:rPr>
              <a:t>qalbi</a:t>
            </a:r>
            <a:r>
              <a:rPr lang="nl-NL" sz="4000" b="1" dirty="0">
                <a:solidFill>
                  <a:prstClr val="black"/>
                </a:solidFill>
              </a:rPr>
              <a:t> </a:t>
            </a:r>
            <a:r>
              <a:rPr lang="nl-NL" sz="4000" b="1" dirty="0" err="1">
                <a:solidFill>
                  <a:prstClr val="black"/>
                </a:solidFill>
              </a:rPr>
              <a:t>channoen</a:t>
            </a:r>
            <a:r>
              <a:rPr lang="nl-NL" sz="4000" b="1" dirty="0">
                <a:solidFill>
                  <a:prstClr val="black"/>
                </a:solidFill>
              </a:rPr>
              <a:t> </a:t>
            </a:r>
            <a:r>
              <a:rPr lang="nl-NL" sz="4000" dirty="0">
                <a:solidFill>
                  <a:prstClr val="black"/>
                </a:solidFill>
              </a:rPr>
              <a:t/>
            </a:r>
            <a:br>
              <a:rPr lang="nl-NL" sz="4000" dirty="0">
                <a:solidFill>
                  <a:prstClr val="black"/>
                </a:solidFill>
              </a:rPr>
            </a:br>
            <a:r>
              <a:rPr lang="nl-NL" sz="2800" i="1" dirty="0" smtClean="0">
                <a:solidFill>
                  <a:prstClr val="black"/>
                </a:solidFill>
              </a:rPr>
              <a:t>U </a:t>
            </a:r>
            <a:r>
              <a:rPr lang="nl-NL" sz="2800" i="1" dirty="0">
                <a:solidFill>
                  <a:prstClr val="black"/>
                </a:solidFill>
              </a:rPr>
              <a:t>heeft mijn wonden verzorgd en mij bevrijd, mijn zonden vergeven met een teder hart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1776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97152"/>
          </a:xfrm>
        </p:spPr>
        <p:txBody>
          <a:bodyPr>
            <a:normAutofit/>
          </a:bodyPr>
          <a:lstStyle/>
          <a:p>
            <a:pPr rtl="1"/>
            <a:r>
              <a:rPr lang="ar-SY" sz="2700" b="1" dirty="0" smtClean="0">
                <a:effectLst/>
              </a:rPr>
              <a:t>قرار:</a:t>
            </a:r>
            <a:r>
              <a:rPr lang="nl-NL" sz="2700" b="1" dirty="0" smtClean="0">
                <a:effectLst/>
              </a:rPr>
              <a:t>refrein </a:t>
            </a:r>
            <a:br>
              <a:rPr lang="nl-NL" sz="2700" b="1" dirty="0" smtClean="0">
                <a:effectLst/>
              </a:rPr>
            </a:br>
            <a:r>
              <a:rPr lang="ar-SY" sz="2700" b="1" dirty="0" smtClean="0">
                <a:effectLst/>
              </a:rPr>
              <a:t> </a:t>
            </a:r>
            <a:r>
              <a:rPr lang="ar-SY" sz="4000" b="1" dirty="0" smtClean="0">
                <a:effectLst/>
              </a:rPr>
              <a:t>قلبي مديون لحبك لى رديت حياتي بنعمة </a:t>
            </a:r>
            <a:r>
              <a:rPr lang="ar-SY" sz="4000" b="1" dirty="0"/>
              <a:t>غنية</a:t>
            </a:r>
            <a:r>
              <a:rPr lang="nl-NL" sz="4000" b="1" dirty="0" smtClean="0">
                <a:effectLst/>
              </a:rPr>
              <a:t/>
            </a:r>
            <a:br>
              <a:rPr lang="nl-NL" sz="4000" b="1" dirty="0" smtClean="0">
                <a:effectLst/>
              </a:rPr>
            </a:br>
            <a:r>
              <a:rPr lang="nl-NL" sz="4000" b="1" dirty="0" err="1" smtClean="0">
                <a:effectLst/>
              </a:rPr>
              <a:t>qalbi</a:t>
            </a:r>
            <a:r>
              <a:rPr lang="nl-NL" sz="4000" b="1" dirty="0" smtClean="0">
                <a:effectLst/>
              </a:rPr>
              <a:t> </a:t>
            </a:r>
            <a:r>
              <a:rPr lang="nl-NL" sz="4000" b="1" dirty="0" err="1" smtClean="0">
                <a:effectLst/>
              </a:rPr>
              <a:t>madiyoe</a:t>
            </a:r>
            <a:r>
              <a:rPr lang="nl-NL" sz="4000" b="1" dirty="0" smtClean="0">
                <a:effectLst/>
              </a:rPr>
              <a:t>-----n </a:t>
            </a:r>
            <a:r>
              <a:rPr lang="nl-NL" sz="4000" b="1" dirty="0" err="1" smtClean="0">
                <a:effectLst/>
              </a:rPr>
              <a:t>lichobbak</a:t>
            </a:r>
            <a:r>
              <a:rPr lang="nl-NL" sz="4000" b="1" dirty="0" smtClean="0">
                <a:effectLst/>
              </a:rPr>
              <a:t> </a:t>
            </a:r>
            <a:r>
              <a:rPr lang="nl-NL" sz="4000" b="1" dirty="0" err="1" smtClean="0">
                <a:effectLst/>
              </a:rPr>
              <a:t>liaa</a:t>
            </a:r>
            <a:r>
              <a:rPr lang="nl-NL" sz="4000" b="1" dirty="0" smtClean="0">
                <a:effectLst/>
              </a:rPr>
              <a:t> </a:t>
            </a:r>
            <a:br>
              <a:rPr lang="nl-NL" sz="4000" b="1" dirty="0" smtClean="0">
                <a:effectLst/>
              </a:rPr>
            </a:br>
            <a:r>
              <a:rPr lang="nl-NL" sz="4000" b="1" dirty="0" err="1" smtClean="0">
                <a:effectLst/>
              </a:rPr>
              <a:t>raddit</a:t>
            </a:r>
            <a:r>
              <a:rPr lang="nl-NL" sz="4000" b="1" dirty="0" smtClean="0">
                <a:effectLst/>
              </a:rPr>
              <a:t> </a:t>
            </a:r>
            <a:r>
              <a:rPr lang="nl-NL" sz="4000" b="1" dirty="0" err="1" smtClean="0">
                <a:effectLst/>
              </a:rPr>
              <a:t>chayaa</a:t>
            </a:r>
            <a:r>
              <a:rPr lang="nl-NL" sz="4000" b="1" dirty="0" smtClean="0">
                <a:effectLst/>
              </a:rPr>
              <a:t>----ti </a:t>
            </a:r>
            <a:r>
              <a:rPr lang="nl-NL" sz="4000" b="1" dirty="0" err="1" smtClean="0">
                <a:effectLst/>
              </a:rPr>
              <a:t>bna</a:t>
            </a:r>
            <a:r>
              <a:rPr lang="nl-NL" sz="4000" b="1" dirty="0" smtClean="0">
                <a:effectLst/>
              </a:rPr>
              <a:t> ma </a:t>
            </a:r>
            <a:r>
              <a:rPr lang="nl-NL" sz="4000" b="1" u="sng" dirty="0" err="1" smtClean="0">
                <a:effectLst/>
              </a:rPr>
              <a:t>gh</a:t>
            </a:r>
            <a:r>
              <a:rPr lang="nl-NL" sz="4000" b="1" dirty="0" err="1" smtClean="0">
                <a:effectLst/>
              </a:rPr>
              <a:t>anniyaa</a:t>
            </a:r>
            <a:r>
              <a:rPr lang="ar-SY" sz="4000" b="1" dirty="0" smtClean="0">
                <a:effectLst/>
              </a:rPr>
              <a:t/>
            </a:r>
            <a:br>
              <a:rPr lang="ar-SY" sz="4000" b="1" dirty="0" smtClean="0">
                <a:effectLst/>
              </a:rPr>
            </a:br>
            <a:r>
              <a:rPr lang="nl-NL" sz="2800" i="1" dirty="0">
                <a:solidFill>
                  <a:prstClr val="black"/>
                </a:solidFill>
              </a:rPr>
              <a:t>Mijn hart staat </a:t>
            </a:r>
            <a:r>
              <a:rPr lang="nl-NL" sz="2800" i="1" dirty="0" smtClean="0">
                <a:solidFill>
                  <a:prstClr val="black"/>
                </a:solidFill>
              </a:rPr>
              <a:t>bij </a:t>
            </a:r>
            <a:r>
              <a:rPr lang="nl-NL" sz="2800" i="1" dirty="0">
                <a:solidFill>
                  <a:prstClr val="black"/>
                </a:solidFill>
              </a:rPr>
              <a:t>uw liefde in het krijt </a:t>
            </a:r>
            <a:r>
              <a:rPr lang="nl-NL" sz="2800" i="1" dirty="0" smtClean="0">
                <a:solidFill>
                  <a:prstClr val="black"/>
                </a:solidFill>
              </a:rPr>
              <a:t/>
            </a:r>
            <a:br>
              <a:rPr lang="nl-NL" sz="2800" i="1" dirty="0" smtClean="0">
                <a:solidFill>
                  <a:prstClr val="black"/>
                </a:solidFill>
              </a:rPr>
            </a:br>
            <a:r>
              <a:rPr lang="nl-NL" sz="2800" i="1" dirty="0" smtClean="0">
                <a:solidFill>
                  <a:prstClr val="black"/>
                </a:solidFill>
              </a:rPr>
              <a:t>door </a:t>
            </a:r>
            <a:r>
              <a:rPr lang="nl-NL" sz="2800" i="1" dirty="0">
                <a:solidFill>
                  <a:prstClr val="black"/>
                </a:solidFill>
              </a:rPr>
              <a:t>uw rijke genade doet U mij herleven</a:t>
            </a:r>
            <a:r>
              <a:rPr lang="nl-NL" sz="2500" i="1" dirty="0">
                <a:solidFill>
                  <a:prstClr val="black"/>
                </a:solidFill>
              </a:rPr>
              <a:t>.</a:t>
            </a:r>
            <a:endParaRPr lang="nl-NL" sz="3100" i="1" dirty="0"/>
          </a:p>
        </p:txBody>
      </p:sp>
    </p:spTree>
    <p:extLst>
      <p:ext uri="{BB962C8B-B14F-4D97-AF65-F5344CB8AC3E}">
        <p14:creationId xmlns:p14="http://schemas.microsoft.com/office/powerpoint/2010/main" val="1525355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6200" y="209848"/>
            <a:ext cx="8867328" cy="4954562"/>
          </a:xfrm>
        </p:spPr>
        <p:txBody>
          <a:bodyPr>
            <a:normAutofit/>
          </a:bodyPr>
          <a:lstStyle/>
          <a:p>
            <a:r>
              <a:rPr lang="ar-SY" sz="4000" b="1" dirty="0">
                <a:solidFill>
                  <a:prstClr val="black"/>
                </a:solidFill>
              </a:rPr>
              <a:t>وعشان حنانك سبى حياتي وعشان جمالك ملا العيون</a:t>
            </a:r>
            <a:r>
              <a:rPr lang="nl-NL" sz="3600" b="1" dirty="0">
                <a:solidFill>
                  <a:prstClr val="black"/>
                </a:solidFill>
              </a:rPr>
              <a:t/>
            </a:r>
            <a:br>
              <a:rPr lang="nl-NL" sz="3600" b="1" dirty="0">
                <a:solidFill>
                  <a:prstClr val="black"/>
                </a:solidFill>
              </a:rPr>
            </a:br>
            <a:r>
              <a:rPr lang="nl-NL" sz="3600" b="1" dirty="0" err="1">
                <a:solidFill>
                  <a:prstClr val="black"/>
                </a:solidFill>
              </a:rPr>
              <a:t>wa</a:t>
            </a:r>
            <a:r>
              <a:rPr lang="nl-NL" sz="3600" b="1" dirty="0">
                <a:solidFill>
                  <a:prstClr val="black"/>
                </a:solidFill>
              </a:rPr>
              <a:t> </a:t>
            </a:r>
            <a:r>
              <a:rPr lang="nl-NL" sz="3600" b="1" dirty="0" err="1">
                <a:solidFill>
                  <a:prstClr val="black"/>
                </a:solidFill>
              </a:rPr>
              <a:t>shan</a:t>
            </a:r>
            <a:r>
              <a:rPr lang="nl-NL" sz="3600" b="1" dirty="0">
                <a:solidFill>
                  <a:prstClr val="black"/>
                </a:solidFill>
              </a:rPr>
              <a:t> </a:t>
            </a:r>
            <a:r>
              <a:rPr lang="nl-NL" sz="3600" b="1" dirty="0" err="1">
                <a:solidFill>
                  <a:prstClr val="black"/>
                </a:solidFill>
              </a:rPr>
              <a:t>chanaanak</a:t>
            </a:r>
            <a:r>
              <a:rPr lang="nl-NL" sz="3600" b="1" dirty="0">
                <a:solidFill>
                  <a:prstClr val="black"/>
                </a:solidFill>
              </a:rPr>
              <a:t> </a:t>
            </a:r>
            <a:r>
              <a:rPr lang="nl-NL" sz="3600" b="1" dirty="0" err="1">
                <a:solidFill>
                  <a:prstClr val="black"/>
                </a:solidFill>
              </a:rPr>
              <a:t>saba</a:t>
            </a:r>
            <a:r>
              <a:rPr lang="nl-NL" sz="3600" b="1" dirty="0">
                <a:solidFill>
                  <a:prstClr val="black"/>
                </a:solidFill>
              </a:rPr>
              <a:t> </a:t>
            </a:r>
            <a:r>
              <a:rPr lang="nl-NL" sz="3600" b="1" dirty="0" err="1">
                <a:solidFill>
                  <a:prstClr val="black"/>
                </a:solidFill>
              </a:rPr>
              <a:t>hayaati</a:t>
            </a:r>
            <a:r>
              <a:rPr lang="nl-NL" sz="3600" b="1" dirty="0">
                <a:solidFill>
                  <a:prstClr val="black"/>
                </a:solidFill>
              </a:rPr>
              <a:t> </a:t>
            </a:r>
            <a:r>
              <a:rPr lang="nl-NL" sz="3600" b="1" dirty="0" smtClean="0">
                <a:solidFill>
                  <a:prstClr val="black"/>
                </a:solidFill>
              </a:rPr>
              <a:t/>
            </a:r>
            <a:br>
              <a:rPr lang="nl-NL" sz="3600" b="1" dirty="0" smtClean="0">
                <a:solidFill>
                  <a:prstClr val="black"/>
                </a:solidFill>
              </a:rPr>
            </a:br>
            <a:r>
              <a:rPr lang="nl-NL" sz="3600" b="1" dirty="0" err="1" smtClean="0">
                <a:solidFill>
                  <a:prstClr val="black"/>
                </a:solidFill>
              </a:rPr>
              <a:t>wa</a:t>
            </a:r>
            <a:r>
              <a:rPr lang="nl-NL" sz="3600" b="1" dirty="0" smtClean="0">
                <a:solidFill>
                  <a:prstClr val="black"/>
                </a:solidFill>
              </a:rPr>
              <a:t> </a:t>
            </a:r>
            <a:r>
              <a:rPr lang="nl-NL" sz="3600" b="1" dirty="0" err="1">
                <a:solidFill>
                  <a:prstClr val="black"/>
                </a:solidFill>
              </a:rPr>
              <a:t>shan</a:t>
            </a:r>
            <a:r>
              <a:rPr lang="nl-NL" sz="3600" b="1" dirty="0">
                <a:solidFill>
                  <a:prstClr val="black"/>
                </a:solidFill>
              </a:rPr>
              <a:t> </a:t>
            </a:r>
            <a:r>
              <a:rPr lang="nl-NL" sz="3600" b="1" i="1" dirty="0" err="1">
                <a:solidFill>
                  <a:prstClr val="black"/>
                </a:solidFill>
              </a:rPr>
              <a:t>dj</a:t>
            </a:r>
            <a:r>
              <a:rPr lang="nl-NL" sz="3600" b="1" dirty="0" err="1">
                <a:solidFill>
                  <a:prstClr val="black"/>
                </a:solidFill>
              </a:rPr>
              <a:t>amaa</a:t>
            </a:r>
            <a:r>
              <a:rPr lang="nl-NL" sz="3600" b="1" dirty="0">
                <a:solidFill>
                  <a:prstClr val="black"/>
                </a:solidFill>
              </a:rPr>
              <a:t>-----lak </a:t>
            </a:r>
            <a:r>
              <a:rPr lang="nl-NL" sz="3600" b="1" dirty="0" err="1">
                <a:solidFill>
                  <a:prstClr val="black"/>
                </a:solidFill>
              </a:rPr>
              <a:t>mallal</a:t>
            </a:r>
            <a:r>
              <a:rPr lang="nl-NL" sz="3600" b="1" dirty="0">
                <a:solidFill>
                  <a:prstClr val="black"/>
                </a:solidFill>
              </a:rPr>
              <a:t> </a:t>
            </a:r>
            <a:r>
              <a:rPr lang="nl-NL" sz="3600" b="1" dirty="0" err="1">
                <a:solidFill>
                  <a:prstClr val="black"/>
                </a:solidFill>
              </a:rPr>
              <a:t>ayoe</a:t>
            </a:r>
            <a:r>
              <a:rPr lang="nl-NL" sz="3600" b="1" dirty="0">
                <a:solidFill>
                  <a:prstClr val="black"/>
                </a:solidFill>
              </a:rPr>
              <a:t>--n</a:t>
            </a:r>
            <a:r>
              <a:rPr lang="ar-SY" sz="3600" b="1" dirty="0">
                <a:solidFill>
                  <a:prstClr val="black"/>
                </a:solidFill>
              </a:rPr>
              <a:t/>
            </a:r>
            <a:br>
              <a:rPr lang="ar-SY" sz="3600" b="1" dirty="0">
                <a:solidFill>
                  <a:prstClr val="black"/>
                </a:solidFill>
              </a:rPr>
            </a:br>
            <a:r>
              <a:rPr lang="ar-SY" b="1" dirty="0">
                <a:solidFill>
                  <a:prstClr val="black"/>
                </a:solidFill>
              </a:rPr>
              <a:t>قلبي مديون</a:t>
            </a:r>
            <a:r>
              <a:rPr lang="nl-NL" sz="3600" b="1" dirty="0">
                <a:solidFill>
                  <a:prstClr val="black"/>
                </a:solidFill>
              </a:rPr>
              <a:t/>
            </a:r>
            <a:br>
              <a:rPr lang="nl-NL" sz="3600" b="1" dirty="0">
                <a:solidFill>
                  <a:prstClr val="black"/>
                </a:solidFill>
              </a:rPr>
            </a:br>
            <a:r>
              <a:rPr lang="nl-NL" sz="3600" b="1" dirty="0" err="1">
                <a:solidFill>
                  <a:prstClr val="black"/>
                </a:solidFill>
              </a:rPr>
              <a:t>qalbi</a:t>
            </a:r>
            <a:r>
              <a:rPr lang="nl-NL" sz="3600" b="1" dirty="0">
                <a:solidFill>
                  <a:prstClr val="black"/>
                </a:solidFill>
              </a:rPr>
              <a:t> </a:t>
            </a:r>
            <a:r>
              <a:rPr lang="nl-NL" sz="3600" b="1" dirty="0" err="1">
                <a:solidFill>
                  <a:prstClr val="black"/>
                </a:solidFill>
              </a:rPr>
              <a:t>madiyoen</a:t>
            </a:r>
            <a:r>
              <a:rPr lang="nl-NL" sz="4000" dirty="0">
                <a:solidFill>
                  <a:prstClr val="black"/>
                </a:solidFill>
              </a:rPr>
              <a:t/>
            </a:r>
            <a:br>
              <a:rPr lang="nl-NL" sz="4000" dirty="0">
                <a:solidFill>
                  <a:prstClr val="black"/>
                </a:solidFill>
              </a:rPr>
            </a:br>
            <a:r>
              <a:rPr lang="nl-NL" sz="2800" i="1" dirty="0" smtClean="0">
                <a:solidFill>
                  <a:prstClr val="black"/>
                </a:solidFill>
              </a:rPr>
              <a:t>Omdat </a:t>
            </a:r>
            <a:r>
              <a:rPr lang="nl-NL" sz="2800" i="1" dirty="0">
                <a:solidFill>
                  <a:prstClr val="black"/>
                </a:solidFill>
              </a:rPr>
              <a:t>uw zachtmoedigheid mijn leven in de ban hebt genomen en uw schoonheid </a:t>
            </a:r>
            <a:br>
              <a:rPr lang="nl-NL" sz="2800" i="1" dirty="0">
                <a:solidFill>
                  <a:prstClr val="black"/>
                </a:solidFill>
              </a:rPr>
            </a:br>
            <a:r>
              <a:rPr lang="nl-NL" sz="2800" i="1" dirty="0">
                <a:solidFill>
                  <a:prstClr val="black"/>
                </a:solidFill>
              </a:rPr>
              <a:t>mijn ogen gevuld, mijn hart is (dank) verschuldigd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356896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41</Words>
  <Application>Microsoft Office PowerPoint</Application>
  <PresentationFormat>Diavoorstelling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Kantoorthema</vt:lpstr>
      <vt:lpstr>Lied 777 Lil moenta haa achbabtinie</vt:lpstr>
      <vt:lpstr>للمنتهى احببتني 1- للمنتهى احببتني مريت علي قومتني Lil moenta haa achbabtinie  marriet aleiyaa qawimtinie Tot het einde heeft U mij liefgehad. U kwam tot mij en hebt mij opgericht,</vt:lpstr>
      <vt:lpstr>عليت مقامي وقدستني انا قلبي ليك على طول مديون alieet ma qaamie--- oeqadistinie  ana qalbiliek---- alatoel madiyoen mijn positie verhoogd en geheiligd. Mijn hart is voor altijd (dank) verschuldigd aan U</vt:lpstr>
      <vt:lpstr>قرار:refrein   قلبي مديون لحبك لى رديت حياتي بنعمة غنية qalbi madiyoe-----n lichobbak liaa  raddit chayaa----ti bna ma ghanniyaa Mijn hart staat bij uw liefde in het krijt  door uw rijke genade doet U mij herleven.</vt:lpstr>
      <vt:lpstr>وعشان حنانك سبى حياتي وعشان جمالك ملا العيون wa shan chanaanak saba hayaati  wa shan djamaa-----lak mallal ayoe--n قلبي مديون qalbi madiyoen Omdat uw zachtmoedigheid mijn leven in de ban hebt genomen en uw schoonheid  mijn ogen gevuld, mijn hart is (dank) verschuldigd</vt:lpstr>
      <vt:lpstr>2- عندك سلطان يكسر القيد  ودمك ياما حررعبيد ‘andak Saltaan yiksirilqied  wieddammak yaa maa  charrar abied U heeft een macht die banden breekt, en uw bloed bevrijdt slaven.</vt:lpstr>
      <vt:lpstr>ضمدت جروحي وحررتني  نسيت اثامي بقلب حنون dammatiedj roechi charrartinie  nisiet athaami bi qalbi channoen  U heeft mijn wonden verzorgd en mij bevrijd, mijn zonden vergeven met een teder hart </vt:lpstr>
      <vt:lpstr>قرار:refrein   قلبي مديون لحبك لى رديت حياتي بنعمة غنية qalbi madiyoe-----n lichobbak liaa  raddit chayaa----ti bna ma ghanniyaa Mijn hart staat bij uw liefde in het krijt  door uw rijke genade doet U mij herleven.</vt:lpstr>
      <vt:lpstr>وعشان حنانك سبى حياتي وعشان جمالك ملا العيون wa shan chanaanak saba hayaati  wa shan djamaa-----lak mallal ayoe--n قلبي مديون qalbi madiyoen Omdat uw zachtmoedigheid mijn leven in de ban hebt genomen en uw schoonheid  mijn ogen gevuld, mijn hart is (dank) verschuldigd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للمنتهى احببتني 1- (للمنتهى احببتني مريت على قومتني عليت مقامي وقدستنيانا قلبي ليك على طول مديون)2</dc:title>
  <dc:creator>Gebruiker</dc:creator>
  <cp:lastModifiedBy>Gebruiker</cp:lastModifiedBy>
  <cp:revision>29</cp:revision>
  <dcterms:created xsi:type="dcterms:W3CDTF">2011-11-11T14:32:13Z</dcterms:created>
  <dcterms:modified xsi:type="dcterms:W3CDTF">2017-04-24T09:24:00Z</dcterms:modified>
</cp:coreProperties>
</file>