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 id="266" r:id="rId5"/>
    <p:sldId id="267" r:id="rId6"/>
    <p:sldId id="268"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258816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935500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77460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170021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1986567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061AB7D-C135-4C1D-8AD8-2436539BF054}" type="datetimeFigureOut">
              <a:rPr lang="nl-NL" smtClean="0"/>
              <a:t>25-12-2017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243328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061AB7D-C135-4C1D-8AD8-2436539BF054}" type="datetimeFigureOut">
              <a:rPr lang="nl-NL" smtClean="0"/>
              <a:t>25-12-2017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273258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061AB7D-C135-4C1D-8AD8-2436539BF054}" type="datetimeFigureOut">
              <a:rPr lang="nl-NL" smtClean="0"/>
              <a:t>25-12-2017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426501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061AB7D-C135-4C1D-8AD8-2436539BF054}" type="datetimeFigureOut">
              <a:rPr lang="nl-NL" smtClean="0"/>
              <a:t>25-12-2017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360229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061AB7D-C135-4C1D-8AD8-2436539BF054}" type="datetimeFigureOut">
              <a:rPr lang="nl-NL" smtClean="0"/>
              <a:t>25-12-2017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343709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061AB7D-C135-4C1D-8AD8-2436539BF054}" type="datetimeFigureOut">
              <a:rPr lang="nl-NL" smtClean="0"/>
              <a:t>25-12-2017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A5AD12C-1638-4EFF-932C-873FF1A339E0}" type="slidenum">
              <a:rPr lang="nl-NL" smtClean="0"/>
              <a:t>‹nr.›</a:t>
            </a:fld>
            <a:endParaRPr lang="nl-NL"/>
          </a:p>
        </p:txBody>
      </p:sp>
    </p:spTree>
    <p:extLst>
      <p:ext uri="{BB962C8B-B14F-4D97-AF65-F5344CB8AC3E}">
        <p14:creationId xmlns:p14="http://schemas.microsoft.com/office/powerpoint/2010/main" val="101541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61AB7D-C135-4C1D-8AD8-2436539BF054}" type="datetimeFigureOut">
              <a:rPr lang="nl-NL" smtClean="0"/>
              <a:t>25-12-2017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AD12C-1638-4EFF-932C-873FF1A339E0}" type="slidenum">
              <a:rPr lang="nl-NL" smtClean="0"/>
              <a:t>‹nr.›</a:t>
            </a:fld>
            <a:endParaRPr lang="nl-NL"/>
          </a:p>
        </p:txBody>
      </p:sp>
    </p:spTree>
    <p:extLst>
      <p:ext uri="{BB962C8B-B14F-4D97-AF65-F5344CB8AC3E}">
        <p14:creationId xmlns:p14="http://schemas.microsoft.com/office/powerpoint/2010/main" val="3957209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242594"/>
          </a:xfrm>
        </p:spPr>
        <p:txBody>
          <a:bodyPr/>
          <a:lstStyle/>
          <a:p>
            <a:r>
              <a:rPr lang="nl-NL" dirty="0"/>
              <a:t>lied 718 </a:t>
            </a:r>
            <a:r>
              <a:rPr lang="nl-NL" b="1" dirty="0" err="1"/>
              <a:t>Nasibie</a:t>
            </a:r>
            <a:r>
              <a:rPr lang="nl-NL" b="1" dirty="0"/>
              <a:t> </a:t>
            </a:r>
            <a:r>
              <a:rPr lang="nl-NL" b="1" dirty="0" err="1"/>
              <a:t>hoewa</a:t>
            </a:r>
            <a:r>
              <a:rPr lang="nl-NL" b="1" dirty="0"/>
              <a:t> </a:t>
            </a:r>
            <a:r>
              <a:rPr lang="nl-NL" b="1" dirty="0" err="1"/>
              <a:t>rabboe</a:t>
            </a:r>
            <a:r>
              <a:rPr lang="nl-NL" b="1" dirty="0"/>
              <a:t> </a:t>
            </a:r>
            <a:r>
              <a:rPr lang="nl-NL" dirty="0" smtClean="0"/>
              <a:t/>
            </a:r>
            <a:br>
              <a:rPr lang="nl-NL" dirty="0" smtClean="0"/>
            </a:br>
            <a:r>
              <a:rPr lang="ar-SA" dirty="0" smtClean="0"/>
              <a:t>نصيبي </a:t>
            </a:r>
            <a:r>
              <a:rPr lang="ar-SA" dirty="0"/>
              <a:t>هو </a:t>
            </a:r>
            <a:r>
              <a:rPr lang="ar-SA" dirty="0" smtClean="0"/>
              <a:t>الرب</a:t>
            </a:r>
            <a:r>
              <a:rPr lang="nl-NL" dirty="0" smtClean="0"/>
              <a:t/>
            </a:r>
            <a:br>
              <a:rPr lang="nl-NL" dirty="0" smtClean="0"/>
            </a:br>
            <a:endParaRPr lang="nl-NL" dirty="0"/>
          </a:p>
        </p:txBody>
      </p:sp>
    </p:spTree>
    <p:extLst>
      <p:ext uri="{BB962C8B-B14F-4D97-AF65-F5344CB8AC3E}">
        <p14:creationId xmlns:p14="http://schemas.microsoft.com/office/powerpoint/2010/main" val="409883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395536" y="27464"/>
            <a:ext cx="8352928" cy="5184576"/>
          </a:xfrm>
        </p:spPr>
        <p:txBody>
          <a:bodyPr>
            <a:normAutofit/>
          </a:bodyPr>
          <a:lstStyle/>
          <a:p>
            <a:pPr marL="0" indent="0" algn="ctr" rtl="1">
              <a:buNone/>
            </a:pPr>
            <a:r>
              <a:rPr lang="ar-SA" sz="4000" b="1" dirty="0"/>
              <a:t>القرار-(نصيبي هو الرب هكذا قالت نفسي</a:t>
            </a:r>
            <a:r>
              <a:rPr lang="ar-SA" sz="4000" b="1" dirty="0" smtClean="0"/>
              <a:t>) </a:t>
            </a:r>
            <a:r>
              <a:rPr lang="nl-NL" sz="4000" b="1" dirty="0"/>
              <a:t>x</a:t>
            </a:r>
            <a:r>
              <a:rPr lang="ar-SA" sz="4000" b="1" dirty="0" smtClean="0"/>
              <a:t>2</a:t>
            </a:r>
          </a:p>
          <a:p>
            <a:pPr marL="0" indent="0" algn="ctr" rtl="1">
              <a:buNone/>
            </a:pPr>
            <a:r>
              <a:rPr lang="nl-NL" sz="2800" b="1" dirty="0" smtClean="0"/>
              <a:t>Refrein</a:t>
            </a:r>
            <a:r>
              <a:rPr lang="nl-NL" sz="4000" b="1" dirty="0" smtClean="0"/>
              <a:t>: </a:t>
            </a:r>
            <a:r>
              <a:rPr lang="nl-NL" sz="4000" b="1" dirty="0" err="1" smtClean="0"/>
              <a:t>Nasibie</a:t>
            </a:r>
            <a:r>
              <a:rPr lang="nl-NL" sz="4000" b="1" dirty="0" smtClean="0"/>
              <a:t> </a:t>
            </a:r>
            <a:r>
              <a:rPr lang="nl-NL" sz="4000" b="1" dirty="0" err="1" smtClean="0"/>
              <a:t>hoewa</a:t>
            </a:r>
            <a:r>
              <a:rPr lang="nl-NL" sz="4000" b="1" dirty="0" smtClean="0"/>
              <a:t> </a:t>
            </a:r>
            <a:r>
              <a:rPr lang="nl-NL" sz="4000" b="1" dirty="0" err="1" smtClean="0"/>
              <a:t>rabboe</a:t>
            </a:r>
            <a:r>
              <a:rPr lang="nl-NL" sz="4000" b="1" dirty="0" smtClean="0"/>
              <a:t> </a:t>
            </a:r>
            <a:r>
              <a:rPr lang="nl-NL" sz="4000" b="1" dirty="0" err="1" smtClean="0"/>
              <a:t>haka</a:t>
            </a:r>
            <a:r>
              <a:rPr lang="nl-NL" sz="4000" b="1" u="sng" dirty="0" err="1" smtClean="0"/>
              <a:t>th</a:t>
            </a:r>
            <a:r>
              <a:rPr lang="nl-NL" sz="4000" b="1" dirty="0" err="1" smtClean="0"/>
              <a:t>a</a:t>
            </a:r>
            <a:endParaRPr lang="nl-NL" sz="4000" b="1" dirty="0" smtClean="0"/>
          </a:p>
          <a:p>
            <a:pPr marL="0" indent="0" algn="ctr" rtl="1">
              <a:buNone/>
            </a:pPr>
            <a:r>
              <a:rPr lang="nl-NL" sz="4000" b="1" dirty="0" err="1" smtClean="0"/>
              <a:t>Qalet</a:t>
            </a:r>
            <a:r>
              <a:rPr lang="nl-NL" sz="4000" b="1" dirty="0" smtClean="0"/>
              <a:t> </a:t>
            </a:r>
            <a:r>
              <a:rPr lang="nl-NL" sz="4000" b="1" dirty="0" err="1" smtClean="0"/>
              <a:t>nafsi</a:t>
            </a:r>
            <a:r>
              <a:rPr lang="nl-NL" sz="4000" b="1" dirty="0" smtClean="0"/>
              <a:t> (2x)</a:t>
            </a:r>
          </a:p>
          <a:p>
            <a:pPr algn="ctr"/>
            <a:endParaRPr lang="nl-NL" sz="4000" b="1" dirty="0" smtClean="0"/>
          </a:p>
          <a:p>
            <a:pPr marL="0" indent="0" algn="ctr">
              <a:buNone/>
            </a:pPr>
            <a:r>
              <a:rPr lang="nl-NL" sz="2800" b="1" dirty="0" smtClean="0"/>
              <a:t>Mijn erfdeel is de Heer, zo zegt mijn ziel</a:t>
            </a:r>
            <a:endParaRPr lang="nl-NL" sz="2800" b="1" dirty="0"/>
          </a:p>
        </p:txBody>
      </p:sp>
    </p:spTree>
    <p:extLst>
      <p:ext uri="{BB962C8B-B14F-4D97-AF65-F5344CB8AC3E}">
        <p14:creationId xmlns:p14="http://schemas.microsoft.com/office/powerpoint/2010/main" val="319568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242594"/>
          </a:xfrm>
        </p:spPr>
        <p:txBody>
          <a:bodyPr>
            <a:normAutofit/>
          </a:bodyPr>
          <a:lstStyle/>
          <a:p>
            <a:pPr marL="0" indent="0"/>
            <a:r>
              <a:rPr lang="ar-SA" b="1" dirty="0"/>
              <a:t>1-من لي سواه في السما ومعه ايضاً لا اريد</a:t>
            </a:r>
            <a:br>
              <a:rPr lang="ar-SA" b="1" dirty="0"/>
            </a:br>
            <a:r>
              <a:rPr lang="nl-NL" b="1" dirty="0"/>
              <a:t>  Men li </a:t>
            </a:r>
            <a:r>
              <a:rPr lang="nl-NL" b="1" dirty="0" err="1"/>
              <a:t>siwahoe</a:t>
            </a:r>
            <a:r>
              <a:rPr lang="nl-NL" b="1" dirty="0"/>
              <a:t> </a:t>
            </a:r>
            <a:r>
              <a:rPr lang="nl-NL" b="1" dirty="0" err="1"/>
              <a:t>fissama</a:t>
            </a:r>
            <a:r>
              <a:rPr lang="nl-NL" b="1" dirty="0"/>
              <a:t>’ </a:t>
            </a:r>
            <a:r>
              <a:rPr lang="nl-NL" b="1" dirty="0" err="1"/>
              <a:t>wamahoe</a:t>
            </a:r>
            <a:r>
              <a:rPr lang="nl-NL" b="1" dirty="0"/>
              <a:t> </a:t>
            </a:r>
            <a:r>
              <a:rPr lang="nl-NL" b="1" dirty="0" err="1"/>
              <a:t>aidan</a:t>
            </a:r>
            <a:r>
              <a:rPr lang="nl-NL" b="1" dirty="0"/>
              <a:t> la </a:t>
            </a:r>
            <a:r>
              <a:rPr lang="nl-NL" b="1" dirty="0" err="1"/>
              <a:t>oeried</a:t>
            </a:r>
            <a:r>
              <a:rPr lang="ar-SY" b="1" dirty="0"/>
              <a:t/>
            </a:r>
            <a:br>
              <a:rPr lang="ar-SY" b="1" dirty="0"/>
            </a:br>
            <a:r>
              <a:rPr lang="ar-SA" b="1" dirty="0"/>
              <a:t>شيئاً فهو كفايتي وكنزي بل يزيد</a:t>
            </a:r>
            <a:r>
              <a:rPr lang="nl-NL" b="1" dirty="0"/>
              <a:t> (2x ) </a:t>
            </a:r>
            <a:br>
              <a:rPr lang="nl-NL" b="1" dirty="0"/>
            </a:br>
            <a:r>
              <a:rPr lang="nl-NL" b="1" dirty="0" err="1"/>
              <a:t>Shaián</a:t>
            </a:r>
            <a:r>
              <a:rPr lang="nl-NL" b="1" dirty="0"/>
              <a:t> </a:t>
            </a:r>
            <a:r>
              <a:rPr lang="nl-NL" b="1" dirty="0" err="1"/>
              <a:t>fahoewa</a:t>
            </a:r>
            <a:r>
              <a:rPr lang="nl-NL" b="1" dirty="0"/>
              <a:t> </a:t>
            </a:r>
            <a:r>
              <a:rPr lang="nl-NL" b="1" dirty="0" err="1"/>
              <a:t>kifajati</a:t>
            </a:r>
            <a:r>
              <a:rPr lang="nl-NL" b="1" dirty="0"/>
              <a:t> </a:t>
            </a:r>
            <a:r>
              <a:rPr lang="nl-NL" b="1" dirty="0" err="1"/>
              <a:t>wa</a:t>
            </a:r>
            <a:r>
              <a:rPr lang="nl-NL" b="1" dirty="0"/>
              <a:t> </a:t>
            </a:r>
            <a:r>
              <a:rPr lang="nl-NL" b="1" dirty="0" err="1"/>
              <a:t>kanzi</a:t>
            </a:r>
            <a:r>
              <a:rPr lang="nl-NL" b="1" dirty="0"/>
              <a:t> bel  </a:t>
            </a:r>
            <a:r>
              <a:rPr lang="nl-NL" b="1" dirty="0" err="1"/>
              <a:t>jazied</a:t>
            </a:r>
            <a:r>
              <a:rPr lang="nl-NL" b="1" dirty="0"/>
              <a:t> (2x)</a:t>
            </a:r>
            <a:r>
              <a:rPr lang="ar-SA" b="1" dirty="0"/>
              <a:t/>
            </a:r>
            <a:br>
              <a:rPr lang="ar-SA" b="1" dirty="0"/>
            </a:br>
            <a:r>
              <a:rPr lang="nl-NL" sz="2800" i="1" dirty="0" smtClean="0"/>
              <a:t>Wie </a:t>
            </a:r>
            <a:r>
              <a:rPr lang="nl-NL" sz="2800" i="1" dirty="0" smtClean="0"/>
              <a:t>heb ik </a:t>
            </a:r>
            <a:r>
              <a:rPr lang="nl-NL" sz="2800" i="1" dirty="0" smtClean="0"/>
              <a:t>nevens </a:t>
            </a:r>
            <a:r>
              <a:rPr lang="nl-NL" sz="2800" i="1" dirty="0" smtClean="0"/>
              <a:t>Hem in de Hemel, en </a:t>
            </a:r>
            <a:r>
              <a:rPr lang="nl-NL" sz="2800" i="1" dirty="0" smtClean="0"/>
              <a:t>naast Hem </a:t>
            </a:r>
            <a:r>
              <a:rPr lang="nl-NL" sz="2800" i="1" dirty="0" smtClean="0"/>
              <a:t>wil </a:t>
            </a:r>
            <a:r>
              <a:rPr lang="nl-NL" sz="2800" i="1" dirty="0"/>
              <a:t>ik niets. Hij is mijn genoegen, mijn schat en meer.</a:t>
            </a:r>
            <a:endParaRPr lang="nl-NL" i="1" dirty="0"/>
          </a:p>
        </p:txBody>
      </p:sp>
    </p:spTree>
    <p:extLst>
      <p:ext uri="{BB962C8B-B14F-4D97-AF65-F5344CB8AC3E}">
        <p14:creationId xmlns:p14="http://schemas.microsoft.com/office/powerpoint/2010/main" val="351598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0" y="0"/>
            <a:ext cx="9144000" cy="4365104"/>
          </a:xfrm>
        </p:spPr>
        <p:txBody>
          <a:bodyPr>
            <a:normAutofit/>
          </a:bodyPr>
          <a:lstStyle/>
          <a:p>
            <a:pPr marL="0" indent="0" algn="ctr" rtl="1">
              <a:buNone/>
            </a:pPr>
            <a:r>
              <a:rPr lang="ar-SA" sz="4000" b="1" dirty="0"/>
              <a:t>القرار-(نصيبي هو الرب هكذا قالت نفسي</a:t>
            </a:r>
            <a:r>
              <a:rPr lang="ar-SA" sz="4000" b="1" dirty="0" smtClean="0"/>
              <a:t>) </a:t>
            </a:r>
            <a:r>
              <a:rPr lang="nl-NL" sz="4000" b="1" dirty="0"/>
              <a:t>x</a:t>
            </a:r>
            <a:r>
              <a:rPr lang="ar-SA" sz="4000" b="1" dirty="0" smtClean="0"/>
              <a:t>2</a:t>
            </a:r>
          </a:p>
          <a:p>
            <a:pPr marL="0" indent="0" algn="ctr" rtl="1">
              <a:buNone/>
            </a:pPr>
            <a:r>
              <a:rPr lang="nl-NL" sz="2800" b="1" dirty="0" smtClean="0"/>
              <a:t>Refrein</a:t>
            </a:r>
            <a:r>
              <a:rPr lang="nl-NL" sz="4000" b="1" dirty="0" smtClean="0"/>
              <a:t>: </a:t>
            </a:r>
            <a:r>
              <a:rPr lang="nl-NL" sz="4000" b="1" dirty="0" err="1" smtClean="0"/>
              <a:t>Nasibie</a:t>
            </a:r>
            <a:r>
              <a:rPr lang="nl-NL" sz="4000" b="1" dirty="0" smtClean="0"/>
              <a:t> </a:t>
            </a:r>
            <a:r>
              <a:rPr lang="nl-NL" sz="4000" b="1" dirty="0" err="1" smtClean="0"/>
              <a:t>hoewa</a:t>
            </a:r>
            <a:r>
              <a:rPr lang="nl-NL" sz="4000" b="1" dirty="0" smtClean="0"/>
              <a:t> </a:t>
            </a:r>
            <a:r>
              <a:rPr lang="nl-NL" sz="4000" b="1" dirty="0" err="1" smtClean="0"/>
              <a:t>rabboe</a:t>
            </a:r>
            <a:r>
              <a:rPr lang="nl-NL" sz="4000" b="1" dirty="0" smtClean="0"/>
              <a:t> </a:t>
            </a:r>
            <a:r>
              <a:rPr lang="nl-NL" sz="4000" b="1" dirty="0" err="1" smtClean="0"/>
              <a:t>haka</a:t>
            </a:r>
            <a:r>
              <a:rPr lang="nl-NL" sz="4000" b="1" u="sng" dirty="0" err="1" smtClean="0"/>
              <a:t>th</a:t>
            </a:r>
            <a:r>
              <a:rPr lang="nl-NL" sz="4000" b="1" dirty="0" err="1" smtClean="0"/>
              <a:t>a</a:t>
            </a:r>
            <a:endParaRPr lang="nl-NL" sz="4000" b="1" dirty="0" smtClean="0"/>
          </a:p>
          <a:p>
            <a:pPr marL="0" indent="0" algn="ctr" rtl="1">
              <a:buNone/>
            </a:pPr>
            <a:r>
              <a:rPr lang="nl-NL" sz="4000" b="1" dirty="0" err="1" smtClean="0"/>
              <a:t>Qalet</a:t>
            </a:r>
            <a:r>
              <a:rPr lang="nl-NL" sz="4000" b="1" dirty="0" smtClean="0"/>
              <a:t> </a:t>
            </a:r>
            <a:r>
              <a:rPr lang="nl-NL" sz="4000" b="1" dirty="0" err="1" smtClean="0"/>
              <a:t>nafsi</a:t>
            </a:r>
            <a:r>
              <a:rPr lang="nl-NL" sz="4000" b="1" dirty="0" smtClean="0"/>
              <a:t> (2x)</a:t>
            </a:r>
          </a:p>
          <a:p>
            <a:pPr algn="ctr"/>
            <a:endParaRPr lang="nl-NL" sz="4000" b="1" dirty="0" smtClean="0"/>
          </a:p>
          <a:p>
            <a:pPr marL="0" indent="0" algn="ctr">
              <a:buNone/>
            </a:pPr>
            <a:r>
              <a:rPr lang="nl-NL" sz="2800" b="1" dirty="0" smtClean="0"/>
              <a:t>Mijn erfdeel is de Heer, zo zegt mijn ziel</a:t>
            </a:r>
            <a:endParaRPr lang="nl-NL" sz="2800" b="1" dirty="0"/>
          </a:p>
        </p:txBody>
      </p:sp>
    </p:spTree>
    <p:extLst>
      <p:ext uri="{BB962C8B-B14F-4D97-AF65-F5344CB8AC3E}">
        <p14:creationId xmlns:p14="http://schemas.microsoft.com/office/powerpoint/2010/main" val="2165364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0"/>
            <a:ext cx="8229600" cy="5301208"/>
          </a:xfrm>
        </p:spPr>
        <p:txBody>
          <a:bodyPr>
            <a:normAutofit/>
          </a:bodyPr>
          <a:lstStyle/>
          <a:p>
            <a:pPr marL="0" indent="0"/>
            <a:r>
              <a:rPr lang="ar-SY" b="1" dirty="0" smtClean="0"/>
              <a:t>من اجله القي تبري على تراب الاودية</a:t>
            </a:r>
            <a:r>
              <a:rPr lang="nl-NL" b="1" dirty="0" smtClean="0"/>
              <a:t/>
            </a:r>
            <a:br>
              <a:rPr lang="nl-NL" b="1" dirty="0" smtClean="0"/>
            </a:br>
            <a:r>
              <a:rPr lang="nl-NL" b="1" dirty="0" smtClean="0"/>
              <a:t>2</a:t>
            </a:r>
            <a:r>
              <a:rPr lang="nl-NL" b="1" dirty="0"/>
              <a:t>. Men </a:t>
            </a:r>
            <a:r>
              <a:rPr lang="nl-NL" b="1" dirty="0" err="1"/>
              <a:t>adjliehi</a:t>
            </a:r>
            <a:r>
              <a:rPr lang="nl-NL" b="1" dirty="0"/>
              <a:t> </a:t>
            </a:r>
            <a:r>
              <a:rPr lang="nl-NL" b="1" dirty="0" err="1"/>
              <a:t>oelki</a:t>
            </a:r>
            <a:r>
              <a:rPr lang="nl-NL" b="1" dirty="0"/>
              <a:t> </a:t>
            </a:r>
            <a:r>
              <a:rPr lang="nl-NL" b="1" dirty="0" err="1"/>
              <a:t>tebri</a:t>
            </a:r>
            <a:r>
              <a:rPr lang="nl-NL" b="1" dirty="0"/>
              <a:t> </a:t>
            </a:r>
            <a:r>
              <a:rPr lang="nl-NL" b="1" dirty="0" err="1"/>
              <a:t>ala</a:t>
            </a:r>
            <a:r>
              <a:rPr lang="nl-NL" b="1" dirty="0"/>
              <a:t> </a:t>
            </a:r>
            <a:r>
              <a:rPr lang="nl-NL" b="1" dirty="0" err="1"/>
              <a:t>toerabil</a:t>
            </a:r>
            <a:r>
              <a:rPr lang="nl-NL" b="1" dirty="0"/>
              <a:t> </a:t>
            </a:r>
            <a:r>
              <a:rPr lang="nl-NL" b="1" dirty="0" err="1"/>
              <a:t>aodi’ja</a:t>
            </a:r>
            <a:r>
              <a:rPr lang="nl-NL" b="1" dirty="0"/>
              <a:t> (2x) </a:t>
            </a:r>
            <a:r>
              <a:rPr lang="ar-SA" b="1" dirty="0"/>
              <a:t/>
            </a:r>
            <a:br>
              <a:rPr lang="ar-SA" b="1" dirty="0"/>
            </a:br>
            <a:r>
              <a:rPr lang="ar-SA" b="1" dirty="0"/>
              <a:t>فهو يكون تبراً لي قسمتى الغالية</a:t>
            </a:r>
            <a:br>
              <a:rPr lang="ar-SA" b="1" dirty="0"/>
            </a:br>
            <a:r>
              <a:rPr lang="nl-NL" b="1" dirty="0" err="1"/>
              <a:t>Fahoewa</a:t>
            </a:r>
            <a:r>
              <a:rPr lang="nl-NL" b="1" dirty="0"/>
              <a:t> </a:t>
            </a:r>
            <a:r>
              <a:rPr lang="nl-NL" b="1" dirty="0" err="1"/>
              <a:t>jakoenoe</a:t>
            </a:r>
            <a:r>
              <a:rPr lang="nl-NL" b="1" dirty="0"/>
              <a:t> </a:t>
            </a:r>
            <a:r>
              <a:rPr lang="nl-NL" b="1" dirty="0" err="1"/>
              <a:t>tibran</a:t>
            </a:r>
            <a:r>
              <a:rPr lang="nl-NL" b="1" dirty="0"/>
              <a:t> </a:t>
            </a:r>
            <a:r>
              <a:rPr lang="nl-NL" b="1" dirty="0" err="1"/>
              <a:t>lie</a:t>
            </a:r>
            <a:r>
              <a:rPr lang="nl-NL" b="1" dirty="0"/>
              <a:t> </a:t>
            </a:r>
            <a:r>
              <a:rPr lang="nl-NL" b="1" dirty="0" err="1"/>
              <a:t>qesmatil</a:t>
            </a:r>
            <a:r>
              <a:rPr lang="nl-NL" b="1" dirty="0"/>
              <a:t> </a:t>
            </a:r>
            <a:r>
              <a:rPr lang="nl-NL" b="1" dirty="0" err="1"/>
              <a:t>galija</a:t>
            </a:r>
            <a:r>
              <a:rPr lang="nl-NL" b="1" dirty="0"/>
              <a:t> (2x)</a:t>
            </a:r>
            <a:r>
              <a:rPr lang="ar-SY" b="1" dirty="0"/>
              <a:t/>
            </a:r>
            <a:br>
              <a:rPr lang="ar-SY" b="1" dirty="0"/>
            </a:br>
            <a:r>
              <a:rPr lang="nl-NL" sz="2800" i="1" dirty="0" smtClean="0"/>
              <a:t>Om Hem </a:t>
            </a:r>
            <a:r>
              <a:rPr lang="nl-NL" sz="2800" i="1" dirty="0" smtClean="0"/>
              <a:t>werp </a:t>
            </a:r>
            <a:r>
              <a:rPr lang="nl-NL" sz="2800" i="1" dirty="0" smtClean="0"/>
              <a:t>ik mijn goud in het zand van de ravijnen, Hij zal mijn goud zijn en mijn dierbaar lot</a:t>
            </a:r>
            <a:r>
              <a:rPr lang="nl-NL" sz="2800" dirty="0" smtClean="0"/>
              <a:t>.</a:t>
            </a:r>
            <a:endParaRPr lang="nl-NL" dirty="0"/>
          </a:p>
        </p:txBody>
      </p:sp>
    </p:spTree>
    <p:extLst>
      <p:ext uri="{BB962C8B-B14F-4D97-AF65-F5344CB8AC3E}">
        <p14:creationId xmlns:p14="http://schemas.microsoft.com/office/powerpoint/2010/main" val="389868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p:cNvSpPr>
            <a:spLocks noGrp="1"/>
          </p:cNvSpPr>
          <p:nvPr>
            <p:ph idx="1"/>
          </p:nvPr>
        </p:nvSpPr>
        <p:spPr>
          <a:xfrm>
            <a:off x="0" y="0"/>
            <a:ext cx="9144000" cy="4293096"/>
          </a:xfrm>
        </p:spPr>
        <p:txBody>
          <a:bodyPr>
            <a:normAutofit/>
          </a:bodyPr>
          <a:lstStyle/>
          <a:p>
            <a:pPr marL="0" indent="0" algn="ctr" rtl="1">
              <a:buNone/>
            </a:pPr>
            <a:r>
              <a:rPr lang="ar-SA" sz="4000" b="1" dirty="0"/>
              <a:t>القرار-(نصيبي هو الرب هكذا قالت نفسي</a:t>
            </a:r>
            <a:r>
              <a:rPr lang="ar-SA" sz="4000" b="1" dirty="0" smtClean="0"/>
              <a:t>) </a:t>
            </a:r>
            <a:r>
              <a:rPr lang="nl-NL" sz="4000" b="1" dirty="0"/>
              <a:t>x</a:t>
            </a:r>
            <a:r>
              <a:rPr lang="ar-SA" sz="4000" b="1" dirty="0" smtClean="0"/>
              <a:t>2</a:t>
            </a:r>
          </a:p>
          <a:p>
            <a:pPr marL="0" indent="0" algn="ctr" rtl="1">
              <a:buNone/>
            </a:pPr>
            <a:r>
              <a:rPr lang="nl-NL" sz="2800" b="1" dirty="0" smtClean="0"/>
              <a:t>Refrein</a:t>
            </a:r>
            <a:r>
              <a:rPr lang="nl-NL" sz="4000" b="1" dirty="0" smtClean="0"/>
              <a:t>: </a:t>
            </a:r>
            <a:r>
              <a:rPr lang="nl-NL" sz="4000" b="1" dirty="0" err="1" smtClean="0"/>
              <a:t>Nasibie</a:t>
            </a:r>
            <a:r>
              <a:rPr lang="nl-NL" sz="4000" b="1" dirty="0" smtClean="0"/>
              <a:t> </a:t>
            </a:r>
            <a:r>
              <a:rPr lang="nl-NL" sz="4000" b="1" dirty="0" err="1" smtClean="0"/>
              <a:t>hoewa</a:t>
            </a:r>
            <a:r>
              <a:rPr lang="nl-NL" sz="4000" b="1" dirty="0" smtClean="0"/>
              <a:t> </a:t>
            </a:r>
            <a:r>
              <a:rPr lang="nl-NL" sz="4000" b="1" dirty="0" err="1" smtClean="0"/>
              <a:t>rabboe</a:t>
            </a:r>
            <a:r>
              <a:rPr lang="nl-NL" sz="4000" b="1" dirty="0" smtClean="0"/>
              <a:t> </a:t>
            </a:r>
            <a:r>
              <a:rPr lang="nl-NL" sz="4000" b="1" dirty="0" err="1" smtClean="0"/>
              <a:t>haka</a:t>
            </a:r>
            <a:r>
              <a:rPr lang="nl-NL" sz="4000" b="1" u="sng" dirty="0" err="1" smtClean="0"/>
              <a:t>th</a:t>
            </a:r>
            <a:r>
              <a:rPr lang="nl-NL" sz="4000" b="1" dirty="0" err="1" smtClean="0"/>
              <a:t>a</a:t>
            </a:r>
            <a:endParaRPr lang="nl-NL" sz="4000" b="1" dirty="0" smtClean="0"/>
          </a:p>
          <a:p>
            <a:pPr marL="0" indent="0" algn="ctr" rtl="1">
              <a:buNone/>
            </a:pPr>
            <a:r>
              <a:rPr lang="nl-NL" sz="4000" b="1" dirty="0" err="1" smtClean="0"/>
              <a:t>Qalet</a:t>
            </a:r>
            <a:r>
              <a:rPr lang="nl-NL" sz="4000" b="1" dirty="0" smtClean="0"/>
              <a:t> </a:t>
            </a:r>
            <a:r>
              <a:rPr lang="nl-NL" sz="4000" b="1" dirty="0" err="1" smtClean="0"/>
              <a:t>nafsi</a:t>
            </a:r>
            <a:r>
              <a:rPr lang="nl-NL" sz="4000" b="1" dirty="0" smtClean="0"/>
              <a:t> (2x)</a:t>
            </a:r>
          </a:p>
          <a:p>
            <a:pPr algn="ctr"/>
            <a:endParaRPr lang="nl-NL" sz="4000" b="1" dirty="0" smtClean="0"/>
          </a:p>
          <a:p>
            <a:pPr marL="0" indent="0" algn="ctr">
              <a:buNone/>
            </a:pPr>
            <a:r>
              <a:rPr lang="nl-NL" sz="2800" b="1" dirty="0" smtClean="0"/>
              <a:t>Mijn erfdeel is de Heer, zo zegt mijn ziel</a:t>
            </a:r>
            <a:endParaRPr lang="nl-NL" sz="2800" b="1" dirty="0"/>
          </a:p>
        </p:txBody>
      </p:sp>
    </p:spTree>
    <p:extLst>
      <p:ext uri="{BB962C8B-B14F-4D97-AF65-F5344CB8AC3E}">
        <p14:creationId xmlns:p14="http://schemas.microsoft.com/office/powerpoint/2010/main" val="376478417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117</Words>
  <Application>Microsoft Office PowerPoint</Application>
  <PresentationFormat>Diavoorstelling (4:3)</PresentationFormat>
  <Paragraphs>18</Paragraphs>
  <Slides>6</Slides>
  <Notes>0</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Kantoorthema</vt:lpstr>
      <vt:lpstr>lied 718 Nasibie hoewa rabboe  نصيبي هو الرب </vt:lpstr>
      <vt:lpstr>PowerPoint-presentatie</vt:lpstr>
      <vt:lpstr>1-من لي سواه في السما ومعه ايضاً لا اريد   Men li siwahoe fissama’ wamahoe aidan la oeried شيئاً فهو كفايتي وكنزي بل يزيد (2x )  Shaián fahoewa kifajati wa kanzi bel  jazied (2x) Wie heb ik nevens Hem in de Hemel, en naast Hem wil ik niets. Hij is mijn genoegen, mijn schat en meer.</vt:lpstr>
      <vt:lpstr>PowerPoint-presentatie</vt:lpstr>
      <vt:lpstr>من اجله القي تبري على تراب الاودية 2. Men adjliehi oelki tebri ala toerabil aodi’ja (2x)  فهو يكون تبراً لي قسمتى الغالية Fahoewa jakoenoe tibran lie qesmatil galija (2x) Om Hem werp ik mijn goud in het zand van de ravijnen, Hij zal mijn goud zijn en mijn dierbaar lot.</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lied 718 نصيبي هو الرب</dc:title>
  <dc:creator>Gebruiker</dc:creator>
  <cp:lastModifiedBy>Gebruiker</cp:lastModifiedBy>
  <cp:revision>19</cp:revision>
  <dcterms:created xsi:type="dcterms:W3CDTF">2011-09-15T20:04:16Z</dcterms:created>
  <dcterms:modified xsi:type="dcterms:W3CDTF">2017-12-25T18:40:28Z</dcterms:modified>
</cp:coreProperties>
</file>