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6" r:id="rId3"/>
    <p:sldId id="277" r:id="rId4"/>
    <p:sldId id="278" r:id="rId5"/>
    <p:sldId id="279" r:id="rId6"/>
    <p:sldId id="280" r:id="rId7"/>
    <p:sldId id="281" r:id="rId8"/>
    <p:sldId id="282" r:id="rId9"/>
    <p:sldId id="283" r:id="rId10"/>
    <p:sldId id="284"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4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74881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87671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873119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09565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171635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86387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51083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46497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1799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64737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570971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A739F-CF84-4804-84A5-5E52CCAD1695}" type="datetimeFigureOut">
              <a:rPr lang="nl-NL" smtClean="0">
                <a:solidFill>
                  <a:prstClr val="black">
                    <a:tint val="75000"/>
                  </a:prstClr>
                </a:solidFill>
              </a:rPr>
              <a:pPr/>
              <a:t>30-10-2015</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247AB-EEE7-43FD-8CA6-2F6AA7AEDA78}"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985419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76673"/>
            <a:ext cx="7772400" cy="4392488"/>
          </a:xfrm>
        </p:spPr>
        <p:txBody>
          <a:bodyPr/>
          <a:lstStyle/>
          <a:p>
            <a:r>
              <a:rPr lang="nl-NL" dirty="0" smtClean="0"/>
              <a:t>Lied 644 </a:t>
            </a:r>
            <a:br>
              <a:rPr lang="nl-NL" dirty="0" smtClean="0"/>
            </a:br>
            <a:r>
              <a:rPr lang="ar-SY" dirty="0" smtClean="0"/>
              <a:t>ترنيم </a:t>
            </a:r>
            <a:r>
              <a:rPr lang="ar-SY" dirty="0"/>
              <a:t>ترنيم ترنيم </a:t>
            </a:r>
            <a:br>
              <a:rPr lang="ar-SY" dirty="0"/>
            </a:br>
            <a:r>
              <a:rPr lang="nl-NL" dirty="0" err="1"/>
              <a:t>terniem</a:t>
            </a:r>
            <a:r>
              <a:rPr lang="nl-NL" dirty="0"/>
              <a:t>, </a:t>
            </a:r>
            <a:r>
              <a:rPr lang="nl-NL" dirty="0" err="1"/>
              <a:t>terniem</a:t>
            </a:r>
            <a:r>
              <a:rPr lang="nl-NL" dirty="0"/>
              <a:t>, </a:t>
            </a:r>
            <a:r>
              <a:rPr lang="nl-NL" dirty="0" err="1" smtClean="0"/>
              <a:t>terniem</a:t>
            </a:r>
            <a:endParaRPr lang="nl-NL" dirty="0"/>
          </a:p>
        </p:txBody>
      </p:sp>
    </p:spTree>
    <p:extLst>
      <p:ext uri="{BB962C8B-B14F-4D97-AF65-F5344CB8AC3E}">
        <p14:creationId xmlns:p14="http://schemas.microsoft.com/office/powerpoint/2010/main" val="858674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594522"/>
          </a:xfrm>
        </p:spPr>
        <p:txBody>
          <a:bodyPr/>
          <a:lstStyle/>
          <a:p>
            <a:pPr lvl="0" rtl="1" fontAlgn="auto">
              <a:spcBef>
                <a:spcPct val="20000"/>
              </a:spcBef>
              <a:spcAft>
                <a:spcPts val="0"/>
              </a:spcAft>
            </a:pPr>
            <a:r>
              <a:rPr lang="nl-NL" sz="4000" dirty="0" smtClean="0"/>
              <a:t>  </a:t>
            </a:r>
            <a:r>
              <a:rPr lang="ar-SY" sz="4000" dirty="0" smtClean="0"/>
              <a:t>ترنيم </a:t>
            </a:r>
            <a:r>
              <a:rPr lang="ar-SY" sz="4000" dirty="0"/>
              <a:t>ترنيم ترنيم ليسوع أعظم إله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smtClean="0"/>
              <a:t>li </a:t>
            </a:r>
            <a:r>
              <a:rPr lang="nl-NL" sz="4000" dirty="0" err="1"/>
              <a:t>jèsoe</a:t>
            </a:r>
            <a:r>
              <a:rPr lang="nl-NL" sz="4000" dirty="0"/>
              <a:t>’ </a:t>
            </a:r>
            <a:r>
              <a:rPr lang="nl-NL" sz="4000" dirty="0" err="1"/>
              <a:t>à’zam</a:t>
            </a:r>
            <a:r>
              <a:rPr lang="nl-NL" sz="4000" dirty="0"/>
              <a:t> </a:t>
            </a:r>
            <a:r>
              <a:rPr lang="nl-NL" sz="4000" dirty="0" err="1"/>
              <a:t>ilè</a:t>
            </a:r>
            <a:r>
              <a:rPr lang="nl-NL" sz="4000" dirty="0"/>
              <a:t>-è-è-è-</a:t>
            </a:r>
            <a:r>
              <a:rPr lang="nl-NL" sz="4000" dirty="0" err="1"/>
              <a:t>èhè</a:t>
            </a:r>
            <a:r>
              <a:rPr lang="nl-NL" sz="4000" dirty="0"/>
              <a:t/>
            </a:r>
            <a:br>
              <a:rPr lang="nl-NL" sz="4000" dirty="0"/>
            </a:br>
            <a:r>
              <a:rPr lang="ar-SY" sz="4000" dirty="0"/>
              <a:t>ترنيم ترنيم ترنيم </a:t>
            </a:r>
            <a:r>
              <a:rPr lang="nl-NL" sz="4000" dirty="0" smtClean="0"/>
              <a:t>  </a:t>
            </a:r>
            <a:r>
              <a:rPr lang="ar-SY" sz="4000" dirty="0"/>
              <a:t>مجده بيملا الحياة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err="1" smtClean="0"/>
              <a:t>medjdoe</a:t>
            </a:r>
            <a:r>
              <a:rPr lang="nl-NL" sz="4000" dirty="0" smtClean="0"/>
              <a:t> </a:t>
            </a:r>
            <a:r>
              <a:rPr lang="nl-NL" sz="4000" dirty="0"/>
              <a:t>(b)</a:t>
            </a:r>
            <a:r>
              <a:rPr lang="nl-NL" sz="4000" dirty="0" err="1"/>
              <a:t>jiemlel</a:t>
            </a:r>
            <a:r>
              <a:rPr lang="nl-NL" sz="4000" dirty="0"/>
              <a:t> </a:t>
            </a:r>
            <a:r>
              <a:rPr lang="nl-NL" sz="4000" dirty="0" err="1"/>
              <a:t>hajè</a:t>
            </a:r>
            <a:r>
              <a:rPr lang="nl-NL" sz="4000" dirty="0"/>
              <a:t>-è-è-è-</a:t>
            </a:r>
            <a:r>
              <a:rPr lang="nl-NL" sz="4000" dirty="0" err="1"/>
              <a:t>èh</a:t>
            </a:r>
            <a:r>
              <a:rPr lang="nl-NL" sz="4000" dirty="0"/>
              <a:t/>
            </a:r>
            <a:br>
              <a:rPr lang="nl-NL" sz="4000" dirty="0"/>
            </a:br>
            <a:r>
              <a:rPr lang="nl-NL" sz="1800" i="1" dirty="0">
                <a:solidFill>
                  <a:prstClr val="black"/>
                </a:solidFill>
                <a:latin typeface="Verdana" pitchFamily="34" charset="0"/>
                <a:ea typeface="+mn-ea"/>
                <a:cs typeface="+mn-cs"/>
              </a:rPr>
              <a:t>Zingen, zingen, zingen, voor Jezus, de hoogste God.</a:t>
            </a:r>
            <a:br>
              <a:rPr lang="nl-NL" sz="1800" i="1" dirty="0">
                <a:solidFill>
                  <a:prstClr val="black"/>
                </a:solidFill>
                <a:latin typeface="Verdana" pitchFamily="34" charset="0"/>
                <a:ea typeface="+mn-ea"/>
                <a:cs typeface="+mn-cs"/>
              </a:rPr>
            </a:br>
            <a:r>
              <a:rPr lang="nl-NL" sz="1800" i="1" dirty="0">
                <a:solidFill>
                  <a:prstClr val="black"/>
                </a:solidFill>
                <a:latin typeface="Verdana" pitchFamily="34" charset="0"/>
                <a:ea typeface="+mn-ea"/>
                <a:cs typeface="+mn-cs"/>
              </a:rPr>
              <a:t>zijn lof vervult het leven. Zingen, zingen, </a:t>
            </a:r>
            <a:r>
              <a:rPr lang="nl-NL" sz="1800" i="1" dirty="0" smtClean="0">
                <a:solidFill>
                  <a:prstClr val="black"/>
                </a:solidFill>
                <a:latin typeface="Verdana" pitchFamily="34" charset="0"/>
                <a:ea typeface="+mn-ea"/>
                <a:cs typeface="+mn-cs"/>
              </a:rPr>
              <a:t>zingen</a:t>
            </a:r>
            <a:endParaRPr lang="nl-NL" sz="4000" dirty="0"/>
          </a:p>
        </p:txBody>
      </p:sp>
    </p:spTree>
    <p:extLst>
      <p:ext uri="{BB962C8B-B14F-4D97-AF65-F5344CB8AC3E}">
        <p14:creationId xmlns:p14="http://schemas.microsoft.com/office/powerpoint/2010/main" val="80542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594522"/>
          </a:xfrm>
        </p:spPr>
        <p:txBody>
          <a:bodyPr/>
          <a:lstStyle/>
          <a:p>
            <a:pPr lvl="0" rtl="1" fontAlgn="auto">
              <a:spcBef>
                <a:spcPct val="20000"/>
              </a:spcBef>
              <a:spcAft>
                <a:spcPts val="0"/>
              </a:spcAft>
            </a:pPr>
            <a:r>
              <a:rPr lang="nl-NL" sz="4000" dirty="0" smtClean="0"/>
              <a:t>  </a:t>
            </a:r>
            <a:r>
              <a:rPr lang="ar-SY" sz="4000" dirty="0" smtClean="0"/>
              <a:t>ترنيم </a:t>
            </a:r>
            <a:r>
              <a:rPr lang="ar-SY" sz="4000" dirty="0"/>
              <a:t>ترنيم ترنيم ليسوع أعظم إله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smtClean="0"/>
              <a:t>li </a:t>
            </a:r>
            <a:r>
              <a:rPr lang="nl-NL" sz="4000" dirty="0" err="1"/>
              <a:t>jèsoe</a:t>
            </a:r>
            <a:r>
              <a:rPr lang="nl-NL" sz="4000" dirty="0"/>
              <a:t>’ </a:t>
            </a:r>
            <a:r>
              <a:rPr lang="nl-NL" sz="4000" dirty="0" err="1"/>
              <a:t>à’zam</a:t>
            </a:r>
            <a:r>
              <a:rPr lang="nl-NL" sz="4000" dirty="0"/>
              <a:t> </a:t>
            </a:r>
            <a:r>
              <a:rPr lang="nl-NL" sz="4000" dirty="0" err="1"/>
              <a:t>ilè</a:t>
            </a:r>
            <a:r>
              <a:rPr lang="nl-NL" sz="4000" dirty="0"/>
              <a:t>-è-è-è-</a:t>
            </a:r>
            <a:r>
              <a:rPr lang="nl-NL" sz="4000" dirty="0" err="1"/>
              <a:t>èhè</a:t>
            </a:r>
            <a:r>
              <a:rPr lang="nl-NL" sz="4000" dirty="0"/>
              <a:t/>
            </a:r>
            <a:br>
              <a:rPr lang="nl-NL" sz="4000" dirty="0"/>
            </a:br>
            <a:r>
              <a:rPr lang="ar-SY" sz="4000" dirty="0"/>
              <a:t>ترنيم ترنيم ترنيم </a:t>
            </a:r>
            <a:r>
              <a:rPr lang="nl-NL" sz="4000" dirty="0" smtClean="0"/>
              <a:t>  </a:t>
            </a:r>
            <a:r>
              <a:rPr lang="ar-SY" sz="4000" dirty="0"/>
              <a:t>مجده بيملا الحياة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err="1" smtClean="0"/>
              <a:t>medjdoe</a:t>
            </a:r>
            <a:r>
              <a:rPr lang="nl-NL" sz="4000" dirty="0" smtClean="0"/>
              <a:t> </a:t>
            </a:r>
            <a:r>
              <a:rPr lang="nl-NL" sz="4000" dirty="0"/>
              <a:t>(b)</a:t>
            </a:r>
            <a:r>
              <a:rPr lang="nl-NL" sz="4000" dirty="0" err="1"/>
              <a:t>jiemlel</a:t>
            </a:r>
            <a:r>
              <a:rPr lang="nl-NL" sz="4000" dirty="0"/>
              <a:t> </a:t>
            </a:r>
            <a:r>
              <a:rPr lang="nl-NL" sz="4000" dirty="0" err="1"/>
              <a:t>hajè</a:t>
            </a:r>
            <a:r>
              <a:rPr lang="nl-NL" sz="4000" dirty="0"/>
              <a:t>-è-è-è-</a:t>
            </a:r>
            <a:r>
              <a:rPr lang="nl-NL" sz="4000" dirty="0" err="1"/>
              <a:t>èh</a:t>
            </a:r>
            <a:r>
              <a:rPr lang="nl-NL" sz="4000" dirty="0"/>
              <a:t/>
            </a:r>
            <a:br>
              <a:rPr lang="nl-NL" sz="4000" dirty="0"/>
            </a:br>
            <a:r>
              <a:rPr lang="nl-NL" sz="1800" i="1" dirty="0">
                <a:solidFill>
                  <a:prstClr val="black"/>
                </a:solidFill>
                <a:latin typeface="Verdana" pitchFamily="34" charset="0"/>
                <a:ea typeface="+mn-ea"/>
                <a:cs typeface="+mn-cs"/>
              </a:rPr>
              <a:t>Zingen, zingen, zingen, voor Jezus, de hoogste God.</a:t>
            </a:r>
            <a:br>
              <a:rPr lang="nl-NL" sz="1800" i="1" dirty="0">
                <a:solidFill>
                  <a:prstClr val="black"/>
                </a:solidFill>
                <a:latin typeface="Verdana" pitchFamily="34" charset="0"/>
                <a:ea typeface="+mn-ea"/>
                <a:cs typeface="+mn-cs"/>
              </a:rPr>
            </a:br>
            <a:r>
              <a:rPr lang="nl-NL" sz="1800" i="1" dirty="0">
                <a:solidFill>
                  <a:prstClr val="black"/>
                </a:solidFill>
                <a:latin typeface="Verdana" pitchFamily="34" charset="0"/>
                <a:ea typeface="+mn-ea"/>
                <a:cs typeface="+mn-cs"/>
              </a:rPr>
              <a:t>zijn lof vervult het leven. Zingen, zingen, </a:t>
            </a:r>
            <a:r>
              <a:rPr lang="nl-NL" sz="1800" i="1" dirty="0" smtClean="0">
                <a:solidFill>
                  <a:prstClr val="black"/>
                </a:solidFill>
                <a:latin typeface="Verdana" pitchFamily="34" charset="0"/>
                <a:ea typeface="+mn-ea"/>
                <a:cs typeface="+mn-cs"/>
              </a:rPr>
              <a:t>zingen</a:t>
            </a:r>
            <a:endParaRPr lang="nl-NL" sz="4000" dirty="0"/>
          </a:p>
        </p:txBody>
      </p:sp>
    </p:spTree>
    <p:extLst>
      <p:ext uri="{BB962C8B-B14F-4D97-AF65-F5344CB8AC3E}">
        <p14:creationId xmlns:p14="http://schemas.microsoft.com/office/powerpoint/2010/main" val="331197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810546"/>
          </a:xfrm>
        </p:spPr>
        <p:txBody>
          <a:bodyPr/>
          <a:lstStyle/>
          <a:p>
            <a:pPr rtl="1"/>
            <a:r>
              <a:rPr lang="nl-NL" sz="3600" dirty="0" smtClean="0"/>
              <a:t> -1</a:t>
            </a:r>
            <a:r>
              <a:rPr lang="ar-SY" sz="3600" dirty="0" smtClean="0"/>
              <a:t>ملكوتك ما له حدود</a:t>
            </a:r>
            <a:r>
              <a:rPr lang="nl-NL" sz="3600" dirty="0" smtClean="0"/>
              <a:t> </a:t>
            </a:r>
            <a:r>
              <a:rPr lang="ar-SY" sz="3600" dirty="0"/>
              <a:t>وطريق إبليس مسدود</a:t>
            </a:r>
            <a:r>
              <a:rPr lang="nl-NL" sz="3600" dirty="0" smtClean="0"/>
              <a:t>   </a:t>
            </a:r>
            <a:r>
              <a:rPr lang="ar-SY" sz="3600" dirty="0" smtClean="0"/>
              <a:t/>
            </a:r>
            <a:br>
              <a:rPr lang="ar-SY" sz="3600" dirty="0" smtClean="0"/>
            </a:br>
            <a:r>
              <a:rPr lang="nl-NL" sz="3600" dirty="0" err="1" smtClean="0"/>
              <a:t>mèlèkoetek</a:t>
            </a:r>
            <a:r>
              <a:rPr lang="nl-NL" sz="3600" dirty="0" smtClean="0"/>
              <a:t> </a:t>
            </a:r>
            <a:r>
              <a:rPr lang="nl-NL" sz="3600" dirty="0" err="1" smtClean="0"/>
              <a:t>mè</a:t>
            </a:r>
            <a:r>
              <a:rPr lang="nl-NL" sz="3600" dirty="0" smtClean="0"/>
              <a:t> </a:t>
            </a:r>
            <a:r>
              <a:rPr lang="nl-NL" sz="3600" dirty="0" err="1" smtClean="0"/>
              <a:t>loeh</a:t>
            </a:r>
            <a:r>
              <a:rPr lang="nl-NL" sz="3600" dirty="0" smtClean="0"/>
              <a:t> doe-oe-oe-oe-</a:t>
            </a:r>
            <a:r>
              <a:rPr lang="nl-NL" sz="3600" dirty="0" err="1" smtClean="0"/>
              <a:t>oed</a:t>
            </a:r>
            <a:r>
              <a:rPr lang="nl-NL" sz="3600" dirty="0" smtClean="0"/>
              <a:t/>
            </a:r>
            <a:br>
              <a:rPr lang="nl-NL" sz="3600" dirty="0" smtClean="0"/>
            </a:br>
            <a:r>
              <a:rPr lang="nl-NL" sz="3600" dirty="0" err="1" smtClean="0"/>
              <a:t>wi</a:t>
            </a:r>
            <a:r>
              <a:rPr lang="nl-NL" sz="3600" dirty="0" smtClean="0"/>
              <a:t> </a:t>
            </a:r>
            <a:r>
              <a:rPr lang="nl-NL" sz="3600" dirty="0" err="1"/>
              <a:t>tàriek</a:t>
            </a:r>
            <a:r>
              <a:rPr lang="nl-NL" sz="3600" dirty="0"/>
              <a:t> </a:t>
            </a:r>
            <a:r>
              <a:rPr lang="nl-NL" sz="3600" dirty="0" err="1"/>
              <a:t>iblies</a:t>
            </a:r>
            <a:r>
              <a:rPr lang="nl-NL" sz="3600" dirty="0"/>
              <a:t> </a:t>
            </a:r>
            <a:r>
              <a:rPr lang="nl-NL" sz="3600" dirty="0" err="1"/>
              <a:t>mesdoe</a:t>
            </a:r>
            <a:r>
              <a:rPr lang="nl-NL" sz="3600" dirty="0"/>
              <a:t>-oe-oe-oe-</a:t>
            </a:r>
            <a:r>
              <a:rPr lang="nl-NL" sz="3600" dirty="0" err="1"/>
              <a:t>oed</a:t>
            </a:r>
            <a:r>
              <a:rPr lang="nl-NL" sz="3600" dirty="0"/>
              <a:t/>
            </a:r>
            <a:br>
              <a:rPr lang="nl-NL" sz="3600" dirty="0"/>
            </a:br>
            <a:r>
              <a:rPr lang="ar-SY" sz="3600" dirty="0" smtClean="0"/>
              <a:t>بالعز </a:t>
            </a:r>
            <a:r>
              <a:rPr lang="ar-SY" sz="3600" dirty="0"/>
              <a:t>كمان هيسود </a:t>
            </a:r>
            <a:r>
              <a:rPr lang="nl-NL" sz="3600" dirty="0" smtClean="0"/>
              <a:t>  </a:t>
            </a:r>
            <a:r>
              <a:rPr lang="ar-SY" sz="3600" dirty="0"/>
              <a:t>سلطانك يا ابن الله </a:t>
            </a:r>
            <a:r>
              <a:rPr lang="nl-NL" sz="3600" dirty="0" smtClean="0"/>
              <a:t> </a:t>
            </a:r>
            <a:r>
              <a:rPr lang="ar-SY" sz="3600" dirty="0"/>
              <a:t/>
            </a:r>
            <a:br>
              <a:rPr lang="ar-SY" sz="3600" dirty="0"/>
            </a:br>
            <a:r>
              <a:rPr lang="nl-NL" sz="3600" dirty="0"/>
              <a:t>biel </a:t>
            </a:r>
            <a:r>
              <a:rPr lang="nl-NL" sz="3600" dirty="0" err="1"/>
              <a:t>azzie</a:t>
            </a:r>
            <a:r>
              <a:rPr lang="nl-NL" sz="3600" dirty="0"/>
              <a:t> </a:t>
            </a:r>
            <a:r>
              <a:rPr lang="nl-NL" sz="3600" dirty="0" err="1"/>
              <a:t>kèmè</a:t>
            </a:r>
            <a:r>
              <a:rPr lang="nl-NL" sz="3600" dirty="0"/>
              <a:t> </a:t>
            </a:r>
            <a:r>
              <a:rPr lang="nl-NL" sz="3600" dirty="0" err="1"/>
              <a:t>hajsoe</a:t>
            </a:r>
            <a:r>
              <a:rPr lang="nl-NL" sz="3600" dirty="0"/>
              <a:t>-oe-oe-oe-</a:t>
            </a:r>
            <a:r>
              <a:rPr lang="nl-NL" sz="3600" dirty="0" err="1"/>
              <a:t>oed</a:t>
            </a:r>
            <a:r>
              <a:rPr lang="nl-NL" sz="3600" dirty="0"/>
              <a:t/>
            </a:r>
            <a:br>
              <a:rPr lang="nl-NL" sz="3600" dirty="0"/>
            </a:br>
            <a:r>
              <a:rPr lang="nl-NL" sz="3600" dirty="0" err="1" smtClean="0"/>
              <a:t>sultaanak</a:t>
            </a:r>
            <a:r>
              <a:rPr lang="nl-NL" sz="3600" dirty="0" smtClean="0"/>
              <a:t> </a:t>
            </a:r>
            <a:r>
              <a:rPr lang="nl-NL" sz="3600" dirty="0" err="1"/>
              <a:t>jèbnal</a:t>
            </a:r>
            <a:r>
              <a:rPr lang="nl-NL" sz="3600" dirty="0"/>
              <a:t> la-a-a-a-ah</a:t>
            </a:r>
            <a:br>
              <a:rPr lang="nl-NL" sz="3600" dirty="0"/>
            </a:br>
            <a:r>
              <a:rPr lang="nl-NL" sz="2400" i="1" dirty="0" smtClean="0"/>
              <a:t>Uw </a:t>
            </a:r>
            <a:r>
              <a:rPr lang="nl-NL" sz="2400" i="1" dirty="0"/>
              <a:t>koninkrijk is grenzeloos</a:t>
            </a:r>
            <a:r>
              <a:rPr lang="nl-NL" sz="2400" i="1" dirty="0" smtClean="0"/>
              <a:t>,</a:t>
            </a:r>
            <a:r>
              <a:rPr lang="nl-NL" sz="2400" i="1" dirty="0"/>
              <a:t> maar de weg van de duivel is versperd</a:t>
            </a:r>
            <a:r>
              <a:rPr lang="nl-NL" sz="2400" i="1" dirty="0" smtClean="0"/>
              <a:t>.</a:t>
            </a:r>
            <a:r>
              <a:rPr lang="nl-NL" sz="2400" dirty="0"/>
              <a:t> </a:t>
            </a:r>
            <a:r>
              <a:rPr lang="nl-NL" sz="2400" i="1" dirty="0"/>
              <a:t>In grootheid gaat het alles te </a:t>
            </a:r>
            <a:r>
              <a:rPr lang="nl-NL" sz="2400" i="1" dirty="0" smtClean="0"/>
              <a:t>boven</a:t>
            </a:r>
            <a:r>
              <a:rPr lang="nl-NL" sz="2400" i="1" dirty="0" smtClean="0"/>
              <a:t>: uw </a:t>
            </a:r>
            <a:r>
              <a:rPr lang="nl-NL" sz="2400" i="1" dirty="0"/>
              <a:t>heerschappij, o zoon van God! </a:t>
            </a:r>
            <a:endParaRPr lang="nl-NL" sz="3600" dirty="0"/>
          </a:p>
        </p:txBody>
      </p:sp>
    </p:spTree>
    <p:extLst>
      <p:ext uri="{BB962C8B-B14F-4D97-AF65-F5344CB8AC3E}">
        <p14:creationId xmlns:p14="http://schemas.microsoft.com/office/powerpoint/2010/main" val="127531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594522"/>
          </a:xfrm>
        </p:spPr>
        <p:txBody>
          <a:bodyPr/>
          <a:lstStyle/>
          <a:p>
            <a:pPr lvl="0" rtl="1" fontAlgn="auto">
              <a:spcBef>
                <a:spcPct val="20000"/>
              </a:spcBef>
              <a:spcAft>
                <a:spcPts val="0"/>
              </a:spcAft>
            </a:pPr>
            <a:r>
              <a:rPr lang="nl-NL" sz="4000" dirty="0" smtClean="0"/>
              <a:t>  </a:t>
            </a:r>
            <a:r>
              <a:rPr lang="ar-SY" sz="4000" dirty="0" smtClean="0"/>
              <a:t>ترنيم </a:t>
            </a:r>
            <a:r>
              <a:rPr lang="ar-SY" sz="4000" dirty="0"/>
              <a:t>ترنيم ترنيم ليسوع أعظم إله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smtClean="0"/>
              <a:t>li </a:t>
            </a:r>
            <a:r>
              <a:rPr lang="nl-NL" sz="4000" dirty="0" err="1"/>
              <a:t>jèsoe</a:t>
            </a:r>
            <a:r>
              <a:rPr lang="nl-NL" sz="4000" dirty="0"/>
              <a:t>’ </a:t>
            </a:r>
            <a:r>
              <a:rPr lang="nl-NL" sz="4000" dirty="0" err="1"/>
              <a:t>à’zam</a:t>
            </a:r>
            <a:r>
              <a:rPr lang="nl-NL" sz="4000" dirty="0"/>
              <a:t> </a:t>
            </a:r>
            <a:r>
              <a:rPr lang="nl-NL" sz="4000" dirty="0" err="1"/>
              <a:t>ilè</a:t>
            </a:r>
            <a:r>
              <a:rPr lang="nl-NL" sz="4000" dirty="0"/>
              <a:t>-è-è-è-</a:t>
            </a:r>
            <a:r>
              <a:rPr lang="nl-NL" sz="4000" dirty="0" err="1"/>
              <a:t>èhè</a:t>
            </a:r>
            <a:r>
              <a:rPr lang="nl-NL" sz="4000" dirty="0"/>
              <a:t/>
            </a:r>
            <a:br>
              <a:rPr lang="nl-NL" sz="4000" dirty="0"/>
            </a:br>
            <a:r>
              <a:rPr lang="ar-SY" sz="4000" dirty="0"/>
              <a:t>ترنيم ترنيم ترنيم </a:t>
            </a:r>
            <a:r>
              <a:rPr lang="nl-NL" sz="4000" dirty="0" smtClean="0"/>
              <a:t>  </a:t>
            </a:r>
            <a:r>
              <a:rPr lang="ar-SY" sz="4000" dirty="0"/>
              <a:t>مجده بيملا الحياة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err="1" smtClean="0"/>
              <a:t>medjdoe</a:t>
            </a:r>
            <a:r>
              <a:rPr lang="nl-NL" sz="4000" dirty="0" smtClean="0"/>
              <a:t> </a:t>
            </a:r>
            <a:r>
              <a:rPr lang="nl-NL" sz="4000" dirty="0"/>
              <a:t>(b)</a:t>
            </a:r>
            <a:r>
              <a:rPr lang="nl-NL" sz="4000" dirty="0" err="1"/>
              <a:t>jiemlel</a:t>
            </a:r>
            <a:r>
              <a:rPr lang="nl-NL" sz="4000" dirty="0"/>
              <a:t> </a:t>
            </a:r>
            <a:r>
              <a:rPr lang="nl-NL" sz="4000" dirty="0" err="1"/>
              <a:t>hajè</a:t>
            </a:r>
            <a:r>
              <a:rPr lang="nl-NL" sz="4000" dirty="0"/>
              <a:t>-è-è-è-</a:t>
            </a:r>
            <a:r>
              <a:rPr lang="nl-NL" sz="4000" dirty="0" err="1"/>
              <a:t>èh</a:t>
            </a:r>
            <a:r>
              <a:rPr lang="nl-NL" sz="4000" dirty="0"/>
              <a:t/>
            </a:r>
            <a:br>
              <a:rPr lang="nl-NL" sz="4000" dirty="0"/>
            </a:br>
            <a:r>
              <a:rPr lang="nl-NL" sz="1800" i="1" dirty="0">
                <a:solidFill>
                  <a:prstClr val="black"/>
                </a:solidFill>
                <a:latin typeface="Verdana" pitchFamily="34" charset="0"/>
                <a:ea typeface="+mn-ea"/>
                <a:cs typeface="+mn-cs"/>
              </a:rPr>
              <a:t>Zingen, zingen, zingen, voor Jezus, de hoogste God.</a:t>
            </a:r>
            <a:br>
              <a:rPr lang="nl-NL" sz="1800" i="1" dirty="0">
                <a:solidFill>
                  <a:prstClr val="black"/>
                </a:solidFill>
                <a:latin typeface="Verdana" pitchFamily="34" charset="0"/>
                <a:ea typeface="+mn-ea"/>
                <a:cs typeface="+mn-cs"/>
              </a:rPr>
            </a:br>
            <a:r>
              <a:rPr lang="nl-NL" sz="1800" i="1" dirty="0">
                <a:solidFill>
                  <a:prstClr val="black"/>
                </a:solidFill>
                <a:latin typeface="Verdana" pitchFamily="34" charset="0"/>
                <a:ea typeface="+mn-ea"/>
                <a:cs typeface="+mn-cs"/>
              </a:rPr>
              <a:t>zijn lof vervult het leven. Zingen, zingen, </a:t>
            </a:r>
            <a:r>
              <a:rPr lang="nl-NL" sz="1800" i="1" dirty="0" smtClean="0">
                <a:solidFill>
                  <a:prstClr val="black"/>
                </a:solidFill>
                <a:latin typeface="Verdana" pitchFamily="34" charset="0"/>
                <a:ea typeface="+mn-ea"/>
                <a:cs typeface="+mn-cs"/>
              </a:rPr>
              <a:t>zingen</a:t>
            </a:r>
            <a:endParaRPr lang="nl-NL" sz="4000" dirty="0"/>
          </a:p>
        </p:txBody>
      </p:sp>
    </p:spTree>
    <p:extLst>
      <p:ext uri="{BB962C8B-B14F-4D97-AF65-F5344CB8AC3E}">
        <p14:creationId xmlns:p14="http://schemas.microsoft.com/office/powerpoint/2010/main" val="1256921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666530"/>
          </a:xfrm>
        </p:spPr>
        <p:txBody>
          <a:bodyPr/>
          <a:lstStyle/>
          <a:p>
            <a:r>
              <a:rPr lang="nl-NL" sz="3600" dirty="0" smtClean="0"/>
              <a:t>    </a:t>
            </a:r>
            <a:r>
              <a:rPr lang="ar-SY" sz="3600" dirty="0"/>
              <a:t>اعلان واضح مكتوب </a:t>
            </a:r>
            <a:r>
              <a:rPr lang="nl-NL" sz="3600" dirty="0" smtClean="0"/>
              <a:t>    </a:t>
            </a:r>
            <a:r>
              <a:rPr lang="ar-SY" sz="3600" dirty="0" smtClean="0"/>
              <a:t>إبليس </a:t>
            </a:r>
            <a:r>
              <a:rPr lang="ar-SY" sz="3600" dirty="0"/>
              <a:t>مغلوب مغلوب</a:t>
            </a:r>
            <a:r>
              <a:rPr lang="nl-NL" sz="3600" dirty="0" smtClean="0"/>
              <a:t>  </a:t>
            </a:r>
            <a:r>
              <a:rPr lang="ar-SY" sz="3600" dirty="0"/>
              <a:t>-2</a:t>
            </a:r>
            <a:r>
              <a:rPr lang="nl-NL" sz="3600" dirty="0" smtClean="0"/>
              <a:t> </a:t>
            </a:r>
            <a:br>
              <a:rPr lang="nl-NL" sz="3600" dirty="0" smtClean="0"/>
            </a:br>
            <a:r>
              <a:rPr lang="nl-NL" sz="3600" dirty="0"/>
              <a:t> </a:t>
            </a:r>
            <a:r>
              <a:rPr lang="nl-NL" sz="3600" dirty="0" err="1"/>
              <a:t>iblies</a:t>
            </a:r>
            <a:r>
              <a:rPr lang="nl-NL" sz="3600" dirty="0"/>
              <a:t> </a:t>
            </a:r>
            <a:r>
              <a:rPr lang="nl-NL" sz="3600" dirty="0" err="1"/>
              <a:t>magloeb</a:t>
            </a:r>
            <a:r>
              <a:rPr lang="nl-NL" sz="3600" dirty="0"/>
              <a:t> </a:t>
            </a:r>
            <a:r>
              <a:rPr lang="nl-NL" sz="3600" dirty="0" err="1"/>
              <a:t>magloeb</a:t>
            </a:r>
            <a:r>
              <a:rPr lang="nl-NL" sz="3600" dirty="0"/>
              <a:t/>
            </a:r>
            <a:br>
              <a:rPr lang="nl-NL" sz="3600" dirty="0"/>
            </a:br>
            <a:r>
              <a:rPr lang="nl-NL" sz="3600" dirty="0" err="1"/>
              <a:t>i’laan</a:t>
            </a:r>
            <a:r>
              <a:rPr lang="nl-NL" sz="3600" dirty="0"/>
              <a:t> </a:t>
            </a:r>
            <a:r>
              <a:rPr lang="nl-NL" sz="3600" dirty="0" err="1"/>
              <a:t>waadih</a:t>
            </a:r>
            <a:r>
              <a:rPr lang="nl-NL" sz="3600" dirty="0"/>
              <a:t> </a:t>
            </a:r>
            <a:r>
              <a:rPr lang="nl-NL" sz="3600" dirty="0" err="1"/>
              <a:t>mektoeb</a:t>
            </a:r>
            <a:r>
              <a:rPr lang="nl-NL" sz="3600" dirty="0"/>
              <a:t/>
            </a:r>
            <a:br>
              <a:rPr lang="nl-NL" sz="3600" dirty="0"/>
            </a:br>
            <a:r>
              <a:rPr lang="ar-SY" sz="3600" dirty="0"/>
              <a:t>في يسوعنا بنتحداه </a:t>
            </a:r>
            <a:r>
              <a:rPr lang="nl-NL" sz="3600" dirty="0" smtClean="0"/>
              <a:t>   </a:t>
            </a:r>
            <a:r>
              <a:rPr lang="ar-SY" sz="3600" dirty="0"/>
              <a:t>في الدم وفي المصلوب</a:t>
            </a:r>
            <a:br>
              <a:rPr lang="ar-SY" sz="3600" dirty="0"/>
            </a:br>
            <a:r>
              <a:rPr lang="nl-NL" sz="3600" dirty="0" err="1"/>
              <a:t>fied</a:t>
            </a:r>
            <a:r>
              <a:rPr lang="nl-NL" sz="3600" dirty="0"/>
              <a:t> </a:t>
            </a:r>
            <a:r>
              <a:rPr lang="nl-NL" sz="3600" dirty="0" err="1"/>
              <a:t>demmiw</a:t>
            </a:r>
            <a:r>
              <a:rPr lang="nl-NL" sz="3600" dirty="0"/>
              <a:t> </a:t>
            </a:r>
            <a:r>
              <a:rPr lang="nl-NL" sz="3600" dirty="0" err="1"/>
              <a:t>fiel</a:t>
            </a:r>
            <a:r>
              <a:rPr lang="nl-NL" sz="3600" dirty="0"/>
              <a:t> </a:t>
            </a:r>
            <a:r>
              <a:rPr lang="nl-NL" sz="3600" dirty="0" err="1"/>
              <a:t>masloeb</a:t>
            </a:r>
            <a:r>
              <a:rPr lang="nl-NL" sz="3600" dirty="0"/>
              <a:t/>
            </a:r>
            <a:br>
              <a:rPr lang="nl-NL" sz="3600" dirty="0"/>
            </a:br>
            <a:r>
              <a:rPr lang="nl-NL" sz="3600" dirty="0" err="1"/>
              <a:t>fie</a:t>
            </a:r>
            <a:r>
              <a:rPr lang="nl-NL" sz="3600" dirty="0"/>
              <a:t> </a:t>
            </a:r>
            <a:r>
              <a:rPr lang="nl-NL" sz="3600" dirty="0" err="1"/>
              <a:t>jèsoe’naa</a:t>
            </a:r>
            <a:r>
              <a:rPr lang="nl-NL" sz="3600" dirty="0"/>
              <a:t> </a:t>
            </a:r>
            <a:r>
              <a:rPr lang="nl-NL" sz="3600" dirty="0" err="1"/>
              <a:t>binthaddaah</a:t>
            </a:r>
            <a:r>
              <a:rPr lang="nl-NL" sz="3600" dirty="0"/>
              <a:t/>
            </a:r>
            <a:br>
              <a:rPr lang="nl-NL" sz="3600" dirty="0"/>
            </a:br>
            <a:r>
              <a:rPr lang="nl-NL" sz="2400" i="1" dirty="0"/>
              <a:t>De duivel is helemaal overwonnen, het is geschreven, duidelijk geopenbaard. In het bloed en in de gekruisigde, in onze Jezus lag zijn uitdaging</a:t>
            </a:r>
            <a:r>
              <a:rPr lang="nl-NL" sz="2400" i="1" dirty="0" smtClean="0"/>
              <a:t>.</a:t>
            </a:r>
            <a:endParaRPr lang="nl-NL" sz="3600" dirty="0"/>
          </a:p>
        </p:txBody>
      </p:sp>
    </p:spTree>
    <p:extLst>
      <p:ext uri="{BB962C8B-B14F-4D97-AF65-F5344CB8AC3E}">
        <p14:creationId xmlns:p14="http://schemas.microsoft.com/office/powerpoint/2010/main" val="60263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594522"/>
          </a:xfrm>
        </p:spPr>
        <p:txBody>
          <a:bodyPr/>
          <a:lstStyle/>
          <a:p>
            <a:pPr lvl="0" rtl="1" fontAlgn="auto">
              <a:spcBef>
                <a:spcPct val="20000"/>
              </a:spcBef>
              <a:spcAft>
                <a:spcPts val="0"/>
              </a:spcAft>
            </a:pPr>
            <a:r>
              <a:rPr lang="nl-NL" sz="4000" dirty="0" smtClean="0"/>
              <a:t>  </a:t>
            </a:r>
            <a:r>
              <a:rPr lang="ar-SY" sz="4000" dirty="0" smtClean="0"/>
              <a:t>ترنيم </a:t>
            </a:r>
            <a:r>
              <a:rPr lang="ar-SY" sz="4000" dirty="0"/>
              <a:t>ترنيم ترنيم ليسوع أعظم إله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smtClean="0"/>
              <a:t>li </a:t>
            </a:r>
            <a:r>
              <a:rPr lang="nl-NL" sz="4000" dirty="0" err="1"/>
              <a:t>jèsoe</a:t>
            </a:r>
            <a:r>
              <a:rPr lang="nl-NL" sz="4000" dirty="0"/>
              <a:t>’ </a:t>
            </a:r>
            <a:r>
              <a:rPr lang="nl-NL" sz="4000" dirty="0" err="1"/>
              <a:t>à’zam</a:t>
            </a:r>
            <a:r>
              <a:rPr lang="nl-NL" sz="4000" dirty="0"/>
              <a:t> </a:t>
            </a:r>
            <a:r>
              <a:rPr lang="nl-NL" sz="4000" dirty="0" err="1"/>
              <a:t>ilè</a:t>
            </a:r>
            <a:r>
              <a:rPr lang="nl-NL" sz="4000" dirty="0"/>
              <a:t>-è-è-è-</a:t>
            </a:r>
            <a:r>
              <a:rPr lang="nl-NL" sz="4000" dirty="0" err="1"/>
              <a:t>èhè</a:t>
            </a:r>
            <a:r>
              <a:rPr lang="nl-NL" sz="4000" dirty="0"/>
              <a:t/>
            </a:r>
            <a:br>
              <a:rPr lang="nl-NL" sz="4000" dirty="0"/>
            </a:br>
            <a:r>
              <a:rPr lang="ar-SY" sz="4000" dirty="0"/>
              <a:t>ترنيم ترنيم ترنيم </a:t>
            </a:r>
            <a:r>
              <a:rPr lang="nl-NL" sz="4000" dirty="0" smtClean="0"/>
              <a:t>  </a:t>
            </a:r>
            <a:r>
              <a:rPr lang="ar-SY" sz="4000" dirty="0"/>
              <a:t>مجده بيملا الحياة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err="1" smtClean="0"/>
              <a:t>medjdoe</a:t>
            </a:r>
            <a:r>
              <a:rPr lang="nl-NL" sz="4000" dirty="0" smtClean="0"/>
              <a:t> </a:t>
            </a:r>
            <a:r>
              <a:rPr lang="nl-NL" sz="4000" dirty="0"/>
              <a:t>(b)</a:t>
            </a:r>
            <a:r>
              <a:rPr lang="nl-NL" sz="4000" dirty="0" err="1"/>
              <a:t>jiemlel</a:t>
            </a:r>
            <a:r>
              <a:rPr lang="nl-NL" sz="4000" dirty="0"/>
              <a:t> </a:t>
            </a:r>
            <a:r>
              <a:rPr lang="nl-NL" sz="4000" dirty="0" err="1"/>
              <a:t>hajè</a:t>
            </a:r>
            <a:r>
              <a:rPr lang="nl-NL" sz="4000" dirty="0"/>
              <a:t>-è-è-è-</a:t>
            </a:r>
            <a:r>
              <a:rPr lang="nl-NL" sz="4000" dirty="0" err="1"/>
              <a:t>èh</a:t>
            </a:r>
            <a:r>
              <a:rPr lang="nl-NL" sz="4000" dirty="0"/>
              <a:t/>
            </a:r>
            <a:br>
              <a:rPr lang="nl-NL" sz="4000" dirty="0"/>
            </a:br>
            <a:r>
              <a:rPr lang="nl-NL" sz="1800" i="1" dirty="0">
                <a:solidFill>
                  <a:prstClr val="black"/>
                </a:solidFill>
                <a:latin typeface="Verdana" pitchFamily="34" charset="0"/>
                <a:ea typeface="+mn-ea"/>
                <a:cs typeface="+mn-cs"/>
              </a:rPr>
              <a:t>Zingen, zingen, zingen, voor Jezus, de hoogste God.</a:t>
            </a:r>
            <a:br>
              <a:rPr lang="nl-NL" sz="1800" i="1" dirty="0">
                <a:solidFill>
                  <a:prstClr val="black"/>
                </a:solidFill>
                <a:latin typeface="Verdana" pitchFamily="34" charset="0"/>
                <a:ea typeface="+mn-ea"/>
                <a:cs typeface="+mn-cs"/>
              </a:rPr>
            </a:br>
            <a:r>
              <a:rPr lang="nl-NL" sz="1800" i="1" dirty="0">
                <a:solidFill>
                  <a:prstClr val="black"/>
                </a:solidFill>
                <a:latin typeface="Verdana" pitchFamily="34" charset="0"/>
                <a:ea typeface="+mn-ea"/>
                <a:cs typeface="+mn-cs"/>
              </a:rPr>
              <a:t>zijn lof vervult het leven. Zingen, zingen, </a:t>
            </a:r>
            <a:r>
              <a:rPr lang="nl-NL" sz="1800" i="1" dirty="0" smtClean="0">
                <a:solidFill>
                  <a:prstClr val="black"/>
                </a:solidFill>
                <a:latin typeface="Verdana" pitchFamily="34" charset="0"/>
                <a:ea typeface="+mn-ea"/>
                <a:cs typeface="+mn-cs"/>
              </a:rPr>
              <a:t>zingen</a:t>
            </a:r>
            <a:endParaRPr lang="nl-NL" sz="4000" dirty="0"/>
          </a:p>
        </p:txBody>
      </p:sp>
    </p:spTree>
    <p:extLst>
      <p:ext uri="{BB962C8B-B14F-4D97-AF65-F5344CB8AC3E}">
        <p14:creationId xmlns:p14="http://schemas.microsoft.com/office/powerpoint/2010/main" val="174702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4968552"/>
          </a:xfrm>
        </p:spPr>
        <p:txBody>
          <a:bodyPr/>
          <a:lstStyle/>
          <a:p>
            <a:pPr rtl="1"/>
            <a:r>
              <a:rPr lang="nl-NL" sz="3600" dirty="0" smtClean="0"/>
              <a:t>    </a:t>
            </a:r>
            <a:r>
              <a:rPr lang="ar-SY" sz="3600" dirty="0" smtClean="0"/>
              <a:t>-3</a:t>
            </a:r>
            <a:r>
              <a:rPr lang="nl-NL" sz="3600" dirty="0" smtClean="0"/>
              <a:t> </a:t>
            </a:r>
            <a:r>
              <a:rPr lang="ar-SY" sz="3600" dirty="0" smtClean="0"/>
              <a:t>ايمان في يسوع بيزيد</a:t>
            </a:r>
            <a:r>
              <a:rPr lang="nl-NL" sz="3600" dirty="0" smtClean="0"/>
              <a:t> </a:t>
            </a:r>
            <a:r>
              <a:rPr lang="ar-SY" sz="3600" dirty="0" smtClean="0"/>
              <a:t>وكتاب مليان مواعيد </a:t>
            </a:r>
            <a:br>
              <a:rPr lang="ar-SY" sz="3600" dirty="0" smtClean="0"/>
            </a:br>
            <a:r>
              <a:rPr lang="nl-NL" sz="3600" dirty="0" err="1"/>
              <a:t>iemèèn</a:t>
            </a:r>
            <a:r>
              <a:rPr lang="nl-NL" sz="3600" dirty="0"/>
              <a:t> </a:t>
            </a:r>
            <a:r>
              <a:rPr lang="nl-NL" sz="3600" dirty="0" err="1"/>
              <a:t>fie</a:t>
            </a:r>
            <a:r>
              <a:rPr lang="nl-NL" sz="3600" dirty="0"/>
              <a:t> </a:t>
            </a:r>
            <a:r>
              <a:rPr lang="nl-NL" sz="3600" dirty="0" err="1"/>
              <a:t>jèsoe</a:t>
            </a:r>
            <a:r>
              <a:rPr lang="nl-NL" sz="3600" dirty="0"/>
              <a:t>’ </a:t>
            </a:r>
            <a:r>
              <a:rPr lang="nl-NL" sz="3600" dirty="0" err="1"/>
              <a:t>biezied</a:t>
            </a:r>
            <a:r>
              <a:rPr lang="nl-NL" sz="3600" dirty="0" smtClean="0"/>
              <a:t>  </a:t>
            </a:r>
            <a:r>
              <a:rPr lang="nl-NL" sz="3600" dirty="0"/>
              <a:t/>
            </a:r>
            <a:br>
              <a:rPr lang="nl-NL" sz="3600" dirty="0"/>
            </a:br>
            <a:r>
              <a:rPr lang="nl-NL" sz="3600" dirty="0" err="1"/>
              <a:t>wiktèèb</a:t>
            </a:r>
            <a:r>
              <a:rPr lang="nl-NL" sz="3600" dirty="0"/>
              <a:t> </a:t>
            </a:r>
            <a:r>
              <a:rPr lang="nl-NL" sz="3600" dirty="0" err="1"/>
              <a:t>mèlyèèn</a:t>
            </a:r>
            <a:r>
              <a:rPr lang="nl-NL" sz="3600" dirty="0"/>
              <a:t> </a:t>
            </a:r>
            <a:r>
              <a:rPr lang="nl-NL" sz="3600" dirty="0" err="1"/>
              <a:t>mawaa’ied</a:t>
            </a:r>
            <a:r>
              <a:rPr lang="nl-NL" sz="3600" dirty="0"/>
              <a:t/>
            </a:r>
            <a:br>
              <a:rPr lang="nl-NL" sz="3600" dirty="0"/>
            </a:br>
            <a:r>
              <a:rPr lang="ar-SY" sz="3600" dirty="0"/>
              <a:t>والوعد بنصره أكيد سلطان الوعد معاه</a:t>
            </a:r>
            <a:br>
              <a:rPr lang="ar-SY" sz="3600" dirty="0"/>
            </a:br>
            <a:r>
              <a:rPr lang="nl-NL" sz="3600" dirty="0"/>
              <a:t>wil </a:t>
            </a:r>
            <a:r>
              <a:rPr lang="nl-NL" sz="3600" dirty="0" err="1"/>
              <a:t>wa’di</a:t>
            </a:r>
            <a:r>
              <a:rPr lang="nl-NL" sz="3600" dirty="0"/>
              <a:t> (b)</a:t>
            </a:r>
            <a:r>
              <a:rPr lang="nl-NL" sz="3600" dirty="0" err="1"/>
              <a:t>nasroeh</a:t>
            </a:r>
            <a:r>
              <a:rPr lang="nl-NL" sz="3600" dirty="0"/>
              <a:t> </a:t>
            </a:r>
            <a:r>
              <a:rPr lang="nl-NL" sz="3600" dirty="0" err="1"/>
              <a:t>akied</a:t>
            </a:r>
            <a:r>
              <a:rPr lang="nl-NL" sz="3600" dirty="0"/>
              <a:t/>
            </a:r>
            <a:br>
              <a:rPr lang="nl-NL" sz="3600" dirty="0"/>
            </a:br>
            <a:r>
              <a:rPr lang="nl-NL" sz="3600" dirty="0"/>
              <a:t> </a:t>
            </a:r>
            <a:r>
              <a:rPr lang="nl-NL" sz="3600" dirty="0" err="1"/>
              <a:t>soeltaaniel</a:t>
            </a:r>
            <a:r>
              <a:rPr lang="nl-NL" sz="3600" dirty="0"/>
              <a:t> </a:t>
            </a:r>
            <a:r>
              <a:rPr lang="nl-NL" sz="3600" dirty="0" err="1"/>
              <a:t>wa’di</a:t>
            </a:r>
            <a:r>
              <a:rPr lang="nl-NL" sz="3600" dirty="0"/>
              <a:t> </a:t>
            </a:r>
            <a:r>
              <a:rPr lang="nl-NL" sz="3600" dirty="0" err="1" smtClean="0"/>
              <a:t>mà’ah</a:t>
            </a:r>
            <a:r>
              <a:rPr lang="nl-NL" sz="3600" dirty="0" smtClean="0"/>
              <a:t/>
            </a:r>
            <a:br>
              <a:rPr lang="nl-NL" sz="3600" dirty="0" smtClean="0"/>
            </a:br>
            <a:r>
              <a:rPr lang="nl-NL" sz="2400" i="1" dirty="0" smtClean="0"/>
              <a:t>Het </a:t>
            </a:r>
            <a:r>
              <a:rPr lang="nl-NL" sz="2400" i="1" dirty="0"/>
              <a:t>geloof in Jezus neemt </a:t>
            </a:r>
            <a:r>
              <a:rPr lang="nl-NL" sz="2400" i="1" dirty="0" err="1" smtClean="0"/>
              <a:t>toe.Het</a:t>
            </a:r>
            <a:r>
              <a:rPr lang="nl-NL" sz="2400" i="1" dirty="0" smtClean="0"/>
              <a:t> </a:t>
            </a:r>
            <a:r>
              <a:rPr lang="nl-NL" sz="2400" i="1" dirty="0"/>
              <a:t>boek is vol beloften</a:t>
            </a:r>
            <a:r>
              <a:rPr lang="nl-NL" sz="2400" i="1" dirty="0" smtClean="0"/>
              <a:t>. De belofte van </a:t>
            </a:r>
            <a:r>
              <a:rPr lang="nl-NL" sz="2400" i="1" dirty="0"/>
              <a:t>zijn overwinning is </a:t>
            </a:r>
            <a:r>
              <a:rPr lang="nl-NL" sz="2400" i="1" dirty="0" smtClean="0"/>
              <a:t>zeker, Hem </a:t>
            </a:r>
            <a:r>
              <a:rPr lang="nl-NL" sz="2400" i="1" dirty="0"/>
              <a:t>is de heerschappij toegezegd</a:t>
            </a:r>
            <a:r>
              <a:rPr lang="nl-NL" sz="2400" i="1" dirty="0" smtClean="0"/>
              <a:t>.</a:t>
            </a:r>
            <a:endParaRPr lang="nl-NL" i="1" dirty="0"/>
          </a:p>
        </p:txBody>
      </p:sp>
    </p:spTree>
    <p:extLst>
      <p:ext uri="{BB962C8B-B14F-4D97-AF65-F5344CB8AC3E}">
        <p14:creationId xmlns:p14="http://schemas.microsoft.com/office/powerpoint/2010/main" val="305077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594522"/>
          </a:xfrm>
        </p:spPr>
        <p:txBody>
          <a:bodyPr/>
          <a:lstStyle/>
          <a:p>
            <a:pPr lvl="0" rtl="1" fontAlgn="auto">
              <a:spcBef>
                <a:spcPct val="20000"/>
              </a:spcBef>
              <a:spcAft>
                <a:spcPts val="0"/>
              </a:spcAft>
            </a:pPr>
            <a:r>
              <a:rPr lang="nl-NL" sz="4000" dirty="0" smtClean="0"/>
              <a:t>  </a:t>
            </a:r>
            <a:r>
              <a:rPr lang="ar-SY" sz="4000" dirty="0" smtClean="0"/>
              <a:t>ترنيم </a:t>
            </a:r>
            <a:r>
              <a:rPr lang="ar-SY" sz="4000" dirty="0"/>
              <a:t>ترنيم ترنيم ليسوع أعظم إله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smtClean="0"/>
              <a:t>li </a:t>
            </a:r>
            <a:r>
              <a:rPr lang="nl-NL" sz="4000" dirty="0" err="1"/>
              <a:t>jèsoe</a:t>
            </a:r>
            <a:r>
              <a:rPr lang="nl-NL" sz="4000" dirty="0"/>
              <a:t>’ </a:t>
            </a:r>
            <a:r>
              <a:rPr lang="nl-NL" sz="4000" dirty="0" err="1"/>
              <a:t>à’zam</a:t>
            </a:r>
            <a:r>
              <a:rPr lang="nl-NL" sz="4000" dirty="0"/>
              <a:t> </a:t>
            </a:r>
            <a:r>
              <a:rPr lang="nl-NL" sz="4000" dirty="0" err="1"/>
              <a:t>ilè</a:t>
            </a:r>
            <a:r>
              <a:rPr lang="nl-NL" sz="4000" dirty="0"/>
              <a:t>-è-è-è-</a:t>
            </a:r>
            <a:r>
              <a:rPr lang="nl-NL" sz="4000" dirty="0" err="1"/>
              <a:t>èhè</a:t>
            </a:r>
            <a:r>
              <a:rPr lang="nl-NL" sz="4000" dirty="0"/>
              <a:t/>
            </a:r>
            <a:br>
              <a:rPr lang="nl-NL" sz="4000" dirty="0"/>
            </a:br>
            <a:r>
              <a:rPr lang="ar-SY" sz="4000" dirty="0"/>
              <a:t>ترنيم ترنيم ترنيم </a:t>
            </a:r>
            <a:r>
              <a:rPr lang="nl-NL" sz="4000" dirty="0" smtClean="0"/>
              <a:t>  </a:t>
            </a:r>
            <a:r>
              <a:rPr lang="ar-SY" sz="4000" dirty="0"/>
              <a:t>مجده بيملا الحياة </a:t>
            </a:r>
            <a:br>
              <a:rPr lang="ar-SY" sz="4000" dirty="0"/>
            </a:br>
            <a:r>
              <a:rPr lang="nl-NL" sz="4000" dirty="0" err="1"/>
              <a:t>terniem</a:t>
            </a:r>
            <a:r>
              <a:rPr lang="nl-NL" sz="4000" dirty="0"/>
              <a:t>, </a:t>
            </a:r>
            <a:r>
              <a:rPr lang="nl-NL" sz="4000" dirty="0" err="1"/>
              <a:t>terniem</a:t>
            </a:r>
            <a:r>
              <a:rPr lang="nl-NL" sz="4000" dirty="0"/>
              <a:t>, </a:t>
            </a:r>
            <a:r>
              <a:rPr lang="nl-NL" sz="4000" dirty="0" err="1"/>
              <a:t>ternie</a:t>
            </a:r>
            <a:r>
              <a:rPr lang="nl-NL" sz="4000" dirty="0"/>
              <a:t>-ie-ie-ie-</a:t>
            </a:r>
            <a:r>
              <a:rPr lang="nl-NL" sz="4000" dirty="0" err="1"/>
              <a:t>iem</a:t>
            </a:r>
            <a:r>
              <a:rPr lang="nl-NL" sz="4000" dirty="0"/>
              <a:t/>
            </a:r>
            <a:br>
              <a:rPr lang="nl-NL" sz="4000" dirty="0"/>
            </a:br>
            <a:r>
              <a:rPr lang="nl-NL" sz="4000" dirty="0" err="1" smtClean="0"/>
              <a:t>medjdoe</a:t>
            </a:r>
            <a:r>
              <a:rPr lang="nl-NL" sz="4000" dirty="0" smtClean="0"/>
              <a:t> </a:t>
            </a:r>
            <a:r>
              <a:rPr lang="nl-NL" sz="4000" dirty="0"/>
              <a:t>(b)</a:t>
            </a:r>
            <a:r>
              <a:rPr lang="nl-NL" sz="4000" dirty="0" err="1"/>
              <a:t>jiemlel</a:t>
            </a:r>
            <a:r>
              <a:rPr lang="nl-NL" sz="4000" dirty="0"/>
              <a:t> </a:t>
            </a:r>
            <a:r>
              <a:rPr lang="nl-NL" sz="4000" dirty="0" err="1"/>
              <a:t>hajè</a:t>
            </a:r>
            <a:r>
              <a:rPr lang="nl-NL" sz="4000" dirty="0"/>
              <a:t>-è-è-è-</a:t>
            </a:r>
            <a:r>
              <a:rPr lang="nl-NL" sz="4000" dirty="0" err="1"/>
              <a:t>èh</a:t>
            </a:r>
            <a:r>
              <a:rPr lang="nl-NL" sz="4000" dirty="0"/>
              <a:t/>
            </a:r>
            <a:br>
              <a:rPr lang="nl-NL" sz="4000" dirty="0"/>
            </a:br>
            <a:r>
              <a:rPr lang="nl-NL" sz="1800" i="1" dirty="0">
                <a:solidFill>
                  <a:prstClr val="black"/>
                </a:solidFill>
                <a:latin typeface="Verdana" pitchFamily="34" charset="0"/>
                <a:ea typeface="+mn-ea"/>
                <a:cs typeface="+mn-cs"/>
              </a:rPr>
              <a:t>Zingen, zingen, zingen, voor Jezus, de hoogste God.</a:t>
            </a:r>
            <a:br>
              <a:rPr lang="nl-NL" sz="1800" i="1" dirty="0">
                <a:solidFill>
                  <a:prstClr val="black"/>
                </a:solidFill>
                <a:latin typeface="Verdana" pitchFamily="34" charset="0"/>
                <a:ea typeface="+mn-ea"/>
                <a:cs typeface="+mn-cs"/>
              </a:rPr>
            </a:br>
            <a:r>
              <a:rPr lang="nl-NL" sz="1800" i="1" dirty="0">
                <a:solidFill>
                  <a:prstClr val="black"/>
                </a:solidFill>
                <a:latin typeface="Verdana" pitchFamily="34" charset="0"/>
                <a:ea typeface="+mn-ea"/>
                <a:cs typeface="+mn-cs"/>
              </a:rPr>
              <a:t>zijn lof vervult het leven. Zingen, zingen, </a:t>
            </a:r>
            <a:r>
              <a:rPr lang="nl-NL" sz="1800" i="1" dirty="0" smtClean="0">
                <a:solidFill>
                  <a:prstClr val="black"/>
                </a:solidFill>
                <a:latin typeface="Verdana" pitchFamily="34" charset="0"/>
                <a:ea typeface="+mn-ea"/>
                <a:cs typeface="+mn-cs"/>
              </a:rPr>
              <a:t>zingen</a:t>
            </a:r>
            <a:endParaRPr lang="nl-NL" sz="4000" dirty="0"/>
          </a:p>
        </p:txBody>
      </p:sp>
    </p:spTree>
    <p:extLst>
      <p:ext uri="{BB962C8B-B14F-4D97-AF65-F5344CB8AC3E}">
        <p14:creationId xmlns:p14="http://schemas.microsoft.com/office/powerpoint/2010/main" val="49607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738538"/>
          </a:xfrm>
        </p:spPr>
        <p:txBody>
          <a:bodyPr/>
          <a:lstStyle/>
          <a:p>
            <a:pPr rtl="1"/>
            <a:r>
              <a:rPr lang="nl-NL" sz="3600" dirty="0"/>
              <a:t> </a:t>
            </a:r>
            <a:r>
              <a:rPr lang="ar-SY" sz="3600" dirty="0" smtClean="0"/>
              <a:t>4-</a:t>
            </a:r>
            <a:r>
              <a:rPr lang="nl-NL" sz="3600" dirty="0" smtClean="0"/>
              <a:t>  </a:t>
            </a:r>
            <a:r>
              <a:rPr lang="ar-SY" sz="3600" dirty="0" smtClean="0"/>
              <a:t>إيمان </a:t>
            </a:r>
            <a:r>
              <a:rPr lang="ar-SY" sz="3600" dirty="0"/>
              <a:t>بيعيش في </a:t>
            </a:r>
            <a:r>
              <a:rPr lang="ar-SY" sz="3600" dirty="0" smtClean="0"/>
              <a:t>النور</a:t>
            </a:r>
            <a:r>
              <a:rPr lang="nl-NL" sz="3600" dirty="0" smtClean="0"/>
              <a:t>   </a:t>
            </a:r>
            <a:r>
              <a:rPr lang="ar-SY" sz="3600" dirty="0" smtClean="0"/>
              <a:t>ويشوف </a:t>
            </a:r>
            <a:r>
              <a:rPr lang="ar-SY" sz="3600" dirty="0"/>
              <a:t>إبليس مأسور </a:t>
            </a:r>
            <a:br>
              <a:rPr lang="ar-SY" sz="3600" dirty="0"/>
            </a:br>
            <a:r>
              <a:rPr lang="nl-NL" sz="3600" dirty="0" err="1"/>
              <a:t>iemèèn</a:t>
            </a:r>
            <a:r>
              <a:rPr lang="nl-NL" sz="3600" dirty="0"/>
              <a:t> </a:t>
            </a:r>
            <a:r>
              <a:rPr lang="nl-NL" sz="3600" dirty="0" err="1"/>
              <a:t>biej</a:t>
            </a:r>
            <a:r>
              <a:rPr lang="nl-NL" sz="3600" dirty="0"/>
              <a:t> ‘</a:t>
            </a:r>
            <a:r>
              <a:rPr lang="nl-NL" sz="3600" dirty="0" err="1"/>
              <a:t>iesj</a:t>
            </a:r>
            <a:r>
              <a:rPr lang="nl-NL" sz="3600" dirty="0"/>
              <a:t> </a:t>
            </a:r>
            <a:r>
              <a:rPr lang="nl-NL" sz="3600" dirty="0" err="1"/>
              <a:t>fien</a:t>
            </a:r>
            <a:r>
              <a:rPr lang="nl-NL" sz="3600" dirty="0"/>
              <a:t> </a:t>
            </a:r>
            <a:r>
              <a:rPr lang="nl-NL" sz="3600" dirty="0" err="1"/>
              <a:t>noer</a:t>
            </a:r>
            <a:r>
              <a:rPr lang="nl-NL" sz="3600" dirty="0"/>
              <a:t/>
            </a:r>
            <a:br>
              <a:rPr lang="nl-NL" sz="3600" dirty="0"/>
            </a:br>
            <a:r>
              <a:rPr lang="nl-NL" sz="3600" dirty="0"/>
              <a:t>  </a:t>
            </a:r>
            <a:r>
              <a:rPr lang="nl-NL" sz="3600" dirty="0" err="1"/>
              <a:t>wajsjoef</a:t>
            </a:r>
            <a:r>
              <a:rPr lang="nl-NL" sz="3600" dirty="0"/>
              <a:t> </a:t>
            </a:r>
            <a:r>
              <a:rPr lang="nl-NL" sz="3600" dirty="0" err="1"/>
              <a:t>iblies</a:t>
            </a:r>
            <a:r>
              <a:rPr lang="nl-NL" sz="3600" dirty="0"/>
              <a:t> </a:t>
            </a:r>
            <a:r>
              <a:rPr lang="nl-NL" sz="3600" dirty="0" err="1"/>
              <a:t>ma’soer</a:t>
            </a:r>
            <a:r>
              <a:rPr lang="nl-NL" sz="3600" dirty="0"/>
              <a:t/>
            </a:r>
            <a:br>
              <a:rPr lang="nl-NL" sz="3600" dirty="0"/>
            </a:br>
            <a:r>
              <a:rPr lang="ar-SY" sz="3600" dirty="0"/>
              <a:t>والشعب صبح منصور </a:t>
            </a:r>
            <a:r>
              <a:rPr lang="nl-NL" sz="3600" dirty="0" smtClean="0"/>
              <a:t> </a:t>
            </a:r>
            <a:r>
              <a:rPr lang="ar-SY" sz="3600" dirty="0"/>
              <a:t>وبيعلن مجد الله </a:t>
            </a:r>
            <a:br>
              <a:rPr lang="ar-SY" sz="3600" dirty="0"/>
            </a:br>
            <a:r>
              <a:rPr lang="nl-NL" sz="3600" dirty="0" err="1"/>
              <a:t>wasj</a:t>
            </a:r>
            <a:r>
              <a:rPr lang="nl-NL" sz="3600" dirty="0"/>
              <a:t> </a:t>
            </a:r>
            <a:r>
              <a:rPr lang="nl-NL" sz="3600" dirty="0" err="1"/>
              <a:t>sja’bi</a:t>
            </a:r>
            <a:r>
              <a:rPr lang="nl-NL" sz="3600" dirty="0"/>
              <a:t> </a:t>
            </a:r>
            <a:r>
              <a:rPr lang="nl-NL" sz="3600" dirty="0" err="1"/>
              <a:t>sabah</a:t>
            </a:r>
            <a:r>
              <a:rPr lang="nl-NL" sz="3600" dirty="0"/>
              <a:t> </a:t>
            </a:r>
            <a:r>
              <a:rPr lang="nl-NL" sz="3600" dirty="0" err="1"/>
              <a:t>mansoer</a:t>
            </a:r>
            <a:r>
              <a:rPr lang="nl-NL" sz="3600" dirty="0"/>
              <a:t/>
            </a:r>
            <a:br>
              <a:rPr lang="nl-NL" sz="3600" dirty="0"/>
            </a:br>
            <a:r>
              <a:rPr lang="nl-NL" sz="3600" dirty="0" err="1"/>
              <a:t>wabiya’lin</a:t>
            </a:r>
            <a:r>
              <a:rPr lang="nl-NL" sz="3600" dirty="0"/>
              <a:t> </a:t>
            </a:r>
            <a:r>
              <a:rPr lang="nl-NL" sz="3600" dirty="0" err="1"/>
              <a:t>mezjdal</a:t>
            </a:r>
            <a:r>
              <a:rPr lang="nl-NL" sz="3600" dirty="0"/>
              <a:t> </a:t>
            </a:r>
            <a:r>
              <a:rPr lang="nl-NL" sz="3600" dirty="0" err="1"/>
              <a:t>làh</a:t>
            </a:r>
            <a:r>
              <a:rPr lang="nl-NL" sz="3600" dirty="0"/>
              <a:t/>
            </a:r>
            <a:br>
              <a:rPr lang="nl-NL" sz="3600" dirty="0"/>
            </a:br>
            <a:r>
              <a:rPr lang="nl-NL" sz="3600" dirty="0"/>
              <a:t> </a:t>
            </a:r>
            <a:r>
              <a:rPr lang="nl-NL" sz="2400" i="1" dirty="0"/>
              <a:t>Geloven doet leven in het </a:t>
            </a:r>
            <a:r>
              <a:rPr lang="nl-NL" sz="2400" i="1" dirty="0" smtClean="0"/>
              <a:t>licht, maar </a:t>
            </a:r>
            <a:r>
              <a:rPr lang="nl-NL" sz="2400" i="1" dirty="0"/>
              <a:t>de duivel is gevangen </a:t>
            </a:r>
            <a:r>
              <a:rPr lang="nl-NL" sz="2400" i="1" dirty="0" smtClean="0"/>
              <a:t>genomen Gods </a:t>
            </a:r>
            <a:r>
              <a:rPr lang="nl-NL" sz="2400" i="1" dirty="0"/>
              <a:t>volk </a:t>
            </a:r>
            <a:r>
              <a:rPr lang="nl-NL" sz="2400" i="1" dirty="0" smtClean="0"/>
              <a:t>overwint en </a:t>
            </a:r>
            <a:r>
              <a:rPr lang="nl-NL" sz="2400" i="1" dirty="0"/>
              <a:t>openbaart de lof op </a:t>
            </a:r>
            <a:r>
              <a:rPr lang="nl-NL" sz="2400" i="1" dirty="0" smtClean="0"/>
              <a:t>God</a:t>
            </a:r>
            <a:endParaRPr lang="nl-NL" sz="3600" dirty="0"/>
          </a:p>
        </p:txBody>
      </p:sp>
    </p:spTree>
    <p:extLst>
      <p:ext uri="{BB962C8B-B14F-4D97-AF65-F5344CB8AC3E}">
        <p14:creationId xmlns:p14="http://schemas.microsoft.com/office/powerpoint/2010/main" val="1691656558"/>
      </p:ext>
    </p:extLst>
  </p:cSld>
  <p:clrMapOvr>
    <a:masterClrMapping/>
  </p:clrMapOvr>
</p:sld>
</file>

<file path=ppt/theme/theme1.xml><?xml version="1.0" encoding="utf-8"?>
<a:theme xmlns:a="http://schemas.openxmlformats.org/drawingml/2006/main" name="2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75</Words>
  <Application>Microsoft Office PowerPoint</Application>
  <PresentationFormat>Diavoorstelling (4:3)</PresentationFormat>
  <Paragraphs>10</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2_Kantoorthema</vt:lpstr>
      <vt:lpstr>Lied 644  ترنيم ترنيم ترنيم  terniem, terniem, terniem</vt:lpstr>
      <vt:lpstr>  ترنيم ترنيم ترنيم ليسوع أعظم إله  terniem, terniem, ternie-ie-ie-ie-iem li jèsoe’ à’zam ilè-è-è-è-èhè ترنيم ترنيم ترنيم   مجده بيملا الحياة  terniem, terniem, ternie-ie-ie-ie-iem medjdoe (b)jiemlel hajè-è-è-è-èh Zingen, zingen, zingen, voor Jezus, de hoogste God. zijn lof vervult het leven. Zingen, zingen, zingen</vt:lpstr>
      <vt:lpstr> -1ملكوتك ما له حدود وطريق إبليس مسدود    mèlèkoetek mè loeh doe-oe-oe-oe-oed wi tàriek iblies mesdoe-oe-oe-oe-oed بالعز كمان هيسود   سلطانك يا ابن الله   biel azzie kèmè hajsoe-oe-oe-oe-oed sultaanak jèbnal la-a-a-a-ah Uw koninkrijk is grenzeloos, maar de weg van de duivel is versperd. In grootheid gaat het alles te boven: uw heerschappij, o zoon van God! </vt:lpstr>
      <vt:lpstr>  ترنيم ترنيم ترنيم ليسوع أعظم إله  terniem, terniem, ternie-ie-ie-ie-iem li jèsoe’ à’zam ilè-è-è-è-èhè ترنيم ترنيم ترنيم   مجده بيملا الحياة  terniem, terniem, ternie-ie-ie-ie-iem medjdoe (b)jiemlel hajè-è-è-è-èh Zingen, zingen, zingen, voor Jezus, de hoogste God. zijn lof vervult het leven. Zingen, zingen, zingen</vt:lpstr>
      <vt:lpstr>    اعلان واضح مكتوب     إبليس مغلوب مغلوب  -2   iblies magloeb magloeb i’laan waadih mektoeb في يسوعنا بنتحداه    في الدم وفي المصلوب fied demmiw fiel masloeb fie jèsoe’naa binthaddaah De duivel is helemaal overwonnen, het is geschreven, duidelijk geopenbaard. In het bloed en in de gekruisigde, in onze Jezus lag zijn uitdaging.</vt:lpstr>
      <vt:lpstr>  ترنيم ترنيم ترنيم ليسوع أعظم إله  terniem, terniem, ternie-ie-ie-ie-iem li jèsoe’ à’zam ilè-è-è-è-èhè ترنيم ترنيم ترنيم   مجده بيملا الحياة  terniem, terniem, ternie-ie-ie-ie-iem medjdoe (b)jiemlel hajè-è-è-è-èh Zingen, zingen, zingen, voor Jezus, de hoogste God. zijn lof vervult het leven. Zingen, zingen, zingen</vt:lpstr>
      <vt:lpstr>    -3 ايمان في يسوع بيزيد وكتاب مليان مواعيد  iemèèn fie jèsoe’ biezied   wiktèèb mèlyèèn mawaa’ied والوعد بنصره أكيد سلطان الوعد معاه wil wa’di (b)nasroeh akied  soeltaaniel wa’di mà’ah Het geloof in Jezus neemt toe.Het boek is vol beloften. De belofte van zijn overwinning is zeker, Hem is de heerschappij toegezegd.</vt:lpstr>
      <vt:lpstr>  ترنيم ترنيم ترنيم ليسوع أعظم إله  terniem, terniem, ternie-ie-ie-ie-iem li jèsoe’ à’zam ilè-è-è-è-èhè ترنيم ترنيم ترنيم   مجده بيملا الحياة  terniem, terniem, ternie-ie-ie-ie-iem medjdoe (b)jiemlel hajè-è-è-è-èh Zingen, zingen, zingen, voor Jezus, de hoogste God. zijn lof vervult het leven. Zingen, zingen, zingen</vt:lpstr>
      <vt:lpstr> 4-  إيمان بيعيش في النور   ويشوف إبليس مأسور  iemèèn biej ‘iesj fien noer   wajsjoef iblies ma’soer والشعب صبح منصور  وبيعلن مجد الله  wasj sja’bi sabah mansoer wabiya’lin mezjdal làh  Geloven doet leven in het licht, maar de duivel is gevangen genomen Gods volk overwint en openbaart de lof op God</vt:lpstr>
      <vt:lpstr>  ترنيم ترنيم ترنيم ليسوع أعظم إله  terniem, terniem, ternie-ie-ie-ie-iem li jèsoe’ à’zam ilè-è-è-è-èhè ترنيم ترنيم ترنيم   مجده بيملا الحياة  terniem, terniem, ternie-ie-ie-ie-iem medjdoe (b)jiemlel hajè-è-è-è-èh Zingen, zingen, zingen, voor Jezus, de hoogste God. zijn lof vervult het leven. Zingen, zingen, zingen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Yonan</dc:creator>
  <cp:lastModifiedBy>Gebruiker</cp:lastModifiedBy>
  <cp:revision>9</cp:revision>
  <dcterms:created xsi:type="dcterms:W3CDTF">2011-05-24T09:17:40Z</dcterms:created>
  <dcterms:modified xsi:type="dcterms:W3CDTF">2015-10-30T10:17:45Z</dcterms:modified>
</cp:coreProperties>
</file>