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8" r:id="rId5"/>
    <p:sldId id="26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70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84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30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10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9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2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3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90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4260-E679-4228-91E6-D1A9C976CDED}" type="datetimeFigureOut">
              <a:rPr lang="nl-NL" smtClean="0"/>
              <a:t>15-10-2015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1EF7-BCA6-4C7C-8268-0A33D91DBF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24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744416"/>
          </a:xfrm>
        </p:spPr>
        <p:txBody>
          <a:bodyPr/>
          <a:lstStyle/>
          <a:p>
            <a:r>
              <a:rPr lang="nl-NL" dirty="0" smtClean="0"/>
              <a:t>Lied 597 </a:t>
            </a:r>
            <a:r>
              <a:rPr lang="nl-NL" dirty="0" err="1" smtClean="0"/>
              <a:t>Afrachna</a:t>
            </a:r>
            <a:r>
              <a:rPr lang="nl-NL" dirty="0" smtClean="0"/>
              <a:t> </a:t>
            </a:r>
            <a:r>
              <a:rPr lang="nl-NL" dirty="0" err="1"/>
              <a:t>biek</a:t>
            </a:r>
            <a:r>
              <a:rPr lang="nl-NL" dirty="0"/>
              <a:t> </a:t>
            </a:r>
            <a:br>
              <a:rPr lang="nl-NL" dirty="0"/>
            </a:br>
            <a:r>
              <a:rPr lang="ar-SY" dirty="0" smtClean="0"/>
              <a:t>أفراحنا </a:t>
            </a:r>
            <a:r>
              <a:rPr lang="ar-SY" dirty="0"/>
              <a:t>بيك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52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509120"/>
            <a:ext cx="8445624" cy="1296144"/>
          </a:xfrm>
        </p:spPr>
        <p:txBody>
          <a:bodyPr>
            <a:normAutofit fontScale="90000"/>
          </a:bodyPr>
          <a:lstStyle/>
          <a:p>
            <a:pPr lvl="0"/>
            <a:r>
              <a:rPr lang="nl-NL" sz="2800" i="1" dirty="0" smtClean="0"/>
              <a:t>Onze </a:t>
            </a:r>
            <a:r>
              <a:rPr lang="nl-NL" sz="2800" i="1" dirty="0"/>
              <a:t>vreugden zijn in U de hele weg zolang U onze meest kostbare vriend </a:t>
            </a:r>
            <a:r>
              <a:rPr lang="nl-NL" sz="2800" i="1" dirty="0" smtClean="0"/>
              <a:t>blijft. Ook </a:t>
            </a:r>
            <a:r>
              <a:rPr lang="nl-NL" sz="2800" i="1" dirty="0"/>
              <a:t>als het lang duurt blijven we voor U zingen en uw naam verheffen </a:t>
            </a:r>
            <a:endParaRPr lang="nl-NL" sz="2800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326632" cy="43204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sz="3600" dirty="0" err="1" smtClean="0"/>
              <a:t>Afrachna</a:t>
            </a:r>
            <a:r>
              <a:rPr lang="nl-NL" sz="3600" dirty="0" smtClean="0"/>
              <a:t> </a:t>
            </a:r>
            <a:r>
              <a:rPr lang="nl-NL" sz="3600" dirty="0" err="1"/>
              <a:t>biek</a:t>
            </a:r>
            <a:r>
              <a:rPr lang="nl-NL" sz="3600" dirty="0"/>
              <a:t> </a:t>
            </a:r>
            <a:r>
              <a:rPr lang="nl-NL" sz="3600" dirty="0" err="1" smtClean="0"/>
              <a:t>toeled</a:t>
            </a:r>
            <a:r>
              <a:rPr lang="nl-NL" sz="3600" dirty="0" smtClean="0"/>
              <a:t> </a:t>
            </a:r>
            <a:r>
              <a:rPr lang="nl-NL" sz="3600" dirty="0" err="1"/>
              <a:t>tarieq</a:t>
            </a:r>
            <a:r>
              <a:rPr lang="nl-NL" sz="3600" dirty="0"/>
              <a:t> </a:t>
            </a:r>
            <a:r>
              <a:rPr lang="nl-NL" sz="3600" dirty="0" err="1" smtClean="0"/>
              <a:t>toel</a:t>
            </a:r>
            <a:r>
              <a:rPr lang="nl-NL" sz="3600" dirty="0" smtClean="0"/>
              <a:t> </a:t>
            </a:r>
            <a:r>
              <a:rPr lang="nl-NL" sz="3600" dirty="0"/>
              <a:t>men ta </a:t>
            </a:r>
            <a:r>
              <a:rPr lang="nl-NL" sz="3600" dirty="0" err="1"/>
              <a:t>lina</a:t>
            </a:r>
            <a:r>
              <a:rPr lang="nl-NL" sz="3600" dirty="0"/>
              <a:t> </a:t>
            </a:r>
            <a:r>
              <a:rPr lang="nl-NL" sz="3600" dirty="0" err="1"/>
              <a:t>achla</a:t>
            </a:r>
            <a:r>
              <a:rPr lang="nl-NL" sz="3600" dirty="0"/>
              <a:t> </a:t>
            </a:r>
            <a:r>
              <a:rPr lang="nl-NL" sz="3600" dirty="0" err="1"/>
              <a:t>rafieq</a:t>
            </a:r>
            <a:endParaRPr lang="nl-NL" sz="3600" dirty="0"/>
          </a:p>
          <a:p>
            <a:pPr marL="0" indent="0">
              <a:buNone/>
            </a:pPr>
            <a:r>
              <a:rPr lang="nl-NL" sz="3600" dirty="0" smtClean="0"/>
              <a:t>We </a:t>
            </a:r>
            <a:r>
              <a:rPr lang="nl-NL" sz="3600" dirty="0" err="1"/>
              <a:t>machma</a:t>
            </a:r>
            <a:r>
              <a:rPr lang="nl-NL" sz="3600" dirty="0"/>
              <a:t> </a:t>
            </a:r>
            <a:r>
              <a:rPr lang="nl-NL" sz="3600" dirty="0" err="1"/>
              <a:t>tall</a:t>
            </a:r>
            <a:r>
              <a:rPr lang="nl-NL" sz="3600" dirty="0"/>
              <a:t> </a:t>
            </a:r>
            <a:r>
              <a:rPr lang="nl-NL" sz="3600" dirty="0" err="1"/>
              <a:t>binell</a:t>
            </a:r>
            <a:r>
              <a:rPr lang="nl-NL" sz="3600" dirty="0"/>
              <a:t> </a:t>
            </a:r>
            <a:r>
              <a:rPr lang="nl-NL" sz="3600" dirty="0" err="1"/>
              <a:t>meshwaar</a:t>
            </a:r>
            <a:r>
              <a:rPr lang="nl-NL" sz="3600" dirty="0"/>
              <a:t> hen </a:t>
            </a:r>
            <a:r>
              <a:rPr lang="nl-NL" sz="3600" dirty="0" err="1"/>
              <a:t>ghanniel</a:t>
            </a:r>
            <a:r>
              <a:rPr lang="nl-NL" sz="3600" dirty="0"/>
              <a:t> </a:t>
            </a:r>
            <a:r>
              <a:rPr lang="nl-NL" sz="3600" dirty="0" err="1"/>
              <a:t>sjachsek</a:t>
            </a:r>
            <a:r>
              <a:rPr lang="nl-NL" sz="3600" dirty="0"/>
              <a:t> wen </a:t>
            </a:r>
            <a:r>
              <a:rPr lang="nl-NL" sz="3600" dirty="0" err="1" smtClean="0"/>
              <a:t>alliek</a:t>
            </a:r>
            <a:endParaRPr lang="nl-NL" sz="3600" dirty="0" smtClean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788024" y="18864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4000" b="1" dirty="0" smtClean="0"/>
              <a:t>أفراحنا </a:t>
            </a:r>
            <a:r>
              <a:rPr lang="ar-SA" sz="4000" b="1" dirty="0"/>
              <a:t>بيك </a:t>
            </a:r>
            <a:r>
              <a:rPr lang="ar-SA" sz="4000" b="1" dirty="0" smtClean="0"/>
              <a:t>طول الطريق</a:t>
            </a:r>
            <a:endParaRPr lang="ar-SY" sz="4000" b="1" dirty="0" smtClean="0"/>
          </a:p>
          <a:p>
            <a:pPr marL="0" indent="0" algn="ctr">
              <a:buNone/>
            </a:pPr>
            <a:r>
              <a:rPr lang="ar-SA" sz="4000" b="1" dirty="0"/>
              <a:t>طول ما أنت لينا أغلى </a:t>
            </a:r>
            <a:r>
              <a:rPr lang="ar-SA" sz="4000" b="1" dirty="0" smtClean="0"/>
              <a:t>رفيق</a:t>
            </a:r>
            <a:endParaRPr lang="ar-SY" sz="4000" b="1" dirty="0" smtClean="0"/>
          </a:p>
          <a:p>
            <a:pPr marL="0" indent="0" algn="ctr">
              <a:buNone/>
            </a:pPr>
            <a:r>
              <a:rPr lang="ar-SA" sz="4000" b="1" dirty="0"/>
              <a:t>ومهما طال بينا المشوار </a:t>
            </a:r>
            <a:endParaRPr lang="ar-SY" sz="4000" b="1" dirty="0" smtClean="0"/>
          </a:p>
          <a:p>
            <a:pPr marL="0" indent="0" algn="ctr" rtl="1">
              <a:buNone/>
            </a:pPr>
            <a:r>
              <a:rPr lang="ar-SA" sz="4000" b="1" dirty="0"/>
              <a:t>هانغني لشخصك </a:t>
            </a:r>
            <a:r>
              <a:rPr lang="ar-SA" sz="4000" b="1" dirty="0" smtClean="0"/>
              <a:t>ونعليك </a:t>
            </a:r>
            <a:r>
              <a:rPr lang="ar-SA" b="1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574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147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nl-NL" sz="2800" b="1" dirty="0" smtClean="0"/>
              <a:t>Refrein</a:t>
            </a:r>
            <a:r>
              <a:rPr lang="ar-SA" sz="2800" b="1" dirty="0" smtClean="0"/>
              <a:t>القرار</a:t>
            </a:r>
            <a:r>
              <a:rPr lang="ar-SA" b="1" dirty="0"/>
              <a:t>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4038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 err="1"/>
              <a:t>Tesbiech</a:t>
            </a:r>
            <a:r>
              <a:rPr lang="nl-NL" sz="3600" dirty="0"/>
              <a:t> hak </a:t>
            </a:r>
            <a:r>
              <a:rPr lang="nl-NL" sz="3600" dirty="0" err="1" smtClean="0"/>
              <a:t>jaa”loe</a:t>
            </a:r>
            <a:r>
              <a:rPr lang="nl-NL" sz="3600" dirty="0" smtClean="0"/>
              <a:t> </a:t>
            </a:r>
            <a:r>
              <a:rPr lang="nl-NL" sz="3600" dirty="0" err="1"/>
              <a:t>jaa’lel</a:t>
            </a:r>
            <a:r>
              <a:rPr lang="nl-NL" sz="3600" dirty="0"/>
              <a:t> </a:t>
            </a:r>
            <a:r>
              <a:rPr lang="nl-NL" sz="3600" dirty="0" err="1"/>
              <a:t>fooq</a:t>
            </a:r>
            <a:r>
              <a:rPr lang="nl-NL" sz="3600" dirty="0" smtClean="0"/>
              <a:t>,</a:t>
            </a:r>
          </a:p>
          <a:p>
            <a:pPr marL="0" indent="0">
              <a:buNone/>
            </a:pPr>
            <a:r>
              <a:rPr lang="nl-NL" sz="3600" dirty="0" smtClean="0"/>
              <a:t>al </a:t>
            </a:r>
            <a:r>
              <a:rPr lang="nl-NL" sz="3600" dirty="0" err="1"/>
              <a:t>haannil</a:t>
            </a:r>
            <a:r>
              <a:rPr lang="nl-NL" sz="3600" dirty="0"/>
              <a:t> </a:t>
            </a:r>
            <a:r>
              <a:rPr lang="nl-NL" sz="3600" dirty="0" err="1"/>
              <a:t>hamdil</a:t>
            </a:r>
            <a:r>
              <a:rPr lang="nl-NL" sz="3600" dirty="0"/>
              <a:t> </a:t>
            </a:r>
            <a:r>
              <a:rPr lang="nl-NL" sz="3600" dirty="0" err="1"/>
              <a:t>haatimlel</a:t>
            </a:r>
            <a:r>
              <a:rPr lang="nl-NL" sz="3600" dirty="0"/>
              <a:t> </a:t>
            </a:r>
            <a:r>
              <a:rPr lang="nl-NL" sz="3600" dirty="0" smtClean="0"/>
              <a:t>koen </a:t>
            </a:r>
            <a:endParaRPr lang="nl-NL" sz="3600" dirty="0"/>
          </a:p>
          <a:p>
            <a:pPr marL="0" indent="0">
              <a:buNone/>
            </a:pPr>
            <a:r>
              <a:rPr lang="nl-NL" sz="3600" dirty="0" err="1"/>
              <a:t>Terniemish</a:t>
            </a:r>
            <a:r>
              <a:rPr lang="nl-NL" sz="3600" dirty="0"/>
              <a:t> </a:t>
            </a:r>
            <a:r>
              <a:rPr lang="nl-NL" sz="3600" dirty="0" err="1"/>
              <a:t>shoekri</a:t>
            </a:r>
            <a:r>
              <a:rPr lang="nl-NL" sz="3600" dirty="0"/>
              <a:t> </a:t>
            </a:r>
            <a:r>
              <a:rPr lang="nl-NL" sz="3600" dirty="0" err="1"/>
              <a:t>ma’ak</a:t>
            </a:r>
            <a:r>
              <a:rPr lang="nl-NL" sz="3600" dirty="0"/>
              <a:t> </a:t>
            </a:r>
            <a:r>
              <a:rPr lang="nl-NL" sz="3600" dirty="0" err="1"/>
              <a:t>heidoem</a:t>
            </a:r>
            <a:r>
              <a:rPr lang="nl-NL" sz="3600" dirty="0"/>
              <a:t> </a:t>
            </a:r>
            <a:endParaRPr lang="nl-NL" sz="3600" dirty="0" smtClean="0"/>
          </a:p>
          <a:p>
            <a:pPr marL="0" indent="0">
              <a:buNone/>
            </a:pPr>
            <a:r>
              <a:rPr lang="nl-NL" sz="3600" dirty="0" err="1"/>
              <a:t>moelkek</a:t>
            </a:r>
            <a:r>
              <a:rPr lang="nl-NL" sz="3600" dirty="0"/>
              <a:t> </a:t>
            </a:r>
            <a:r>
              <a:rPr lang="nl-NL" sz="3600" dirty="0" err="1"/>
              <a:t>le_hajetna</a:t>
            </a:r>
            <a:r>
              <a:rPr lang="nl-NL" sz="3600" dirty="0"/>
              <a:t> </a:t>
            </a:r>
            <a:r>
              <a:rPr lang="nl-NL" sz="3600" dirty="0" err="1"/>
              <a:t>akied</a:t>
            </a:r>
            <a:r>
              <a:rPr lang="nl-NL" sz="3600" dirty="0"/>
              <a:t> </a:t>
            </a:r>
            <a:r>
              <a:rPr lang="nl-NL" sz="3600" dirty="0" err="1"/>
              <a:t>madmoen</a:t>
            </a:r>
            <a:endParaRPr lang="nl-NL" sz="36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0843" y="260648"/>
            <a:ext cx="4392488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000" b="1" dirty="0"/>
              <a:t>تسبيحك يعلى ويعلى لفوق </a:t>
            </a:r>
            <a:endParaRPr lang="nl-NL" sz="4000" b="1" dirty="0" smtClean="0"/>
          </a:p>
          <a:p>
            <a:pPr marL="0" indent="0" algn="ctr">
              <a:buNone/>
            </a:pPr>
            <a:r>
              <a:rPr lang="ar-SA" sz="4000" b="1" dirty="0"/>
              <a:t>ألحان الحمد ها تملا الكون </a:t>
            </a:r>
            <a:endParaRPr lang="ar-SY" sz="4000" b="1" dirty="0"/>
          </a:p>
          <a:p>
            <a:pPr marL="0" indent="0" algn="ctr">
              <a:buNone/>
            </a:pPr>
            <a:r>
              <a:rPr lang="ar-SA" sz="4000" b="1" dirty="0"/>
              <a:t>ترنيم الشكر معاك هيدوم </a:t>
            </a:r>
            <a:endParaRPr lang="ar-SY" sz="4000" b="1" dirty="0"/>
          </a:p>
          <a:p>
            <a:pPr marL="0" indent="0" algn="ctr">
              <a:buNone/>
            </a:pPr>
            <a:r>
              <a:rPr lang="ar-SA" sz="4000" b="1" dirty="0"/>
              <a:t>ملكك لحياتنا أكيد مضمون </a:t>
            </a:r>
            <a:endParaRPr lang="nl-NL" sz="4000" dirty="0"/>
          </a:p>
          <a:p>
            <a:pPr marL="0" indent="0" algn="ctr">
              <a:buNone/>
            </a:pPr>
            <a:r>
              <a:rPr lang="nl-NL" sz="2000" i="1" dirty="0"/>
              <a:t>Uw lofprijzing stijgt naar boven, melodieën van zegen zullen het heelal vervullen. Dankliederen zullen doorgaan als wij met U blijven. Uw koningschap over ons leven blijft vast.</a:t>
            </a:r>
            <a:endParaRPr lang="nl-NL" sz="2000" dirty="0"/>
          </a:p>
          <a:p>
            <a:pPr marL="0" indent="0" algn="ctr">
              <a:buNone/>
            </a:pPr>
            <a:endParaRPr lang="ar-SY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2057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869160"/>
            <a:ext cx="8640960" cy="1143000"/>
          </a:xfrm>
        </p:spPr>
        <p:txBody>
          <a:bodyPr>
            <a:noAutofit/>
          </a:bodyPr>
          <a:lstStyle/>
          <a:p>
            <a:r>
              <a:rPr lang="nl-NL" sz="2800" dirty="0"/>
              <a:t> </a:t>
            </a:r>
            <a:r>
              <a:rPr lang="nl-NL" sz="2800" i="1" dirty="0"/>
              <a:t>Ons gejuich tot U heffen we aan tot uw verheerlijking, we heffen en offeren aan  u gezangen. Ons leven met U is een voortdurende overwinning. Uw beloften zullen zeker vervuld worden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1520" y="260649"/>
            <a:ext cx="4896544" cy="3888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600" dirty="0" smtClean="0"/>
              <a:t>2. </a:t>
            </a:r>
            <a:r>
              <a:rPr lang="nl-NL" sz="3900" dirty="0"/>
              <a:t>Wah </a:t>
            </a:r>
            <a:r>
              <a:rPr lang="nl-NL" sz="3900" dirty="0" err="1"/>
              <a:t>tefna</a:t>
            </a:r>
            <a:r>
              <a:rPr lang="nl-NL" sz="3900" dirty="0"/>
              <a:t> </a:t>
            </a:r>
            <a:r>
              <a:rPr lang="nl-NL" sz="3900" dirty="0" err="1"/>
              <a:t>liek</a:t>
            </a:r>
            <a:r>
              <a:rPr lang="nl-NL" sz="3900" dirty="0"/>
              <a:t> </a:t>
            </a:r>
            <a:r>
              <a:rPr lang="nl-NL" sz="3900" dirty="0" err="1"/>
              <a:t>ja’le</a:t>
            </a:r>
            <a:r>
              <a:rPr lang="nl-NL" sz="3900" dirty="0"/>
              <a:t> </a:t>
            </a:r>
            <a:r>
              <a:rPr lang="nl-NL" sz="3900" dirty="0" err="1"/>
              <a:t>temdzjied</a:t>
            </a:r>
            <a:r>
              <a:rPr lang="nl-NL" sz="3900" dirty="0"/>
              <a:t>, </a:t>
            </a:r>
            <a:endParaRPr lang="nl-NL" sz="3900" dirty="0" smtClean="0"/>
          </a:p>
          <a:p>
            <a:pPr marL="0" indent="0">
              <a:buNone/>
            </a:pPr>
            <a:r>
              <a:rPr lang="nl-NL" sz="3900" dirty="0" err="1"/>
              <a:t>nerfa’wen</a:t>
            </a:r>
            <a:r>
              <a:rPr lang="nl-NL" sz="3900" dirty="0"/>
              <a:t> </a:t>
            </a:r>
            <a:r>
              <a:rPr lang="nl-NL" sz="3900" dirty="0" err="1"/>
              <a:t>qaddimlek</a:t>
            </a:r>
            <a:r>
              <a:rPr lang="nl-NL" sz="3900" dirty="0"/>
              <a:t> </a:t>
            </a:r>
            <a:r>
              <a:rPr lang="nl-NL" sz="3900" dirty="0" err="1" smtClean="0"/>
              <a:t>anashied</a:t>
            </a:r>
            <a:endParaRPr lang="nl-NL" sz="3900" dirty="0" smtClean="0"/>
          </a:p>
          <a:p>
            <a:pPr marL="0" indent="0">
              <a:buNone/>
            </a:pPr>
            <a:r>
              <a:rPr lang="nl-NL" sz="3900" dirty="0"/>
              <a:t>Die </a:t>
            </a:r>
            <a:r>
              <a:rPr lang="nl-NL" sz="3900" dirty="0" err="1"/>
              <a:t>hajetna</a:t>
            </a:r>
            <a:r>
              <a:rPr lang="nl-NL" sz="3900" dirty="0"/>
              <a:t> </a:t>
            </a:r>
            <a:r>
              <a:rPr lang="nl-NL" sz="3900" dirty="0" err="1"/>
              <a:t>ma’aak</a:t>
            </a:r>
            <a:r>
              <a:rPr lang="nl-NL" sz="3900" dirty="0"/>
              <a:t> </a:t>
            </a:r>
            <a:r>
              <a:rPr lang="nl-NL" sz="3900" dirty="0" err="1"/>
              <a:t>amdzjaat</a:t>
            </a:r>
            <a:r>
              <a:rPr lang="nl-NL" sz="3900" dirty="0"/>
              <a:t> </a:t>
            </a:r>
            <a:endParaRPr lang="nl-NL" sz="3900" dirty="0" smtClean="0"/>
          </a:p>
          <a:p>
            <a:pPr marL="0" indent="0">
              <a:buNone/>
            </a:pPr>
            <a:r>
              <a:rPr lang="nl-NL" sz="3900" dirty="0" err="1"/>
              <a:t>hetdoem</a:t>
            </a:r>
            <a:r>
              <a:rPr lang="nl-NL" sz="3900" dirty="0"/>
              <a:t> </a:t>
            </a:r>
            <a:r>
              <a:rPr lang="nl-NL" sz="3900" dirty="0" err="1"/>
              <a:t>dammien</a:t>
            </a:r>
            <a:r>
              <a:rPr lang="nl-NL" sz="3900" dirty="0"/>
              <a:t> hen </a:t>
            </a:r>
            <a:r>
              <a:rPr lang="nl-NL" sz="3900" dirty="0" err="1"/>
              <a:t>ha’è</a:t>
            </a:r>
            <a:r>
              <a:rPr lang="nl-NL" sz="3900" dirty="0"/>
              <a:t> </a:t>
            </a:r>
            <a:r>
              <a:rPr lang="nl-NL" sz="3900" dirty="0" err="1"/>
              <a:t>fiek</a:t>
            </a:r>
            <a:r>
              <a:rPr lang="nl-NL" sz="3900" dirty="0"/>
              <a:t> </a:t>
            </a:r>
            <a:r>
              <a:rPr lang="nl-NL" sz="3900" dirty="0" err="1"/>
              <a:t>mowa’ied</a:t>
            </a:r>
            <a:endParaRPr lang="nl-NL" sz="39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83968" y="188641"/>
            <a:ext cx="4614664" cy="3600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SA" sz="4700" b="1" dirty="0"/>
              <a:t>وهتافنا ليك يعلا بتمجيد </a:t>
            </a:r>
            <a:endParaRPr lang="nl-NL" sz="4700" b="1" dirty="0" smtClean="0"/>
          </a:p>
          <a:p>
            <a:pPr marL="0" indent="0" algn="ctr">
              <a:buNone/>
            </a:pPr>
            <a:r>
              <a:rPr lang="ar-SA" sz="4700" b="1" dirty="0"/>
              <a:t>نرفع ونقدم ليك أناشيد</a:t>
            </a:r>
            <a:endParaRPr lang="ar-SY" sz="4700" b="1" dirty="0"/>
          </a:p>
          <a:p>
            <a:pPr marL="0" indent="0" algn="ctr">
              <a:buNone/>
            </a:pPr>
            <a:r>
              <a:rPr lang="ar-SA" sz="4700" b="1" dirty="0"/>
              <a:t>دي حياتنا معاك أمجاد بتدوم</a:t>
            </a:r>
            <a:endParaRPr lang="ar-SY" sz="4700" b="1" dirty="0"/>
          </a:p>
          <a:p>
            <a:pPr marL="0" indent="0" algn="ctr">
              <a:buNone/>
            </a:pPr>
            <a:r>
              <a:rPr lang="ar-SA" sz="4700" b="1" dirty="0"/>
              <a:t>ضامنين هنحقق فيك مواعيد</a:t>
            </a:r>
            <a:endParaRPr lang="nl-NL" sz="4700" dirty="0"/>
          </a:p>
          <a:p>
            <a:pPr marL="0" indent="0" algn="ctr">
              <a:buNone/>
            </a:pPr>
            <a:endParaRPr lang="ar-SY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2655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147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nl-NL" sz="2800" b="1" dirty="0" smtClean="0"/>
              <a:t>Refrein</a:t>
            </a:r>
            <a:r>
              <a:rPr lang="ar-SA" sz="2800" b="1" dirty="0" smtClean="0"/>
              <a:t>القرار</a:t>
            </a:r>
            <a:r>
              <a:rPr lang="ar-SA" b="1" dirty="0"/>
              <a:t>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4038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 err="1"/>
              <a:t>Tesbiech</a:t>
            </a:r>
            <a:r>
              <a:rPr lang="nl-NL" sz="3600" dirty="0"/>
              <a:t> hak </a:t>
            </a:r>
            <a:r>
              <a:rPr lang="nl-NL" sz="3600" dirty="0" err="1" smtClean="0"/>
              <a:t>jaa”loe</a:t>
            </a:r>
            <a:r>
              <a:rPr lang="nl-NL" sz="3600" dirty="0" smtClean="0"/>
              <a:t> </a:t>
            </a:r>
            <a:r>
              <a:rPr lang="nl-NL" sz="3600" dirty="0" err="1"/>
              <a:t>jaa’lel</a:t>
            </a:r>
            <a:r>
              <a:rPr lang="nl-NL" sz="3600" dirty="0"/>
              <a:t> </a:t>
            </a:r>
            <a:r>
              <a:rPr lang="nl-NL" sz="3600" dirty="0" err="1"/>
              <a:t>fooq</a:t>
            </a:r>
            <a:r>
              <a:rPr lang="nl-NL" sz="3600" dirty="0" smtClean="0"/>
              <a:t>,</a:t>
            </a:r>
          </a:p>
          <a:p>
            <a:pPr marL="0" indent="0">
              <a:buNone/>
            </a:pPr>
            <a:r>
              <a:rPr lang="nl-NL" sz="3600" dirty="0" smtClean="0"/>
              <a:t>al </a:t>
            </a:r>
            <a:r>
              <a:rPr lang="nl-NL" sz="3600" dirty="0" err="1"/>
              <a:t>haannil</a:t>
            </a:r>
            <a:r>
              <a:rPr lang="nl-NL" sz="3600" dirty="0"/>
              <a:t> </a:t>
            </a:r>
            <a:r>
              <a:rPr lang="nl-NL" sz="3600" dirty="0" err="1"/>
              <a:t>hamdil</a:t>
            </a:r>
            <a:r>
              <a:rPr lang="nl-NL" sz="3600" dirty="0"/>
              <a:t> </a:t>
            </a:r>
            <a:r>
              <a:rPr lang="nl-NL" sz="3600" dirty="0" err="1"/>
              <a:t>haatimlel</a:t>
            </a:r>
            <a:r>
              <a:rPr lang="nl-NL" sz="3600" dirty="0"/>
              <a:t> </a:t>
            </a:r>
            <a:r>
              <a:rPr lang="nl-NL" sz="3600" dirty="0" smtClean="0"/>
              <a:t>koen </a:t>
            </a:r>
            <a:endParaRPr lang="nl-NL" sz="3600" dirty="0"/>
          </a:p>
          <a:p>
            <a:pPr marL="0" indent="0">
              <a:buNone/>
            </a:pPr>
            <a:r>
              <a:rPr lang="nl-NL" sz="3600" dirty="0" err="1"/>
              <a:t>Terniemish</a:t>
            </a:r>
            <a:r>
              <a:rPr lang="nl-NL" sz="3600" dirty="0"/>
              <a:t> </a:t>
            </a:r>
            <a:r>
              <a:rPr lang="nl-NL" sz="3600" dirty="0" err="1"/>
              <a:t>shoekri</a:t>
            </a:r>
            <a:r>
              <a:rPr lang="nl-NL" sz="3600" dirty="0"/>
              <a:t> </a:t>
            </a:r>
            <a:r>
              <a:rPr lang="nl-NL" sz="3600" dirty="0" err="1"/>
              <a:t>ma’ak</a:t>
            </a:r>
            <a:r>
              <a:rPr lang="nl-NL" sz="3600" dirty="0"/>
              <a:t> </a:t>
            </a:r>
            <a:r>
              <a:rPr lang="nl-NL" sz="3600" dirty="0" err="1"/>
              <a:t>heidoem</a:t>
            </a:r>
            <a:r>
              <a:rPr lang="nl-NL" sz="3600" dirty="0"/>
              <a:t> </a:t>
            </a:r>
            <a:endParaRPr lang="nl-NL" sz="3600" dirty="0" smtClean="0"/>
          </a:p>
          <a:p>
            <a:pPr marL="0" indent="0">
              <a:buNone/>
            </a:pPr>
            <a:r>
              <a:rPr lang="nl-NL" sz="3600" dirty="0" err="1"/>
              <a:t>moelkek</a:t>
            </a:r>
            <a:r>
              <a:rPr lang="nl-NL" sz="3600" dirty="0"/>
              <a:t> </a:t>
            </a:r>
            <a:r>
              <a:rPr lang="nl-NL" sz="3600" dirty="0" err="1"/>
              <a:t>le_hajetna</a:t>
            </a:r>
            <a:r>
              <a:rPr lang="nl-NL" sz="3600" dirty="0"/>
              <a:t> </a:t>
            </a:r>
            <a:r>
              <a:rPr lang="nl-NL" sz="3600" dirty="0" err="1"/>
              <a:t>akied</a:t>
            </a:r>
            <a:r>
              <a:rPr lang="nl-NL" sz="3600" dirty="0"/>
              <a:t> </a:t>
            </a:r>
            <a:r>
              <a:rPr lang="nl-NL" sz="3600" dirty="0" err="1"/>
              <a:t>madmoen</a:t>
            </a:r>
            <a:endParaRPr lang="nl-NL" sz="36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0843" y="260648"/>
            <a:ext cx="4392488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000" b="1" dirty="0"/>
              <a:t>تسبيحك يعلى ويعلى لفوق </a:t>
            </a:r>
            <a:endParaRPr lang="nl-NL" sz="4000" b="1" dirty="0" smtClean="0"/>
          </a:p>
          <a:p>
            <a:pPr marL="0" indent="0" algn="ctr">
              <a:buNone/>
            </a:pPr>
            <a:r>
              <a:rPr lang="ar-SA" sz="4000" b="1" dirty="0"/>
              <a:t>ألحان الحمد ها تملا الكون </a:t>
            </a:r>
            <a:endParaRPr lang="ar-SY" sz="4000" b="1" dirty="0"/>
          </a:p>
          <a:p>
            <a:pPr marL="0" indent="0" algn="ctr">
              <a:buNone/>
            </a:pPr>
            <a:r>
              <a:rPr lang="ar-SA" sz="4000" b="1" dirty="0"/>
              <a:t>ترنيم الشكر معاك هيدوم </a:t>
            </a:r>
            <a:endParaRPr lang="ar-SY" sz="4000" b="1" dirty="0"/>
          </a:p>
          <a:p>
            <a:pPr marL="0" indent="0" algn="ctr">
              <a:buNone/>
            </a:pPr>
            <a:r>
              <a:rPr lang="ar-SA" sz="4000" b="1" dirty="0"/>
              <a:t>ملكك لحياتنا أكيد مضمون </a:t>
            </a:r>
            <a:endParaRPr lang="nl-NL" sz="4000" dirty="0"/>
          </a:p>
          <a:p>
            <a:pPr marL="0" indent="0" algn="ctr">
              <a:buNone/>
            </a:pPr>
            <a:r>
              <a:rPr lang="nl-NL" sz="2000" i="1" dirty="0"/>
              <a:t>Uw lofprijzing stijgt naar boven, melodieën van zegen zullen het heelal vervullen. Dankliederen zullen doorgaan als wij met U blijven. Uw koningschap over ons leven blijft vast.</a:t>
            </a:r>
            <a:endParaRPr lang="nl-NL" sz="2000" dirty="0"/>
          </a:p>
          <a:p>
            <a:pPr marL="0" indent="0" algn="ctr">
              <a:buNone/>
            </a:pPr>
            <a:endParaRPr lang="ar-SY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850530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284</Words>
  <Application>Microsoft Office PowerPoint</Application>
  <PresentationFormat>Diavoorstelling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Lied 597 Afrachna biek  أفراحنا بيك </vt:lpstr>
      <vt:lpstr>Onze vreugden zijn in U de hele weg zolang U onze meest kostbare vriend blijft. Ook als het lang duurt blijven we voor U zingen en uw naam verheffen </vt:lpstr>
      <vt:lpstr>Refreinالقرار: </vt:lpstr>
      <vt:lpstr> Ons gejuich tot U heffen we aan tot uw verheerlijking, we heffen en offeren aan  u gezangen. Ons leven met U is een voortdurende overwinning. Uw beloften zullen zeker vervuld worden </vt:lpstr>
      <vt:lpstr>Refreinالقرار: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كلمات ترنيمة أفراحنا بيك </dc:title>
  <dc:creator>Yonan</dc:creator>
  <cp:lastModifiedBy>Gebruiker</cp:lastModifiedBy>
  <cp:revision>9</cp:revision>
  <dcterms:created xsi:type="dcterms:W3CDTF">2011-05-30T12:45:31Z</dcterms:created>
  <dcterms:modified xsi:type="dcterms:W3CDTF">2015-10-15T13:00:44Z</dcterms:modified>
</cp:coreProperties>
</file>