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0" r:id="rId3"/>
    <p:sldId id="266" r:id="rId4"/>
    <p:sldId id="265" r:id="rId5"/>
    <p:sldId id="267" r:id="rId6"/>
    <p:sldId id="264" r:id="rId7"/>
    <p:sldId id="268"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45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BBFBDE39-7EC3-4076-9838-00F3CE460CD2}" type="datetimeFigureOut">
              <a:rPr lang="nl-NL" smtClean="0"/>
              <a:t>6-3-2015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A75974B-85F9-4352-A87A-8F2F3D2F8EDC}" type="slidenum">
              <a:rPr lang="nl-NL" smtClean="0"/>
              <a:t>‹nr.›</a:t>
            </a:fld>
            <a:endParaRPr lang="nl-NL"/>
          </a:p>
        </p:txBody>
      </p:sp>
    </p:spTree>
    <p:extLst>
      <p:ext uri="{BB962C8B-B14F-4D97-AF65-F5344CB8AC3E}">
        <p14:creationId xmlns:p14="http://schemas.microsoft.com/office/powerpoint/2010/main" val="1695249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BFBDE39-7EC3-4076-9838-00F3CE460CD2}" type="datetimeFigureOut">
              <a:rPr lang="nl-NL" smtClean="0"/>
              <a:t>6-3-2015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A75974B-85F9-4352-A87A-8F2F3D2F8EDC}" type="slidenum">
              <a:rPr lang="nl-NL" smtClean="0"/>
              <a:t>‹nr.›</a:t>
            </a:fld>
            <a:endParaRPr lang="nl-NL"/>
          </a:p>
        </p:txBody>
      </p:sp>
    </p:spTree>
    <p:extLst>
      <p:ext uri="{BB962C8B-B14F-4D97-AF65-F5344CB8AC3E}">
        <p14:creationId xmlns:p14="http://schemas.microsoft.com/office/powerpoint/2010/main" val="1491001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BFBDE39-7EC3-4076-9838-00F3CE460CD2}" type="datetimeFigureOut">
              <a:rPr lang="nl-NL" smtClean="0"/>
              <a:t>6-3-2015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A75974B-85F9-4352-A87A-8F2F3D2F8EDC}" type="slidenum">
              <a:rPr lang="nl-NL" smtClean="0"/>
              <a:t>‹nr.›</a:t>
            </a:fld>
            <a:endParaRPr lang="nl-NL"/>
          </a:p>
        </p:txBody>
      </p:sp>
    </p:spTree>
    <p:extLst>
      <p:ext uri="{BB962C8B-B14F-4D97-AF65-F5344CB8AC3E}">
        <p14:creationId xmlns:p14="http://schemas.microsoft.com/office/powerpoint/2010/main" val="3243196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BFBDE39-7EC3-4076-9838-00F3CE460CD2}" type="datetimeFigureOut">
              <a:rPr lang="nl-NL" smtClean="0"/>
              <a:t>6-3-2015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A75974B-85F9-4352-A87A-8F2F3D2F8EDC}" type="slidenum">
              <a:rPr lang="nl-NL" smtClean="0"/>
              <a:t>‹nr.›</a:t>
            </a:fld>
            <a:endParaRPr lang="nl-NL"/>
          </a:p>
        </p:txBody>
      </p:sp>
    </p:spTree>
    <p:extLst>
      <p:ext uri="{BB962C8B-B14F-4D97-AF65-F5344CB8AC3E}">
        <p14:creationId xmlns:p14="http://schemas.microsoft.com/office/powerpoint/2010/main" val="447564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BBFBDE39-7EC3-4076-9838-00F3CE460CD2}" type="datetimeFigureOut">
              <a:rPr lang="nl-NL" smtClean="0"/>
              <a:t>6-3-2015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A75974B-85F9-4352-A87A-8F2F3D2F8EDC}" type="slidenum">
              <a:rPr lang="nl-NL" smtClean="0"/>
              <a:t>‹nr.›</a:t>
            </a:fld>
            <a:endParaRPr lang="nl-NL"/>
          </a:p>
        </p:txBody>
      </p:sp>
    </p:spTree>
    <p:extLst>
      <p:ext uri="{BB962C8B-B14F-4D97-AF65-F5344CB8AC3E}">
        <p14:creationId xmlns:p14="http://schemas.microsoft.com/office/powerpoint/2010/main" val="2429545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BBFBDE39-7EC3-4076-9838-00F3CE460CD2}" type="datetimeFigureOut">
              <a:rPr lang="nl-NL" smtClean="0"/>
              <a:t>6-3-2015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A75974B-85F9-4352-A87A-8F2F3D2F8EDC}" type="slidenum">
              <a:rPr lang="nl-NL" smtClean="0"/>
              <a:t>‹nr.›</a:t>
            </a:fld>
            <a:endParaRPr lang="nl-NL"/>
          </a:p>
        </p:txBody>
      </p:sp>
    </p:spTree>
    <p:extLst>
      <p:ext uri="{BB962C8B-B14F-4D97-AF65-F5344CB8AC3E}">
        <p14:creationId xmlns:p14="http://schemas.microsoft.com/office/powerpoint/2010/main" val="2916341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BBFBDE39-7EC3-4076-9838-00F3CE460CD2}" type="datetimeFigureOut">
              <a:rPr lang="nl-NL" smtClean="0"/>
              <a:t>6-3-2015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9A75974B-85F9-4352-A87A-8F2F3D2F8EDC}" type="slidenum">
              <a:rPr lang="nl-NL" smtClean="0"/>
              <a:t>‹nr.›</a:t>
            </a:fld>
            <a:endParaRPr lang="nl-NL"/>
          </a:p>
        </p:txBody>
      </p:sp>
    </p:spTree>
    <p:extLst>
      <p:ext uri="{BB962C8B-B14F-4D97-AF65-F5344CB8AC3E}">
        <p14:creationId xmlns:p14="http://schemas.microsoft.com/office/powerpoint/2010/main" val="3443823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BBFBDE39-7EC3-4076-9838-00F3CE460CD2}" type="datetimeFigureOut">
              <a:rPr lang="nl-NL" smtClean="0"/>
              <a:t>6-3-2015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9A75974B-85F9-4352-A87A-8F2F3D2F8EDC}" type="slidenum">
              <a:rPr lang="nl-NL" smtClean="0"/>
              <a:t>‹nr.›</a:t>
            </a:fld>
            <a:endParaRPr lang="nl-NL"/>
          </a:p>
        </p:txBody>
      </p:sp>
    </p:spTree>
    <p:extLst>
      <p:ext uri="{BB962C8B-B14F-4D97-AF65-F5344CB8AC3E}">
        <p14:creationId xmlns:p14="http://schemas.microsoft.com/office/powerpoint/2010/main" val="910968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BFBDE39-7EC3-4076-9838-00F3CE460CD2}" type="datetimeFigureOut">
              <a:rPr lang="nl-NL" smtClean="0"/>
              <a:t>6-3-2015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9A75974B-85F9-4352-A87A-8F2F3D2F8EDC}" type="slidenum">
              <a:rPr lang="nl-NL" smtClean="0"/>
              <a:t>‹nr.›</a:t>
            </a:fld>
            <a:endParaRPr lang="nl-NL"/>
          </a:p>
        </p:txBody>
      </p:sp>
    </p:spTree>
    <p:extLst>
      <p:ext uri="{BB962C8B-B14F-4D97-AF65-F5344CB8AC3E}">
        <p14:creationId xmlns:p14="http://schemas.microsoft.com/office/powerpoint/2010/main" val="531785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BBFBDE39-7EC3-4076-9838-00F3CE460CD2}" type="datetimeFigureOut">
              <a:rPr lang="nl-NL" smtClean="0"/>
              <a:t>6-3-2015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A75974B-85F9-4352-A87A-8F2F3D2F8EDC}" type="slidenum">
              <a:rPr lang="nl-NL" smtClean="0"/>
              <a:t>‹nr.›</a:t>
            </a:fld>
            <a:endParaRPr lang="nl-NL"/>
          </a:p>
        </p:txBody>
      </p:sp>
    </p:spTree>
    <p:extLst>
      <p:ext uri="{BB962C8B-B14F-4D97-AF65-F5344CB8AC3E}">
        <p14:creationId xmlns:p14="http://schemas.microsoft.com/office/powerpoint/2010/main" val="1833664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BBFBDE39-7EC3-4076-9838-00F3CE460CD2}" type="datetimeFigureOut">
              <a:rPr lang="nl-NL" smtClean="0"/>
              <a:t>6-3-2015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A75974B-85F9-4352-A87A-8F2F3D2F8EDC}" type="slidenum">
              <a:rPr lang="nl-NL" smtClean="0"/>
              <a:t>‹nr.›</a:t>
            </a:fld>
            <a:endParaRPr lang="nl-NL"/>
          </a:p>
        </p:txBody>
      </p:sp>
    </p:spTree>
    <p:extLst>
      <p:ext uri="{BB962C8B-B14F-4D97-AF65-F5344CB8AC3E}">
        <p14:creationId xmlns:p14="http://schemas.microsoft.com/office/powerpoint/2010/main" val="1485180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FBDE39-7EC3-4076-9838-00F3CE460CD2}" type="datetimeFigureOut">
              <a:rPr lang="nl-NL" smtClean="0"/>
              <a:t>6-3-2015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75974B-85F9-4352-A87A-8F2F3D2F8EDC}" type="slidenum">
              <a:rPr lang="nl-NL" smtClean="0"/>
              <a:t>‹nr.›</a:t>
            </a:fld>
            <a:endParaRPr lang="nl-NL"/>
          </a:p>
        </p:txBody>
      </p:sp>
    </p:spTree>
    <p:extLst>
      <p:ext uri="{BB962C8B-B14F-4D97-AF65-F5344CB8AC3E}">
        <p14:creationId xmlns:p14="http://schemas.microsoft.com/office/powerpoint/2010/main" val="1554398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3442394"/>
          </a:xfrm>
        </p:spPr>
        <p:txBody>
          <a:bodyPr/>
          <a:lstStyle/>
          <a:p>
            <a:r>
              <a:rPr lang="nl-NL" dirty="0"/>
              <a:t>lied 585  lemma </a:t>
            </a:r>
            <a:r>
              <a:rPr lang="nl-NL" dirty="0" err="1"/>
              <a:t>da’ani</a:t>
            </a:r>
            <a:r>
              <a:rPr lang="nl-NL" dirty="0"/>
              <a:t> rabbi  </a:t>
            </a:r>
            <a:r>
              <a:rPr lang="nl-NL" dirty="0" smtClean="0"/>
              <a:t/>
            </a:r>
            <a:br>
              <a:rPr lang="nl-NL" dirty="0" smtClean="0"/>
            </a:br>
            <a:r>
              <a:rPr lang="nl-NL" dirty="0" smtClean="0"/>
              <a:t>  </a:t>
            </a:r>
            <a:r>
              <a:rPr lang="ar-SY" dirty="0"/>
              <a:t>لما دعاني </a:t>
            </a:r>
            <a:endParaRPr lang="nl-NL" dirty="0"/>
          </a:p>
        </p:txBody>
      </p:sp>
    </p:spTree>
    <p:extLst>
      <p:ext uri="{BB962C8B-B14F-4D97-AF65-F5344CB8AC3E}">
        <p14:creationId xmlns:p14="http://schemas.microsoft.com/office/powerpoint/2010/main" val="728229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274638"/>
            <a:ext cx="8784976" cy="4306490"/>
          </a:xfrm>
        </p:spPr>
        <p:txBody>
          <a:bodyPr>
            <a:normAutofit/>
          </a:bodyPr>
          <a:lstStyle/>
          <a:p>
            <a:pPr>
              <a:lnSpc>
                <a:spcPct val="115000"/>
              </a:lnSpc>
              <a:spcAft>
                <a:spcPts val="1000"/>
              </a:spcAft>
            </a:pPr>
            <a:r>
              <a:rPr lang="ar-SA" sz="4000" dirty="0" smtClean="0">
                <a:ea typeface="Calibri"/>
                <a:cs typeface="Arial"/>
              </a:rPr>
              <a:t>لما </a:t>
            </a:r>
            <a:r>
              <a:rPr lang="ar-SA" sz="4000" dirty="0">
                <a:ea typeface="Calibri"/>
                <a:cs typeface="Arial"/>
              </a:rPr>
              <a:t>دعاني ربي قاللي تعالى إرتاح</a:t>
            </a:r>
            <a:r>
              <a:rPr lang="nl-NL" sz="4000" dirty="0">
                <a:ea typeface="Calibri"/>
                <a:cs typeface="Arial"/>
              </a:rPr>
              <a:t> -1</a:t>
            </a:r>
            <a:br>
              <a:rPr lang="nl-NL" sz="4000" dirty="0">
                <a:ea typeface="Calibri"/>
                <a:cs typeface="Arial"/>
              </a:rPr>
            </a:br>
            <a:r>
              <a:rPr lang="nl-NL" sz="4000" dirty="0">
                <a:ea typeface="Calibri"/>
                <a:cs typeface="Arial"/>
              </a:rPr>
              <a:t>1. lemma </a:t>
            </a:r>
            <a:r>
              <a:rPr lang="nl-NL" sz="4000" dirty="0" err="1">
                <a:ea typeface="Calibri"/>
                <a:cs typeface="Arial"/>
              </a:rPr>
              <a:t>da’ani</a:t>
            </a:r>
            <a:r>
              <a:rPr lang="nl-NL" sz="4000" dirty="0">
                <a:ea typeface="Calibri"/>
                <a:cs typeface="Arial"/>
              </a:rPr>
              <a:t> rabbi   </a:t>
            </a:r>
            <a:r>
              <a:rPr lang="nl-NL" sz="4000" dirty="0" err="1" smtClean="0">
                <a:ea typeface="Calibri"/>
                <a:cs typeface="Arial"/>
              </a:rPr>
              <a:t>ellite’alertaah</a:t>
            </a:r>
            <a:r>
              <a:rPr lang="nl-NL" sz="4000" dirty="0">
                <a:ea typeface="Calibri"/>
                <a:cs typeface="Arial"/>
              </a:rPr>
              <a:t/>
            </a:r>
            <a:br>
              <a:rPr lang="nl-NL" sz="4000" dirty="0">
                <a:ea typeface="Calibri"/>
                <a:cs typeface="Arial"/>
              </a:rPr>
            </a:br>
            <a:r>
              <a:rPr lang="ar-SA" sz="4000" dirty="0">
                <a:ea typeface="Calibri"/>
                <a:cs typeface="Arial"/>
              </a:rPr>
              <a:t>أنا عندي سلامك عندي لك أفراح</a:t>
            </a:r>
            <a:r>
              <a:rPr lang="nl-NL" sz="4000" dirty="0">
                <a:ea typeface="Calibri"/>
                <a:cs typeface="Arial"/>
              </a:rPr>
              <a:t/>
            </a:r>
            <a:br>
              <a:rPr lang="nl-NL" sz="4000" dirty="0">
                <a:ea typeface="Calibri"/>
                <a:cs typeface="Arial"/>
              </a:rPr>
            </a:br>
            <a:r>
              <a:rPr lang="nl-NL" sz="4000" dirty="0" err="1">
                <a:ea typeface="Calibri"/>
                <a:cs typeface="Arial"/>
              </a:rPr>
              <a:t>ana</a:t>
            </a:r>
            <a:r>
              <a:rPr lang="nl-NL" sz="4000" dirty="0">
                <a:ea typeface="Calibri"/>
                <a:cs typeface="Arial"/>
              </a:rPr>
              <a:t> </a:t>
            </a:r>
            <a:r>
              <a:rPr lang="nl-NL" sz="4000" dirty="0" err="1">
                <a:ea typeface="Calibri"/>
                <a:cs typeface="Arial"/>
              </a:rPr>
              <a:t>andi</a:t>
            </a:r>
            <a:r>
              <a:rPr lang="nl-NL" sz="4000" dirty="0">
                <a:ea typeface="Calibri"/>
                <a:cs typeface="Arial"/>
              </a:rPr>
              <a:t> </a:t>
            </a:r>
            <a:r>
              <a:rPr lang="nl-NL" sz="4000" dirty="0" err="1">
                <a:ea typeface="Calibri"/>
                <a:cs typeface="Arial"/>
              </a:rPr>
              <a:t>salamak</a:t>
            </a:r>
            <a:r>
              <a:rPr lang="nl-NL" sz="4000" dirty="0">
                <a:ea typeface="Calibri"/>
                <a:cs typeface="Arial"/>
              </a:rPr>
              <a:t>   </a:t>
            </a:r>
            <a:r>
              <a:rPr lang="nl-NL" sz="4000" dirty="0" err="1" smtClean="0">
                <a:ea typeface="Calibri"/>
                <a:cs typeface="Arial"/>
              </a:rPr>
              <a:t>andi</a:t>
            </a:r>
            <a:r>
              <a:rPr lang="nl-NL" sz="4000" dirty="0" smtClean="0">
                <a:ea typeface="Calibri"/>
                <a:cs typeface="Arial"/>
              </a:rPr>
              <a:t>  </a:t>
            </a:r>
            <a:r>
              <a:rPr lang="nl-NL" sz="4000" dirty="0">
                <a:ea typeface="Calibri"/>
                <a:cs typeface="Arial"/>
              </a:rPr>
              <a:t>lek </a:t>
            </a:r>
            <a:r>
              <a:rPr lang="nl-NL" sz="4000" dirty="0" err="1">
                <a:ea typeface="Calibri"/>
                <a:cs typeface="Arial"/>
              </a:rPr>
              <a:t>affrah</a:t>
            </a:r>
            <a:r>
              <a:rPr lang="nl-NL" sz="4000" dirty="0">
                <a:ea typeface="Calibri"/>
                <a:cs typeface="Arial"/>
              </a:rPr>
              <a:t/>
            </a:r>
            <a:br>
              <a:rPr lang="nl-NL" sz="4000" dirty="0">
                <a:ea typeface="Calibri"/>
                <a:cs typeface="Arial"/>
              </a:rPr>
            </a:br>
            <a:r>
              <a:rPr lang="nl-NL" sz="2200" dirty="0">
                <a:ea typeface="Calibri"/>
                <a:cs typeface="Arial"/>
              </a:rPr>
              <a:t/>
            </a:r>
            <a:br>
              <a:rPr lang="nl-NL" sz="2200" dirty="0">
                <a:ea typeface="Calibri"/>
                <a:cs typeface="Arial"/>
              </a:rPr>
            </a:br>
            <a:r>
              <a:rPr lang="nl-NL" sz="2400" i="1" dirty="0" smtClean="0">
                <a:solidFill>
                  <a:prstClr val="black"/>
                </a:solidFill>
                <a:ea typeface="Calibri"/>
                <a:cs typeface="Arial"/>
              </a:rPr>
              <a:t>Toen </a:t>
            </a:r>
            <a:r>
              <a:rPr lang="nl-NL" sz="2400" i="1" dirty="0">
                <a:solidFill>
                  <a:prstClr val="black"/>
                </a:solidFill>
                <a:ea typeface="Calibri"/>
                <a:cs typeface="Arial"/>
              </a:rPr>
              <a:t>mijn heer mij geroepen heeft Zei Hij tegen mij: ”Kom, vind rust, Ik heb je vrede. Ik </a:t>
            </a:r>
            <a:r>
              <a:rPr lang="nl-NL" sz="2400" i="1" dirty="0" smtClean="0">
                <a:solidFill>
                  <a:prstClr val="black"/>
                </a:solidFill>
                <a:ea typeface="Calibri"/>
                <a:cs typeface="Arial"/>
              </a:rPr>
              <a:t>heb vreugdes </a:t>
            </a:r>
            <a:r>
              <a:rPr lang="nl-NL" sz="2400" i="1" dirty="0">
                <a:solidFill>
                  <a:prstClr val="black"/>
                </a:solidFill>
                <a:ea typeface="Calibri"/>
                <a:cs typeface="Arial"/>
              </a:rPr>
              <a:t>voor jou.</a:t>
            </a:r>
            <a:endParaRPr lang="nl-NL" sz="2200" dirty="0"/>
          </a:p>
        </p:txBody>
      </p:sp>
    </p:spTree>
    <p:extLst>
      <p:ext uri="{BB962C8B-B14F-4D97-AF65-F5344CB8AC3E}">
        <p14:creationId xmlns:p14="http://schemas.microsoft.com/office/powerpoint/2010/main" val="1349000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306490"/>
          </a:xfrm>
        </p:spPr>
        <p:txBody>
          <a:bodyPr/>
          <a:lstStyle/>
          <a:p>
            <a:r>
              <a:rPr lang="ar-SA" sz="4000" dirty="0">
                <a:solidFill>
                  <a:prstClr val="black"/>
                </a:solidFill>
                <a:ea typeface="Calibri"/>
                <a:cs typeface="Arial"/>
              </a:rPr>
              <a:t>مال الهَمْ يسودك ليه بيحني عودك</a:t>
            </a:r>
            <a:r>
              <a:rPr lang="nl-NL" sz="4000" dirty="0">
                <a:solidFill>
                  <a:prstClr val="black"/>
                </a:solidFill>
                <a:ea typeface="Calibri"/>
                <a:cs typeface="Arial"/>
              </a:rPr>
              <a:t/>
            </a:r>
            <a:br>
              <a:rPr lang="nl-NL" sz="4000" dirty="0">
                <a:solidFill>
                  <a:prstClr val="black"/>
                </a:solidFill>
                <a:ea typeface="Calibri"/>
                <a:cs typeface="Arial"/>
              </a:rPr>
            </a:br>
            <a:r>
              <a:rPr lang="nl-NL" sz="4000" dirty="0" err="1">
                <a:solidFill>
                  <a:prstClr val="black"/>
                </a:solidFill>
                <a:ea typeface="Calibri"/>
                <a:cs typeface="Arial"/>
              </a:rPr>
              <a:t>Malilhem</a:t>
            </a:r>
            <a:r>
              <a:rPr lang="nl-NL" sz="4000" dirty="0">
                <a:solidFill>
                  <a:prstClr val="black"/>
                </a:solidFill>
                <a:ea typeface="Calibri"/>
                <a:cs typeface="Arial"/>
              </a:rPr>
              <a:t> </a:t>
            </a:r>
            <a:r>
              <a:rPr lang="nl-NL" sz="4000" dirty="0" err="1">
                <a:solidFill>
                  <a:prstClr val="black"/>
                </a:solidFill>
                <a:ea typeface="Calibri"/>
                <a:cs typeface="Arial"/>
              </a:rPr>
              <a:t>isoedek</a:t>
            </a:r>
            <a:r>
              <a:rPr lang="nl-NL" sz="4000" dirty="0">
                <a:solidFill>
                  <a:prstClr val="black"/>
                </a:solidFill>
                <a:ea typeface="Calibri"/>
                <a:cs typeface="Arial"/>
              </a:rPr>
              <a:t>  </a:t>
            </a:r>
            <a:r>
              <a:rPr lang="nl-NL" sz="4000" dirty="0" err="1">
                <a:solidFill>
                  <a:prstClr val="black"/>
                </a:solidFill>
                <a:ea typeface="Calibri"/>
                <a:cs typeface="Arial"/>
              </a:rPr>
              <a:t>libiachni</a:t>
            </a:r>
            <a:r>
              <a:rPr lang="nl-NL" sz="4000" dirty="0">
                <a:solidFill>
                  <a:prstClr val="black"/>
                </a:solidFill>
                <a:ea typeface="Calibri"/>
                <a:cs typeface="Arial"/>
              </a:rPr>
              <a:t> </a:t>
            </a:r>
            <a:r>
              <a:rPr lang="nl-NL" sz="4000" dirty="0" err="1">
                <a:solidFill>
                  <a:prstClr val="black"/>
                </a:solidFill>
                <a:ea typeface="Calibri"/>
                <a:cs typeface="Arial"/>
              </a:rPr>
              <a:t>aoedek</a:t>
            </a:r>
            <a:r>
              <a:rPr lang="nl-NL" sz="4000" dirty="0">
                <a:solidFill>
                  <a:prstClr val="black"/>
                </a:solidFill>
                <a:ea typeface="Calibri"/>
                <a:cs typeface="Arial"/>
              </a:rPr>
              <a:t/>
            </a:r>
            <a:br>
              <a:rPr lang="nl-NL" sz="4000" dirty="0">
                <a:solidFill>
                  <a:prstClr val="black"/>
                </a:solidFill>
                <a:ea typeface="Calibri"/>
                <a:cs typeface="Arial"/>
              </a:rPr>
            </a:br>
            <a:r>
              <a:rPr lang="nl-NL" sz="4000" dirty="0">
                <a:solidFill>
                  <a:prstClr val="black"/>
                </a:solidFill>
                <a:ea typeface="Calibri"/>
                <a:cs typeface="Arial"/>
              </a:rPr>
              <a:t>x2  </a:t>
            </a:r>
            <a:r>
              <a:rPr lang="ar-SA" sz="4000" dirty="0">
                <a:solidFill>
                  <a:prstClr val="black"/>
                </a:solidFill>
                <a:ea typeface="Calibri"/>
                <a:cs typeface="Arial"/>
              </a:rPr>
              <a:t>خليني أمسك إيدك وأمشيك في فلاح </a:t>
            </a:r>
            <a:r>
              <a:rPr lang="nl-NL" sz="4000" dirty="0">
                <a:solidFill>
                  <a:prstClr val="black"/>
                </a:solidFill>
                <a:ea typeface="Calibri"/>
                <a:cs typeface="Arial"/>
              </a:rPr>
              <a:t/>
            </a:r>
            <a:br>
              <a:rPr lang="nl-NL" sz="4000" dirty="0">
                <a:solidFill>
                  <a:prstClr val="black"/>
                </a:solidFill>
                <a:ea typeface="Calibri"/>
                <a:cs typeface="Arial"/>
              </a:rPr>
            </a:br>
            <a:r>
              <a:rPr lang="nl-NL" sz="4000" dirty="0" err="1">
                <a:solidFill>
                  <a:prstClr val="black"/>
                </a:solidFill>
                <a:ea typeface="Calibri"/>
                <a:cs typeface="Arial"/>
              </a:rPr>
              <a:t>Gellini</a:t>
            </a:r>
            <a:r>
              <a:rPr lang="nl-NL" sz="4000" dirty="0">
                <a:solidFill>
                  <a:prstClr val="black"/>
                </a:solidFill>
                <a:ea typeface="Calibri"/>
                <a:cs typeface="Arial"/>
              </a:rPr>
              <a:t> </a:t>
            </a:r>
            <a:r>
              <a:rPr lang="nl-NL" sz="4000" dirty="0" err="1">
                <a:solidFill>
                  <a:prstClr val="black"/>
                </a:solidFill>
                <a:ea typeface="Calibri"/>
                <a:cs typeface="Arial"/>
              </a:rPr>
              <a:t>amsiek</a:t>
            </a:r>
            <a:r>
              <a:rPr lang="nl-NL" sz="4000" dirty="0">
                <a:solidFill>
                  <a:prstClr val="black"/>
                </a:solidFill>
                <a:ea typeface="Calibri"/>
                <a:cs typeface="Arial"/>
              </a:rPr>
              <a:t> </a:t>
            </a:r>
            <a:r>
              <a:rPr lang="nl-NL" sz="4000" dirty="0" err="1">
                <a:solidFill>
                  <a:prstClr val="black"/>
                </a:solidFill>
                <a:ea typeface="Calibri"/>
                <a:cs typeface="Arial"/>
              </a:rPr>
              <a:t>iedek</a:t>
            </a:r>
            <a:r>
              <a:rPr lang="nl-NL" sz="4000" dirty="0">
                <a:solidFill>
                  <a:prstClr val="black"/>
                </a:solidFill>
                <a:ea typeface="Calibri"/>
                <a:cs typeface="Arial"/>
              </a:rPr>
              <a:t>  </a:t>
            </a:r>
            <a:r>
              <a:rPr lang="nl-NL" sz="4000" dirty="0" smtClean="0">
                <a:solidFill>
                  <a:prstClr val="black"/>
                </a:solidFill>
                <a:ea typeface="Calibri"/>
                <a:cs typeface="Arial"/>
              </a:rPr>
              <a:t/>
            </a:r>
            <a:br>
              <a:rPr lang="nl-NL" sz="4000" dirty="0" smtClean="0">
                <a:solidFill>
                  <a:prstClr val="black"/>
                </a:solidFill>
                <a:ea typeface="Calibri"/>
                <a:cs typeface="Arial"/>
              </a:rPr>
            </a:br>
            <a:r>
              <a:rPr lang="nl-NL" sz="4000" dirty="0" err="1" smtClean="0">
                <a:solidFill>
                  <a:prstClr val="black"/>
                </a:solidFill>
                <a:ea typeface="Calibri"/>
                <a:cs typeface="Arial"/>
              </a:rPr>
              <a:t>wa</a:t>
            </a:r>
            <a:r>
              <a:rPr lang="nl-NL" sz="4000" dirty="0" smtClean="0">
                <a:solidFill>
                  <a:prstClr val="black"/>
                </a:solidFill>
                <a:ea typeface="Calibri"/>
                <a:cs typeface="Arial"/>
              </a:rPr>
              <a:t> </a:t>
            </a:r>
            <a:r>
              <a:rPr lang="nl-NL" sz="4000" dirty="0" err="1">
                <a:solidFill>
                  <a:prstClr val="black"/>
                </a:solidFill>
                <a:ea typeface="Calibri"/>
                <a:cs typeface="Arial"/>
              </a:rPr>
              <a:t>ameshiek</a:t>
            </a:r>
            <a:r>
              <a:rPr lang="nl-NL" sz="4000" dirty="0">
                <a:solidFill>
                  <a:prstClr val="black"/>
                </a:solidFill>
                <a:ea typeface="Calibri"/>
                <a:cs typeface="Arial"/>
              </a:rPr>
              <a:t> </a:t>
            </a:r>
            <a:r>
              <a:rPr lang="nl-NL" sz="4000" dirty="0" err="1">
                <a:solidFill>
                  <a:prstClr val="black"/>
                </a:solidFill>
                <a:ea typeface="Calibri"/>
                <a:cs typeface="Arial"/>
              </a:rPr>
              <a:t>bifallah</a:t>
            </a:r>
            <a:r>
              <a:rPr lang="nl-NL" sz="3200" dirty="0">
                <a:solidFill>
                  <a:prstClr val="black"/>
                </a:solidFill>
                <a:ea typeface="Calibri"/>
                <a:cs typeface="Arial"/>
              </a:rPr>
              <a:t/>
            </a:r>
            <a:br>
              <a:rPr lang="nl-NL" sz="3200" dirty="0">
                <a:solidFill>
                  <a:prstClr val="black"/>
                </a:solidFill>
                <a:ea typeface="Calibri"/>
                <a:cs typeface="Arial"/>
              </a:rPr>
            </a:br>
            <a:r>
              <a:rPr lang="nl-NL" sz="2400" i="1" dirty="0" smtClean="0">
                <a:solidFill>
                  <a:prstClr val="black"/>
                </a:solidFill>
                <a:ea typeface="Calibri"/>
                <a:cs typeface="Arial"/>
              </a:rPr>
              <a:t>Waarom </a:t>
            </a:r>
            <a:r>
              <a:rPr lang="nl-NL" sz="2400" i="1" dirty="0">
                <a:solidFill>
                  <a:prstClr val="black"/>
                </a:solidFill>
                <a:ea typeface="Calibri"/>
                <a:cs typeface="Arial"/>
              </a:rPr>
              <a:t>zal de zorg jou overheersen, Waarom zou die je rug buigen, Laat Mij je hand vasthouden en je laten wandelen in de ruimte”.</a:t>
            </a:r>
            <a:endParaRPr lang="nl-NL" sz="2400" i="1" dirty="0"/>
          </a:p>
        </p:txBody>
      </p:sp>
    </p:spTree>
    <p:extLst>
      <p:ext uri="{BB962C8B-B14F-4D97-AF65-F5344CB8AC3E}">
        <p14:creationId xmlns:p14="http://schemas.microsoft.com/office/powerpoint/2010/main" val="1813099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18008"/>
            <a:ext cx="8568952" cy="4995168"/>
          </a:xfrm>
        </p:spPr>
        <p:txBody>
          <a:bodyPr>
            <a:normAutofit/>
          </a:bodyPr>
          <a:lstStyle/>
          <a:p>
            <a:r>
              <a:rPr lang="ar-SY" sz="4000" dirty="0"/>
              <a:t>لما سمعت صوته قلت له يا ربي </a:t>
            </a:r>
            <a:r>
              <a:rPr lang="nl-NL" sz="4000" dirty="0" smtClean="0"/>
              <a:t> -2</a:t>
            </a:r>
            <a:r>
              <a:rPr lang="ar-SY" sz="4000" dirty="0" smtClean="0"/>
              <a:t/>
            </a:r>
            <a:br>
              <a:rPr lang="ar-SY" sz="4000" dirty="0" smtClean="0"/>
            </a:br>
            <a:r>
              <a:rPr lang="ar-SY" sz="4000" dirty="0" smtClean="0"/>
              <a:t>2.</a:t>
            </a:r>
            <a:r>
              <a:rPr lang="nl-NL" sz="4000" dirty="0" smtClean="0"/>
              <a:t>. lemma </a:t>
            </a:r>
            <a:r>
              <a:rPr lang="nl-NL" sz="4000" dirty="0" err="1"/>
              <a:t>sma’ati</a:t>
            </a:r>
            <a:r>
              <a:rPr lang="nl-NL" sz="4000" dirty="0"/>
              <a:t> </a:t>
            </a:r>
            <a:r>
              <a:rPr lang="nl-NL" sz="4000" dirty="0" err="1"/>
              <a:t>soto</a:t>
            </a:r>
            <a:r>
              <a:rPr lang="nl-NL" sz="4000" dirty="0"/>
              <a:t>   </a:t>
            </a:r>
            <a:r>
              <a:rPr lang="nl-NL" sz="4000" dirty="0" smtClean="0"/>
              <a:t/>
            </a:r>
            <a:br>
              <a:rPr lang="nl-NL" sz="4000" dirty="0" smtClean="0"/>
            </a:br>
            <a:r>
              <a:rPr lang="nl-NL" sz="4000" dirty="0" err="1" smtClean="0"/>
              <a:t>oeltoelloe</a:t>
            </a:r>
            <a:r>
              <a:rPr lang="nl-NL" sz="4000" dirty="0" smtClean="0"/>
              <a:t> </a:t>
            </a:r>
            <a:r>
              <a:rPr lang="nl-NL" sz="4000" dirty="0" err="1"/>
              <a:t>ya</a:t>
            </a:r>
            <a:r>
              <a:rPr lang="nl-NL" sz="4000" dirty="0"/>
              <a:t> ra-a-a-</a:t>
            </a:r>
            <a:r>
              <a:rPr lang="nl-NL" sz="4000" dirty="0" err="1"/>
              <a:t>abbi</a:t>
            </a:r>
            <a:r>
              <a:rPr lang="nl-NL" sz="4000" dirty="0"/>
              <a:t/>
            </a:r>
            <a:br>
              <a:rPr lang="nl-NL" sz="4000" dirty="0"/>
            </a:br>
            <a:r>
              <a:rPr lang="ar-SY" sz="4000" dirty="0"/>
              <a:t>كيف بتنادي علىّ وأنا مش طايق ذنبي</a:t>
            </a:r>
            <a:br>
              <a:rPr lang="ar-SY" sz="4000" dirty="0"/>
            </a:br>
            <a:r>
              <a:rPr lang="nl-NL" sz="4000" dirty="0"/>
              <a:t>Kief bet nadi </a:t>
            </a:r>
            <a:r>
              <a:rPr lang="nl-NL" sz="4000" dirty="0" err="1"/>
              <a:t>aleija</a:t>
            </a:r>
            <a:r>
              <a:rPr lang="nl-NL" sz="4000" dirty="0"/>
              <a:t>    </a:t>
            </a:r>
            <a:r>
              <a:rPr lang="nl-NL" sz="4000" dirty="0" smtClean="0"/>
              <a:t/>
            </a:r>
            <a:br>
              <a:rPr lang="nl-NL" sz="4000" dirty="0" smtClean="0"/>
            </a:br>
            <a:r>
              <a:rPr lang="nl-NL" sz="4000" dirty="0" err="1" smtClean="0"/>
              <a:t>wa</a:t>
            </a:r>
            <a:r>
              <a:rPr lang="nl-NL" sz="4000" dirty="0" smtClean="0"/>
              <a:t> </a:t>
            </a:r>
            <a:r>
              <a:rPr lang="nl-NL" sz="4000" dirty="0"/>
              <a:t>na moes </a:t>
            </a:r>
            <a:r>
              <a:rPr lang="nl-NL" sz="4000" dirty="0" err="1"/>
              <a:t>taje</a:t>
            </a:r>
            <a:r>
              <a:rPr lang="nl-NL" sz="4000" dirty="0"/>
              <a:t> </a:t>
            </a:r>
            <a:r>
              <a:rPr lang="nl-NL" sz="4000" dirty="0" err="1"/>
              <a:t>zenbi</a:t>
            </a:r>
            <a:r>
              <a:rPr lang="nl-NL" sz="4000" dirty="0"/>
              <a:t/>
            </a:r>
            <a:br>
              <a:rPr lang="nl-NL" sz="4000" dirty="0"/>
            </a:br>
            <a:r>
              <a:rPr lang="nl-NL" sz="2400" i="1" dirty="0" smtClean="0"/>
              <a:t>Toen </a:t>
            </a:r>
            <a:r>
              <a:rPr lang="nl-NL" sz="2400" i="1" dirty="0"/>
              <a:t>ik Zijn stem gehoord heb, zei ik: “O mijn Heer, hoe roept U mij en ik zelf verdraag mijn schuld niet.</a:t>
            </a:r>
            <a:endParaRPr lang="nl-NL" sz="2400" i="1" dirty="0"/>
          </a:p>
        </p:txBody>
      </p:sp>
    </p:spTree>
    <p:extLst>
      <p:ext uri="{BB962C8B-B14F-4D97-AF65-F5344CB8AC3E}">
        <p14:creationId xmlns:p14="http://schemas.microsoft.com/office/powerpoint/2010/main" val="2437865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378498"/>
          </a:xfrm>
        </p:spPr>
        <p:txBody>
          <a:bodyPr/>
          <a:lstStyle/>
          <a:p>
            <a:r>
              <a:rPr lang="ar-SY" sz="4000" dirty="0">
                <a:solidFill>
                  <a:prstClr val="black"/>
                </a:solidFill>
              </a:rPr>
              <a:t>قالي دمي يطهر من كل الشرور</a:t>
            </a:r>
            <a:br>
              <a:rPr lang="ar-SY" sz="4000" dirty="0">
                <a:solidFill>
                  <a:prstClr val="black"/>
                </a:solidFill>
              </a:rPr>
            </a:br>
            <a:r>
              <a:rPr lang="nl-NL" sz="4000" dirty="0" err="1">
                <a:solidFill>
                  <a:prstClr val="black"/>
                </a:solidFill>
              </a:rPr>
              <a:t>Elli</a:t>
            </a:r>
            <a:r>
              <a:rPr lang="nl-NL" sz="4000" dirty="0">
                <a:solidFill>
                  <a:prstClr val="black"/>
                </a:solidFill>
              </a:rPr>
              <a:t> </a:t>
            </a:r>
            <a:r>
              <a:rPr lang="nl-NL" sz="4000" dirty="0" err="1">
                <a:solidFill>
                  <a:prstClr val="black"/>
                </a:solidFill>
              </a:rPr>
              <a:t>demmi</a:t>
            </a:r>
            <a:r>
              <a:rPr lang="nl-NL" sz="4000" dirty="0">
                <a:solidFill>
                  <a:prstClr val="black"/>
                </a:solidFill>
              </a:rPr>
              <a:t> </a:t>
            </a:r>
            <a:r>
              <a:rPr lang="nl-NL" sz="4000" dirty="0" err="1">
                <a:solidFill>
                  <a:prstClr val="black"/>
                </a:solidFill>
              </a:rPr>
              <a:t>jetahar</a:t>
            </a:r>
            <a:r>
              <a:rPr lang="nl-NL" sz="4000" dirty="0">
                <a:solidFill>
                  <a:prstClr val="black"/>
                </a:solidFill>
              </a:rPr>
              <a:t>    min koel lil </a:t>
            </a:r>
            <a:r>
              <a:rPr lang="nl-NL" sz="4000" dirty="0" err="1">
                <a:solidFill>
                  <a:prstClr val="black"/>
                </a:solidFill>
              </a:rPr>
              <a:t>sjeroer</a:t>
            </a:r>
            <a:r>
              <a:rPr lang="nl-NL" sz="4000" dirty="0">
                <a:solidFill>
                  <a:prstClr val="black"/>
                </a:solidFill>
              </a:rPr>
              <a:t/>
            </a:r>
            <a:br>
              <a:rPr lang="nl-NL" sz="4000" dirty="0">
                <a:solidFill>
                  <a:prstClr val="black"/>
                </a:solidFill>
              </a:rPr>
            </a:br>
            <a:r>
              <a:rPr lang="ar-SY" sz="4000" dirty="0">
                <a:solidFill>
                  <a:prstClr val="black"/>
                </a:solidFill>
              </a:rPr>
              <a:t>أنا بحب الخاطي وأخرجه للنور</a:t>
            </a:r>
            <a:br>
              <a:rPr lang="ar-SY" sz="4000" dirty="0">
                <a:solidFill>
                  <a:prstClr val="black"/>
                </a:solidFill>
              </a:rPr>
            </a:br>
            <a:r>
              <a:rPr lang="nl-NL" sz="4000" dirty="0">
                <a:solidFill>
                  <a:prstClr val="black"/>
                </a:solidFill>
              </a:rPr>
              <a:t>Ana </a:t>
            </a:r>
            <a:r>
              <a:rPr lang="nl-NL" sz="4000" dirty="0" err="1">
                <a:solidFill>
                  <a:prstClr val="black"/>
                </a:solidFill>
              </a:rPr>
              <a:t>bahabbil</a:t>
            </a:r>
            <a:r>
              <a:rPr lang="nl-NL" sz="4000" dirty="0">
                <a:solidFill>
                  <a:prstClr val="black"/>
                </a:solidFill>
              </a:rPr>
              <a:t> </a:t>
            </a:r>
            <a:r>
              <a:rPr lang="nl-NL" sz="4000" dirty="0" err="1">
                <a:solidFill>
                  <a:prstClr val="black"/>
                </a:solidFill>
              </a:rPr>
              <a:t>gatie</a:t>
            </a:r>
            <a:r>
              <a:rPr lang="nl-NL" sz="4000" dirty="0">
                <a:solidFill>
                  <a:prstClr val="black"/>
                </a:solidFill>
              </a:rPr>
              <a:t>   </a:t>
            </a:r>
            <a:r>
              <a:rPr lang="nl-NL" sz="4000" dirty="0" smtClean="0">
                <a:solidFill>
                  <a:prstClr val="black"/>
                </a:solidFill>
              </a:rPr>
              <a:t/>
            </a:r>
            <a:br>
              <a:rPr lang="nl-NL" sz="4000" dirty="0" smtClean="0">
                <a:solidFill>
                  <a:prstClr val="black"/>
                </a:solidFill>
              </a:rPr>
            </a:br>
            <a:r>
              <a:rPr lang="nl-NL" sz="4000" dirty="0" err="1" smtClean="0">
                <a:solidFill>
                  <a:prstClr val="black"/>
                </a:solidFill>
              </a:rPr>
              <a:t>wa</a:t>
            </a:r>
            <a:r>
              <a:rPr lang="nl-NL" sz="4000" dirty="0" smtClean="0">
                <a:solidFill>
                  <a:prstClr val="black"/>
                </a:solidFill>
              </a:rPr>
              <a:t> </a:t>
            </a:r>
            <a:r>
              <a:rPr lang="nl-NL" sz="4000" dirty="0" err="1">
                <a:solidFill>
                  <a:prstClr val="black"/>
                </a:solidFill>
              </a:rPr>
              <a:t>chredzjoe</a:t>
            </a:r>
            <a:r>
              <a:rPr lang="nl-NL" sz="4000" dirty="0">
                <a:solidFill>
                  <a:prstClr val="black"/>
                </a:solidFill>
              </a:rPr>
              <a:t> lil </a:t>
            </a:r>
            <a:r>
              <a:rPr lang="nl-NL" sz="4000" dirty="0" err="1">
                <a:solidFill>
                  <a:prstClr val="black"/>
                </a:solidFill>
              </a:rPr>
              <a:t>noer</a:t>
            </a:r>
            <a:r>
              <a:rPr lang="nl-NL" sz="3600" dirty="0">
                <a:solidFill>
                  <a:prstClr val="black"/>
                </a:solidFill>
              </a:rPr>
              <a:t/>
            </a:r>
            <a:br>
              <a:rPr lang="nl-NL" sz="3600" dirty="0">
                <a:solidFill>
                  <a:prstClr val="black"/>
                </a:solidFill>
              </a:rPr>
            </a:br>
            <a:r>
              <a:rPr lang="nl-NL" sz="2400" i="1" dirty="0" smtClean="0">
                <a:solidFill>
                  <a:prstClr val="black"/>
                </a:solidFill>
              </a:rPr>
              <a:t>Hij </a:t>
            </a:r>
            <a:r>
              <a:rPr lang="nl-NL" sz="2400" i="1" dirty="0">
                <a:solidFill>
                  <a:prstClr val="black"/>
                </a:solidFill>
              </a:rPr>
              <a:t>zei tegen Mij: ’Mijn bloed reinigt van alle kwaad, Ik houd van de zondaar en ik breng hem naar het licht’</a:t>
            </a:r>
            <a:endParaRPr lang="nl-NL" sz="2400" i="1" dirty="0"/>
          </a:p>
        </p:txBody>
      </p:sp>
    </p:spTree>
    <p:extLst>
      <p:ext uri="{BB962C8B-B14F-4D97-AF65-F5344CB8AC3E}">
        <p14:creationId xmlns:p14="http://schemas.microsoft.com/office/powerpoint/2010/main" val="893030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4725144"/>
          </a:xfrm>
        </p:spPr>
        <p:txBody>
          <a:bodyPr>
            <a:normAutofit/>
          </a:bodyPr>
          <a:lstStyle/>
          <a:p>
            <a:r>
              <a:rPr lang="ar-SY" sz="4000" dirty="0"/>
              <a:t>قلبى ساعتها إتهلل وامتلأ بالروح</a:t>
            </a:r>
            <a:br>
              <a:rPr lang="ar-SY" sz="4000" dirty="0"/>
            </a:br>
            <a:r>
              <a:rPr lang="ar-SY" sz="4000" dirty="0" smtClean="0"/>
              <a:t>3</a:t>
            </a:r>
            <a:r>
              <a:rPr lang="nl-NL" sz="4000" dirty="0" smtClean="0"/>
              <a:t>.</a:t>
            </a:r>
            <a:r>
              <a:rPr lang="ar-SY" sz="4000" dirty="0" smtClean="0"/>
              <a:t> </a:t>
            </a:r>
            <a:r>
              <a:rPr lang="nl-NL" sz="4000" dirty="0" smtClean="0"/>
              <a:t>  </a:t>
            </a:r>
            <a:r>
              <a:rPr lang="nl-NL" sz="4000" dirty="0" err="1" smtClean="0"/>
              <a:t>elbi</a:t>
            </a:r>
            <a:r>
              <a:rPr lang="nl-NL" sz="4000" dirty="0" smtClean="0"/>
              <a:t> </a:t>
            </a:r>
            <a:r>
              <a:rPr lang="nl-NL" sz="4000" dirty="0" err="1"/>
              <a:t>sa’adha</a:t>
            </a:r>
            <a:r>
              <a:rPr lang="nl-NL" sz="4000" dirty="0"/>
              <a:t> </a:t>
            </a:r>
            <a:r>
              <a:rPr lang="nl-NL" sz="4000" dirty="0" err="1"/>
              <a:t>t’hallal</a:t>
            </a:r>
            <a:r>
              <a:rPr lang="nl-NL" sz="4000" dirty="0"/>
              <a:t>    </a:t>
            </a:r>
            <a:r>
              <a:rPr lang="nl-NL" sz="4000" dirty="0" smtClean="0"/>
              <a:t/>
            </a:r>
            <a:br>
              <a:rPr lang="nl-NL" sz="4000" dirty="0" smtClean="0"/>
            </a:br>
            <a:r>
              <a:rPr lang="nl-NL" sz="4000" dirty="0" err="1" smtClean="0"/>
              <a:t>oem</a:t>
            </a:r>
            <a:r>
              <a:rPr lang="nl-NL" sz="4000" dirty="0" smtClean="0"/>
              <a:t> </a:t>
            </a:r>
            <a:r>
              <a:rPr lang="nl-NL" sz="4000" dirty="0" err="1"/>
              <a:t>tala</a:t>
            </a:r>
            <a:r>
              <a:rPr lang="nl-NL" sz="4000" dirty="0"/>
              <a:t> </a:t>
            </a:r>
            <a:r>
              <a:rPr lang="nl-NL" sz="4000" dirty="0" err="1"/>
              <a:t>berroeh</a:t>
            </a:r>
            <a:r>
              <a:rPr lang="nl-NL" sz="4000" dirty="0"/>
              <a:t/>
            </a:r>
            <a:br>
              <a:rPr lang="nl-NL" sz="4000" dirty="0"/>
            </a:br>
            <a:r>
              <a:rPr lang="ar-SY" sz="4000" dirty="0"/>
              <a:t>لما سمعت كلامه وشفت المجروح</a:t>
            </a:r>
            <a:br>
              <a:rPr lang="ar-SY" sz="4000" dirty="0"/>
            </a:br>
            <a:r>
              <a:rPr lang="nl-NL" sz="4000" dirty="0"/>
              <a:t>lemma </a:t>
            </a:r>
            <a:r>
              <a:rPr lang="nl-NL" sz="4000" dirty="0" err="1"/>
              <a:t>sma’ad</a:t>
            </a:r>
            <a:r>
              <a:rPr lang="nl-NL" sz="4000" dirty="0"/>
              <a:t> </a:t>
            </a:r>
            <a:r>
              <a:rPr lang="nl-NL" sz="4000" dirty="0" err="1"/>
              <a:t>kellamoe</a:t>
            </a:r>
            <a:r>
              <a:rPr lang="nl-NL" sz="4000" dirty="0"/>
              <a:t>   </a:t>
            </a:r>
            <a:r>
              <a:rPr lang="nl-NL" sz="4000" dirty="0" smtClean="0"/>
              <a:t/>
            </a:r>
            <a:br>
              <a:rPr lang="nl-NL" sz="4000" dirty="0" smtClean="0"/>
            </a:br>
            <a:r>
              <a:rPr lang="nl-NL" sz="4000" dirty="0" smtClean="0"/>
              <a:t>we </a:t>
            </a:r>
            <a:r>
              <a:rPr lang="nl-NL" sz="4000" dirty="0" err="1"/>
              <a:t>shoeftil</a:t>
            </a:r>
            <a:r>
              <a:rPr lang="nl-NL" sz="4000" dirty="0"/>
              <a:t> </a:t>
            </a:r>
            <a:r>
              <a:rPr lang="nl-NL" sz="4000" dirty="0" err="1" smtClean="0"/>
              <a:t>mezjroeh</a:t>
            </a:r>
            <a:r>
              <a:rPr lang="nl-NL" sz="4000" dirty="0" smtClean="0"/>
              <a:t/>
            </a:r>
            <a:br>
              <a:rPr lang="nl-NL" sz="4000" dirty="0" smtClean="0"/>
            </a:br>
            <a:r>
              <a:rPr lang="nl-NL" sz="2400" i="1" dirty="0" smtClean="0">
                <a:solidFill>
                  <a:prstClr val="black"/>
                </a:solidFill>
              </a:rPr>
              <a:t>Mijn hart verheugde zich op dat moment en werd vervuld met de Geest toen ik naar zijn woord heb geluisterd en zag de Gewonde</a:t>
            </a:r>
            <a:endParaRPr lang="nl-NL" sz="2400" i="1" dirty="0"/>
          </a:p>
        </p:txBody>
      </p:sp>
    </p:spTree>
    <p:extLst>
      <p:ext uri="{BB962C8B-B14F-4D97-AF65-F5344CB8AC3E}">
        <p14:creationId xmlns:p14="http://schemas.microsoft.com/office/powerpoint/2010/main" val="2556193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435280" cy="4666530"/>
          </a:xfrm>
        </p:spPr>
        <p:txBody>
          <a:bodyPr>
            <a:normAutofit/>
          </a:bodyPr>
          <a:lstStyle/>
          <a:p>
            <a:r>
              <a:rPr lang="ar-SY" sz="4000" dirty="0">
                <a:solidFill>
                  <a:prstClr val="black"/>
                </a:solidFill>
              </a:rPr>
              <a:t>يا ربي بحبك وها أعيش لك طول عمري</a:t>
            </a:r>
            <a:br>
              <a:rPr lang="ar-SY" sz="4000" dirty="0">
                <a:solidFill>
                  <a:prstClr val="black"/>
                </a:solidFill>
              </a:rPr>
            </a:br>
            <a:r>
              <a:rPr lang="ar-SY" sz="4000" dirty="0">
                <a:solidFill>
                  <a:prstClr val="black"/>
                </a:solidFill>
              </a:rPr>
              <a:t>  </a:t>
            </a:r>
            <a:r>
              <a:rPr lang="nl-NL" sz="4000" dirty="0" err="1">
                <a:solidFill>
                  <a:prstClr val="black"/>
                </a:solidFill>
              </a:rPr>
              <a:t>yah</a:t>
            </a:r>
            <a:r>
              <a:rPr lang="nl-NL" sz="4000" dirty="0">
                <a:solidFill>
                  <a:prstClr val="black"/>
                </a:solidFill>
              </a:rPr>
              <a:t>  rabbi </a:t>
            </a:r>
            <a:r>
              <a:rPr lang="nl-NL" sz="4000" dirty="0" err="1">
                <a:solidFill>
                  <a:prstClr val="black"/>
                </a:solidFill>
              </a:rPr>
              <a:t>bahebbek</a:t>
            </a:r>
            <a:r>
              <a:rPr lang="nl-NL" sz="4000" dirty="0">
                <a:solidFill>
                  <a:prstClr val="black"/>
                </a:solidFill>
              </a:rPr>
              <a:t>  </a:t>
            </a:r>
            <a:r>
              <a:rPr lang="nl-NL" sz="4000" dirty="0" smtClean="0">
                <a:solidFill>
                  <a:prstClr val="black"/>
                </a:solidFill>
              </a:rPr>
              <a:t/>
            </a:r>
            <a:br>
              <a:rPr lang="nl-NL" sz="4000" dirty="0" smtClean="0">
                <a:solidFill>
                  <a:prstClr val="black"/>
                </a:solidFill>
              </a:rPr>
            </a:br>
            <a:r>
              <a:rPr lang="nl-NL" sz="4000" dirty="0" err="1" smtClean="0">
                <a:solidFill>
                  <a:prstClr val="black"/>
                </a:solidFill>
              </a:rPr>
              <a:t>wa</a:t>
            </a:r>
            <a:r>
              <a:rPr lang="nl-NL" sz="4000" dirty="0" smtClean="0">
                <a:solidFill>
                  <a:prstClr val="black"/>
                </a:solidFill>
              </a:rPr>
              <a:t> </a:t>
            </a:r>
            <a:r>
              <a:rPr lang="nl-NL" sz="4000" dirty="0">
                <a:solidFill>
                  <a:prstClr val="black"/>
                </a:solidFill>
              </a:rPr>
              <a:t>ha </a:t>
            </a:r>
            <a:r>
              <a:rPr lang="nl-NL" sz="4000" dirty="0" err="1">
                <a:solidFill>
                  <a:prstClr val="black"/>
                </a:solidFill>
              </a:rPr>
              <a:t>ishlek</a:t>
            </a:r>
            <a:r>
              <a:rPr lang="nl-NL" sz="4000" dirty="0">
                <a:solidFill>
                  <a:prstClr val="black"/>
                </a:solidFill>
              </a:rPr>
              <a:t> </a:t>
            </a:r>
            <a:r>
              <a:rPr lang="nl-NL" sz="4000" dirty="0" err="1">
                <a:solidFill>
                  <a:prstClr val="black"/>
                </a:solidFill>
              </a:rPr>
              <a:t>toel</a:t>
            </a:r>
            <a:r>
              <a:rPr lang="nl-NL" sz="4000" dirty="0">
                <a:solidFill>
                  <a:prstClr val="black"/>
                </a:solidFill>
              </a:rPr>
              <a:t> </a:t>
            </a:r>
            <a:r>
              <a:rPr lang="nl-NL" sz="4000" dirty="0" err="1">
                <a:solidFill>
                  <a:prstClr val="black"/>
                </a:solidFill>
              </a:rPr>
              <a:t>omri</a:t>
            </a:r>
            <a:r>
              <a:rPr lang="nl-NL" sz="4000" dirty="0">
                <a:solidFill>
                  <a:prstClr val="black"/>
                </a:solidFill>
              </a:rPr>
              <a:t> </a:t>
            </a:r>
            <a:br>
              <a:rPr lang="nl-NL" sz="4000" dirty="0">
                <a:solidFill>
                  <a:prstClr val="black"/>
                </a:solidFill>
              </a:rPr>
            </a:br>
            <a:r>
              <a:rPr lang="ar-SY" sz="4000" dirty="0">
                <a:solidFill>
                  <a:prstClr val="black"/>
                </a:solidFill>
              </a:rPr>
              <a:t>هافضل أغني واهتف وأسلم لك أمرى</a:t>
            </a:r>
            <a:br>
              <a:rPr lang="ar-SY" sz="4000" dirty="0">
                <a:solidFill>
                  <a:prstClr val="black"/>
                </a:solidFill>
              </a:rPr>
            </a:br>
            <a:r>
              <a:rPr lang="nl-NL" sz="4000" dirty="0" err="1">
                <a:solidFill>
                  <a:prstClr val="black"/>
                </a:solidFill>
              </a:rPr>
              <a:t>hafdal</a:t>
            </a:r>
            <a:r>
              <a:rPr lang="nl-NL" sz="4000" dirty="0">
                <a:solidFill>
                  <a:prstClr val="black"/>
                </a:solidFill>
              </a:rPr>
              <a:t> </a:t>
            </a:r>
            <a:r>
              <a:rPr lang="nl-NL" sz="4000" dirty="0" err="1">
                <a:solidFill>
                  <a:prstClr val="black"/>
                </a:solidFill>
              </a:rPr>
              <a:t>agenni</a:t>
            </a:r>
            <a:r>
              <a:rPr lang="nl-NL" sz="4000" dirty="0">
                <a:solidFill>
                  <a:prstClr val="black"/>
                </a:solidFill>
              </a:rPr>
              <a:t> </a:t>
            </a:r>
            <a:r>
              <a:rPr lang="nl-NL" sz="4000" dirty="0" err="1">
                <a:solidFill>
                  <a:prstClr val="black"/>
                </a:solidFill>
              </a:rPr>
              <a:t>wahtif</a:t>
            </a:r>
            <a:r>
              <a:rPr lang="nl-NL" sz="4000" dirty="0">
                <a:solidFill>
                  <a:prstClr val="black"/>
                </a:solidFill>
              </a:rPr>
              <a:t>    </a:t>
            </a:r>
            <a:r>
              <a:rPr lang="nl-NL" sz="4000" dirty="0" smtClean="0">
                <a:solidFill>
                  <a:prstClr val="black"/>
                </a:solidFill>
              </a:rPr>
              <a:t/>
            </a:r>
            <a:br>
              <a:rPr lang="nl-NL" sz="4000" dirty="0" smtClean="0">
                <a:solidFill>
                  <a:prstClr val="black"/>
                </a:solidFill>
              </a:rPr>
            </a:br>
            <a:r>
              <a:rPr lang="nl-NL" sz="4000" dirty="0" err="1" smtClean="0">
                <a:solidFill>
                  <a:prstClr val="black"/>
                </a:solidFill>
              </a:rPr>
              <a:t>wa</a:t>
            </a:r>
            <a:r>
              <a:rPr lang="nl-NL" sz="4000" dirty="0" smtClean="0">
                <a:solidFill>
                  <a:prstClr val="black"/>
                </a:solidFill>
              </a:rPr>
              <a:t> </a:t>
            </a:r>
            <a:r>
              <a:rPr lang="nl-NL" sz="4000" dirty="0" err="1">
                <a:solidFill>
                  <a:prstClr val="black"/>
                </a:solidFill>
              </a:rPr>
              <a:t>assalim</a:t>
            </a:r>
            <a:r>
              <a:rPr lang="nl-NL" sz="4000" dirty="0">
                <a:solidFill>
                  <a:prstClr val="black"/>
                </a:solidFill>
              </a:rPr>
              <a:t> lek </a:t>
            </a:r>
            <a:r>
              <a:rPr lang="nl-NL" sz="4000" dirty="0" err="1">
                <a:solidFill>
                  <a:prstClr val="black"/>
                </a:solidFill>
              </a:rPr>
              <a:t>amri</a:t>
            </a:r>
            <a:r>
              <a:rPr lang="nl-NL" sz="4000" dirty="0">
                <a:solidFill>
                  <a:prstClr val="black"/>
                </a:solidFill>
              </a:rPr>
              <a:t/>
            </a:r>
            <a:br>
              <a:rPr lang="nl-NL" sz="4000" dirty="0">
                <a:solidFill>
                  <a:prstClr val="black"/>
                </a:solidFill>
              </a:rPr>
            </a:br>
            <a:r>
              <a:rPr lang="nl-NL" sz="2400" i="1" dirty="0">
                <a:solidFill>
                  <a:prstClr val="black"/>
                </a:solidFill>
              </a:rPr>
              <a:t> </a:t>
            </a:r>
            <a:r>
              <a:rPr lang="nl-NL" sz="2400" i="1" dirty="0" smtClean="0">
                <a:solidFill>
                  <a:prstClr val="black"/>
                </a:solidFill>
              </a:rPr>
              <a:t>“</a:t>
            </a:r>
            <a:r>
              <a:rPr lang="nl-NL" sz="2400" i="1" dirty="0">
                <a:solidFill>
                  <a:prstClr val="black"/>
                </a:solidFill>
              </a:rPr>
              <a:t>O mijn Heer ik heb U lief en ik zal voor U leven al mijn leven. Ik zal blijven zingen en jubelen en al mijn bezigheden overgeven aan U</a:t>
            </a:r>
            <a:r>
              <a:rPr lang="nl-NL" sz="2400" i="1" dirty="0" smtClean="0">
                <a:solidFill>
                  <a:prstClr val="black"/>
                </a:solidFill>
              </a:rPr>
              <a:t>”</a:t>
            </a:r>
            <a:endParaRPr lang="nl-NL" sz="2400" i="1" dirty="0"/>
          </a:p>
        </p:txBody>
      </p:sp>
    </p:spTree>
    <p:extLst>
      <p:ext uri="{BB962C8B-B14F-4D97-AF65-F5344CB8AC3E}">
        <p14:creationId xmlns:p14="http://schemas.microsoft.com/office/powerpoint/2010/main" val="330039914"/>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47</Words>
  <Application>Microsoft Office PowerPoint</Application>
  <PresentationFormat>Diavoorstelling (4:3)</PresentationFormat>
  <Paragraphs>7</Paragraphs>
  <Slides>7</Slides>
  <Notes>0</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Kantoorthema</vt:lpstr>
      <vt:lpstr>lied 585  lemma da’ani rabbi     لما دعاني </vt:lpstr>
      <vt:lpstr>لما دعاني ربي قاللي تعالى إرتاح -1 1. lemma da’ani rabbi   ellite’alertaah أنا عندي سلامك عندي لك أفراح ana andi salamak   andi  lek affrah  Toen mijn heer mij geroepen heeft Zei Hij tegen mij: ”Kom, vind rust, Ik heb je vrede. Ik heb vreugdes voor jou.</vt:lpstr>
      <vt:lpstr>مال الهَمْ يسودك ليه بيحني عودك Malilhem isoedek  libiachni aoedek x2  خليني أمسك إيدك وأمشيك في فلاح  Gellini amsiek iedek   wa ameshiek bifallah Waarom zal de zorg jou overheersen, Waarom zou die je rug buigen, Laat Mij je hand vasthouden en je laten wandelen in de ruimte”.</vt:lpstr>
      <vt:lpstr>لما سمعت صوته قلت له يا ربي  -2 2.. lemma sma’ati soto    oeltoelloe ya ra-a-a-abbi كيف بتنادي علىّ وأنا مش طايق ذنبي Kief bet nadi aleija     wa na moes taje zenbi Toen ik Zijn stem gehoord heb, zei ik: “O mijn Heer, hoe roept U mij en ik zelf verdraag mijn schuld niet.</vt:lpstr>
      <vt:lpstr>قالي دمي يطهر من كل الشرور Elli demmi jetahar    min koel lil sjeroer أنا بحب الخاطي وأخرجه للنور Ana bahabbil gatie    wa chredzjoe lil noer Hij zei tegen Mij: ’Mijn bloed reinigt van alle kwaad, Ik houd van de zondaar en ik breng hem naar het licht’</vt:lpstr>
      <vt:lpstr>قلبى ساعتها إتهلل وامتلأ بالروح 3.   elbi sa’adha t’hallal     oem tala berroeh لما سمعت كلامه وشفت المجروح lemma sma’ad kellamoe    we shoeftil mezjroeh Mijn hart verheugde zich op dat moment en werd vervuld met de Geest toen ik naar zijn woord heb geluisterd en zag de Gewonde</vt:lpstr>
      <vt:lpstr>يا ربي بحبك وها أعيش لك طول عمري   yah  rabbi bahebbek   wa ha ishlek toel omri  هافضل أغني واهتف وأسلم لك أمرى hafdal agenni wahtif     wa assalim lek amri  “O mijn Heer ik heb U lief en ik zal voor U leven al mijn leven. Ik zal blijven zingen en jubelen en al mijn bezigheden overgeven aan 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Yonan</dc:creator>
  <cp:lastModifiedBy>Gebruiker</cp:lastModifiedBy>
  <cp:revision>11</cp:revision>
  <dcterms:created xsi:type="dcterms:W3CDTF">2011-05-24T17:35:55Z</dcterms:created>
  <dcterms:modified xsi:type="dcterms:W3CDTF">2015-03-06T19:39:05Z</dcterms:modified>
</cp:coreProperties>
</file>