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6" r:id="rId6"/>
    <p:sldId id="261" r:id="rId7"/>
    <p:sldId id="267" r:id="rId8"/>
    <p:sldId id="263" r:id="rId9"/>
    <p:sldId id="268"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4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3581A1CC-7F7F-4CCA-9462-BF9BB1979105}"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261611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581A1CC-7F7F-4CCA-9462-BF9BB1979105}"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206303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581A1CC-7F7F-4CCA-9462-BF9BB1979105}"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2226479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581A1CC-7F7F-4CCA-9462-BF9BB1979105}"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37668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581A1CC-7F7F-4CCA-9462-BF9BB1979105}" type="datetimeFigureOut">
              <a:rPr lang="nl-NL" smtClean="0"/>
              <a:t>10-9-2015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391757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581A1CC-7F7F-4CCA-9462-BF9BB1979105}"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377680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581A1CC-7F7F-4CCA-9462-BF9BB1979105}" type="datetimeFigureOut">
              <a:rPr lang="nl-NL" smtClean="0"/>
              <a:t>10-9-2015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105981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581A1CC-7F7F-4CCA-9462-BF9BB1979105}" type="datetimeFigureOut">
              <a:rPr lang="nl-NL" smtClean="0"/>
              <a:t>10-9-2015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189006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581A1CC-7F7F-4CCA-9462-BF9BB1979105}" type="datetimeFigureOut">
              <a:rPr lang="nl-NL" smtClean="0"/>
              <a:t>10-9-2015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276182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581A1CC-7F7F-4CCA-9462-BF9BB1979105}"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187312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581A1CC-7F7F-4CCA-9462-BF9BB1979105}" type="datetimeFigureOut">
              <a:rPr lang="nl-NL" smtClean="0"/>
              <a:t>10-9-2015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3399F4E-F03F-4220-ABA6-7FBE16F89FBB}" type="slidenum">
              <a:rPr lang="nl-NL" smtClean="0"/>
              <a:t>‹nr.›</a:t>
            </a:fld>
            <a:endParaRPr lang="nl-NL"/>
          </a:p>
        </p:txBody>
      </p:sp>
    </p:spTree>
    <p:extLst>
      <p:ext uri="{BB962C8B-B14F-4D97-AF65-F5344CB8AC3E}">
        <p14:creationId xmlns:p14="http://schemas.microsoft.com/office/powerpoint/2010/main" val="41904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1A1CC-7F7F-4CCA-9462-BF9BB1979105}" type="datetimeFigureOut">
              <a:rPr lang="nl-NL" smtClean="0"/>
              <a:t>10-9-2015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99F4E-F03F-4220-ABA6-7FBE16F89FBB}" type="slidenum">
              <a:rPr lang="nl-NL" smtClean="0"/>
              <a:t>‹nr.›</a:t>
            </a:fld>
            <a:endParaRPr lang="nl-NL"/>
          </a:p>
        </p:txBody>
      </p:sp>
    </p:spTree>
    <p:extLst>
      <p:ext uri="{BB962C8B-B14F-4D97-AF65-F5344CB8AC3E}">
        <p14:creationId xmlns:p14="http://schemas.microsoft.com/office/powerpoint/2010/main" val="367673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514402"/>
          </a:xfrm>
        </p:spPr>
        <p:txBody>
          <a:bodyPr/>
          <a:lstStyle/>
          <a:p>
            <a:r>
              <a:rPr lang="nl-NL" dirty="0"/>
              <a:t>560 </a:t>
            </a:r>
            <a:r>
              <a:rPr lang="nl-NL" dirty="0"/>
              <a:t> Hal </a:t>
            </a:r>
            <a:r>
              <a:rPr lang="nl-NL" dirty="0" err="1"/>
              <a:t>jastatie’oe</a:t>
            </a:r>
            <a:r>
              <a:rPr lang="nl-NL" dirty="0"/>
              <a:t> </a:t>
            </a:r>
            <a:r>
              <a:rPr lang="nl-NL" dirty="0" err="1"/>
              <a:t>rrabboe</a:t>
            </a:r>
            <a:r>
              <a:rPr lang="nl-NL" dirty="0"/>
              <a:t> </a:t>
            </a:r>
            <a:r>
              <a:rPr lang="nl-NL" dirty="0" smtClean="0"/>
              <a:t>bie</a:t>
            </a:r>
            <a:br>
              <a:rPr lang="nl-NL" dirty="0" smtClean="0"/>
            </a:br>
            <a:r>
              <a:rPr lang="ar-SY" dirty="0" smtClean="0"/>
              <a:t>هل </a:t>
            </a:r>
            <a:r>
              <a:rPr lang="ar-SY" dirty="0"/>
              <a:t>يستطيع الرب بي</a:t>
            </a:r>
            <a:r>
              <a:rPr lang="nl-NL" dirty="0" smtClean="0"/>
              <a:t/>
            </a:r>
            <a:br>
              <a:rPr lang="nl-NL" dirty="0" smtClean="0"/>
            </a:br>
            <a:r>
              <a:rPr lang="nl-NL" sz="2800" dirty="0" smtClean="0"/>
              <a:t>Geheiligd </a:t>
            </a:r>
            <a:r>
              <a:rPr lang="nl-NL" sz="2800" dirty="0"/>
              <a:t>tot het werk</a:t>
            </a:r>
            <a:br>
              <a:rPr lang="nl-NL" sz="2800" dirty="0"/>
            </a:br>
            <a:endParaRPr lang="nl-NL" sz="2800" dirty="0"/>
          </a:p>
        </p:txBody>
      </p:sp>
    </p:spTree>
    <p:extLst>
      <p:ext uri="{BB962C8B-B14F-4D97-AF65-F5344CB8AC3E}">
        <p14:creationId xmlns:p14="http://schemas.microsoft.com/office/powerpoint/2010/main" val="10398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4941168"/>
          </a:xfrm>
        </p:spPr>
        <p:txBody>
          <a:bodyPr>
            <a:normAutofit fontScale="90000"/>
          </a:bodyPr>
          <a:lstStyle/>
          <a:p>
            <a:r>
              <a:rPr lang="ar-SY" b="1" dirty="0"/>
              <a:t>أن يصنع العجائب</a:t>
            </a:r>
            <a:r>
              <a:rPr lang="nl-NL" b="1" dirty="0" smtClean="0"/>
              <a:t>  </a:t>
            </a:r>
            <a:r>
              <a:rPr lang="ar-SY" b="1" dirty="0" smtClean="0"/>
              <a:t>هل </a:t>
            </a:r>
            <a:r>
              <a:rPr lang="ar-SY" b="1" dirty="0" smtClean="0"/>
              <a:t>يستطيع الرب بي</a:t>
            </a:r>
            <a:r>
              <a:rPr lang="nl-NL" b="1" dirty="0" smtClean="0"/>
              <a:t/>
            </a:r>
            <a:br>
              <a:rPr lang="nl-NL" b="1" dirty="0" smtClean="0"/>
            </a:br>
            <a:r>
              <a:rPr lang="nl-NL" dirty="0" smtClean="0"/>
              <a:t>1. Hal </a:t>
            </a:r>
            <a:r>
              <a:rPr lang="nl-NL" dirty="0" err="1" smtClean="0"/>
              <a:t>jastatie’oe</a:t>
            </a:r>
            <a:r>
              <a:rPr lang="nl-NL" dirty="0" smtClean="0"/>
              <a:t> </a:t>
            </a:r>
            <a:r>
              <a:rPr lang="nl-NL" dirty="0" err="1" smtClean="0"/>
              <a:t>rrabboe</a:t>
            </a:r>
            <a:r>
              <a:rPr lang="nl-NL" dirty="0" smtClean="0"/>
              <a:t> bie</a:t>
            </a:r>
            <a:br>
              <a:rPr lang="nl-NL" dirty="0" smtClean="0"/>
            </a:br>
            <a:r>
              <a:rPr lang="nl-NL" dirty="0" err="1" smtClean="0"/>
              <a:t>an</a:t>
            </a:r>
            <a:r>
              <a:rPr lang="nl-NL" dirty="0" smtClean="0"/>
              <a:t> </a:t>
            </a:r>
            <a:r>
              <a:rPr lang="nl-NL" dirty="0" err="1" smtClean="0"/>
              <a:t>jasna’al</a:t>
            </a:r>
            <a:r>
              <a:rPr lang="nl-NL" dirty="0" smtClean="0"/>
              <a:t> ‘</a:t>
            </a:r>
            <a:r>
              <a:rPr lang="nl-NL" dirty="0" err="1" smtClean="0"/>
              <a:t>a</a:t>
            </a:r>
            <a:r>
              <a:rPr lang="nl-NL" u="sng" dirty="0" err="1" smtClean="0"/>
              <a:t>dj</a:t>
            </a:r>
            <a:r>
              <a:rPr lang="nl-NL" dirty="0" err="1" smtClean="0"/>
              <a:t>aa</a:t>
            </a:r>
            <a:r>
              <a:rPr lang="nl-NL" dirty="0" smtClean="0"/>
              <a:t> </a:t>
            </a:r>
            <a:r>
              <a:rPr lang="nl-NL" dirty="0" err="1" smtClean="0"/>
              <a:t>iba</a:t>
            </a:r>
            <a:r>
              <a:rPr lang="nl-NL" dirty="0" smtClean="0"/>
              <a:t/>
            </a:r>
            <a:br>
              <a:rPr lang="nl-NL" dirty="0" smtClean="0"/>
            </a:br>
            <a:r>
              <a:rPr lang="ar-SY" dirty="0"/>
              <a:t> </a:t>
            </a:r>
            <a:r>
              <a:rPr lang="nl-NL" dirty="0"/>
              <a:t>2x </a:t>
            </a:r>
            <a:r>
              <a:rPr lang="ar-SY" dirty="0"/>
              <a:t> </a:t>
            </a:r>
            <a:r>
              <a:rPr lang="ar-SY" b="1" dirty="0"/>
              <a:t>هل يستجيب الطلب</a:t>
            </a:r>
            <a:r>
              <a:rPr lang="nl-NL" dirty="0" smtClean="0"/>
              <a:t>   </a:t>
            </a:r>
            <a:r>
              <a:rPr lang="ar-SY" b="1" dirty="0" smtClean="0"/>
              <a:t>و </a:t>
            </a:r>
            <a:r>
              <a:rPr lang="ar-SY" b="1" dirty="0" smtClean="0"/>
              <a:t>ان طلبت تكريسي</a:t>
            </a:r>
            <a:r>
              <a:rPr lang="nl-NL" dirty="0"/>
              <a:t/>
            </a:r>
            <a:br>
              <a:rPr lang="nl-NL" dirty="0"/>
            </a:br>
            <a:r>
              <a:rPr lang="nl-NL" dirty="0" err="1" smtClean="0"/>
              <a:t>wa</a:t>
            </a:r>
            <a:r>
              <a:rPr lang="nl-NL" dirty="0" smtClean="0"/>
              <a:t> in </a:t>
            </a:r>
            <a:r>
              <a:rPr lang="nl-NL" dirty="0" err="1" smtClean="0"/>
              <a:t>tal</a:t>
            </a:r>
            <a:r>
              <a:rPr lang="nl-NL" dirty="0" err="1"/>
              <a:t>a</a:t>
            </a:r>
            <a:r>
              <a:rPr lang="nl-NL" dirty="0" err="1" smtClean="0"/>
              <a:t>btoe</a:t>
            </a:r>
            <a:r>
              <a:rPr lang="nl-NL" dirty="0" smtClean="0"/>
              <a:t> </a:t>
            </a:r>
            <a:r>
              <a:rPr lang="nl-NL" dirty="0" err="1" smtClean="0"/>
              <a:t>takriesie</a:t>
            </a:r>
            <a:r>
              <a:rPr lang="nl-NL" dirty="0" smtClean="0"/>
              <a:t/>
            </a:r>
            <a:br>
              <a:rPr lang="nl-NL" dirty="0" smtClean="0"/>
            </a:br>
            <a:r>
              <a:rPr lang="nl-NL" dirty="0" smtClean="0"/>
              <a:t>hal </a:t>
            </a:r>
            <a:r>
              <a:rPr lang="nl-NL" dirty="0" err="1" smtClean="0"/>
              <a:t>jasta-</a:t>
            </a:r>
            <a:r>
              <a:rPr lang="nl-NL" u="sng" dirty="0" err="1" smtClean="0"/>
              <a:t>dj</a:t>
            </a:r>
            <a:r>
              <a:rPr lang="nl-NL" dirty="0" err="1" smtClean="0"/>
              <a:t>ieboet</a:t>
            </a:r>
            <a:r>
              <a:rPr lang="ar-SY" dirty="0" smtClean="0"/>
              <a:t>-</a:t>
            </a:r>
            <a:r>
              <a:rPr lang="nl-NL" dirty="0" err="1" smtClean="0"/>
              <a:t>talabaa</a:t>
            </a:r>
            <a:r>
              <a:rPr lang="nl-NL" dirty="0" smtClean="0"/>
              <a:t> </a:t>
            </a:r>
            <a:r>
              <a:rPr lang="nl-NL" sz="4000" dirty="0" smtClean="0"/>
              <a:t/>
            </a:r>
            <a:br>
              <a:rPr lang="nl-NL" sz="4000" dirty="0" smtClean="0"/>
            </a:br>
            <a:r>
              <a:rPr lang="nl-NL" sz="2800" i="1" dirty="0" smtClean="0"/>
              <a:t>2x</a:t>
            </a:r>
            <a:br>
              <a:rPr lang="nl-NL" sz="2800" i="1" dirty="0" smtClean="0"/>
            </a:br>
            <a:r>
              <a:rPr lang="nl-NL" sz="3100" i="1" dirty="0" smtClean="0"/>
              <a:t>Kan de Heer door mij wonderen verrichten? Indien ik smeek om toewijding zal Hij deze vraag dan beantwoorden</a:t>
            </a:r>
            <a:r>
              <a:rPr lang="nl-NL" sz="3100" dirty="0" smtClean="0"/>
              <a:t>?</a:t>
            </a:r>
            <a:endParaRPr lang="nl-NL" sz="3100" dirty="0"/>
          </a:p>
        </p:txBody>
      </p:sp>
    </p:spTree>
    <p:extLst>
      <p:ext uri="{BB962C8B-B14F-4D97-AF65-F5344CB8AC3E}">
        <p14:creationId xmlns:p14="http://schemas.microsoft.com/office/powerpoint/2010/main" val="27730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12968" cy="4824536"/>
          </a:xfrm>
        </p:spPr>
        <p:txBody>
          <a:bodyPr>
            <a:normAutofit/>
          </a:bodyPr>
          <a:lstStyle/>
          <a:p>
            <a:r>
              <a:rPr lang="ar-SY" sz="4000" b="1" dirty="0"/>
              <a:t>تقدسوا للعمل</a:t>
            </a:r>
            <a:r>
              <a:rPr lang="nl-NL" sz="4000" b="1" dirty="0" smtClean="0"/>
              <a:t>  </a:t>
            </a:r>
            <a:r>
              <a:rPr lang="ar-SY" sz="4000" b="1" dirty="0" smtClean="0"/>
              <a:t>القر </a:t>
            </a:r>
            <a:r>
              <a:rPr lang="ar-SY" sz="4000" b="1" dirty="0" smtClean="0"/>
              <a:t>ار: نعم نعم, نعم يقول ربنا</a:t>
            </a:r>
            <a:br>
              <a:rPr lang="ar-SY" sz="4000" b="1" dirty="0" smtClean="0"/>
            </a:b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jaqoeloe</a:t>
            </a:r>
            <a:r>
              <a:rPr lang="nl-NL" sz="4000" dirty="0" smtClean="0"/>
              <a:t> </a:t>
            </a:r>
            <a:r>
              <a:rPr lang="nl-NL" sz="4000" dirty="0" err="1" smtClean="0"/>
              <a:t>rabboenaa</a:t>
            </a:r>
            <a:r>
              <a:rPr lang="nl-NL" sz="4000" dirty="0" smtClean="0"/>
              <a:t> </a:t>
            </a:r>
            <a:r>
              <a:rPr lang="ar-SY" sz="4000" dirty="0"/>
              <a:t/>
            </a:r>
            <a:br>
              <a:rPr lang="ar-SY" sz="4000" dirty="0"/>
            </a:br>
            <a:r>
              <a:rPr lang="nl-NL" sz="4000" dirty="0" err="1" smtClean="0"/>
              <a:t>taqadasoe</a:t>
            </a:r>
            <a:r>
              <a:rPr lang="nl-NL" sz="4000" dirty="0" smtClean="0"/>
              <a:t> </a:t>
            </a:r>
            <a:r>
              <a:rPr lang="nl-NL" sz="4000" dirty="0" err="1" smtClean="0"/>
              <a:t>lil”amalie</a:t>
            </a:r>
            <a:r>
              <a:rPr lang="ar-SY" sz="4000" dirty="0"/>
              <a:t/>
            </a:r>
            <a:br>
              <a:rPr lang="ar-SY" sz="4000" dirty="0"/>
            </a:br>
            <a:r>
              <a:rPr lang="nl-NL" sz="4000" dirty="0"/>
              <a:t> </a:t>
            </a:r>
            <a:r>
              <a:rPr lang="ar-SY" sz="4000" b="1" dirty="0"/>
              <a:t>في وسطكم في وسطكم عجائبي</a:t>
            </a:r>
            <a:r>
              <a:rPr lang="nl-NL" sz="4000" dirty="0" smtClean="0"/>
              <a:t>   </a:t>
            </a:r>
            <a:r>
              <a:rPr lang="ar-SY" sz="4000" b="1" dirty="0" smtClean="0"/>
              <a:t>غدا </a:t>
            </a:r>
            <a:r>
              <a:rPr lang="ar-SY" sz="4000" b="1" dirty="0" smtClean="0"/>
              <a:t>سأعمل بكم</a:t>
            </a:r>
            <a:br>
              <a:rPr lang="ar-SY" sz="4000" b="1" dirty="0" smtClean="0"/>
            </a:br>
            <a:r>
              <a:rPr lang="nl-NL" sz="4000" u="sng" dirty="0" err="1" smtClean="0"/>
              <a:t>gh</a:t>
            </a:r>
            <a:r>
              <a:rPr lang="nl-NL" sz="4000" dirty="0" err="1" smtClean="0"/>
              <a:t>adan</a:t>
            </a:r>
            <a:r>
              <a:rPr lang="nl-NL" sz="4000" dirty="0" smtClean="0"/>
              <a:t> </a:t>
            </a:r>
            <a:r>
              <a:rPr lang="nl-NL" sz="4000" dirty="0" err="1" smtClean="0"/>
              <a:t>sa’miloe</a:t>
            </a:r>
            <a:r>
              <a:rPr lang="nl-NL" sz="4000" dirty="0" smtClean="0"/>
              <a:t> </a:t>
            </a:r>
            <a:r>
              <a:rPr lang="nl-NL" sz="4000" dirty="0" err="1" smtClean="0"/>
              <a:t>bikoem</a:t>
            </a:r>
            <a:r>
              <a:rPr lang="ar-SY" sz="4000" dirty="0" smtClean="0"/>
              <a:t/>
            </a:r>
            <a:br>
              <a:rPr lang="ar-SY" sz="4000" dirty="0" smtClean="0"/>
            </a:br>
            <a:r>
              <a:rPr lang="nl-NL" sz="4000" dirty="0" err="1" smtClean="0"/>
              <a:t>fie</a:t>
            </a:r>
            <a:r>
              <a:rPr lang="nl-NL" sz="4000" dirty="0" smtClean="0"/>
              <a:t> </a:t>
            </a:r>
            <a:r>
              <a:rPr lang="nl-NL" sz="4000" dirty="0" err="1" smtClean="0"/>
              <a:t>wastikoem</a:t>
            </a:r>
            <a:r>
              <a:rPr lang="nl-NL" sz="4000" dirty="0" smtClean="0"/>
              <a:t> (</a:t>
            </a:r>
            <a:r>
              <a:rPr lang="ar-SY" sz="3600" dirty="0" smtClean="0"/>
              <a:t>2</a:t>
            </a:r>
            <a:r>
              <a:rPr lang="nl-NL" sz="3600" dirty="0" smtClean="0"/>
              <a:t>x</a:t>
            </a:r>
            <a:r>
              <a:rPr lang="nl-NL" sz="4000" dirty="0" smtClean="0"/>
              <a:t>) ‘</a:t>
            </a:r>
            <a:r>
              <a:rPr lang="nl-NL" sz="4000" dirty="0" err="1" smtClean="0"/>
              <a:t>a</a:t>
            </a:r>
            <a:r>
              <a:rPr lang="nl-NL" sz="4000" u="sng" dirty="0" err="1" smtClean="0"/>
              <a:t>dj</a:t>
            </a:r>
            <a:r>
              <a:rPr lang="nl-NL" sz="4000" dirty="0" err="1" smtClean="0"/>
              <a:t>aa</a:t>
            </a:r>
            <a:r>
              <a:rPr lang="nl-NL" sz="4000" dirty="0" smtClean="0"/>
              <a:t> </a:t>
            </a:r>
            <a:r>
              <a:rPr lang="nl-NL" sz="4000" dirty="0" err="1" smtClean="0"/>
              <a:t>ibie</a:t>
            </a:r>
            <a:r>
              <a:rPr lang="nl-NL" sz="4000" dirty="0" smtClean="0"/>
              <a:t/>
            </a:r>
            <a:br>
              <a:rPr lang="nl-NL" sz="4000" dirty="0" smtClean="0"/>
            </a:br>
            <a:r>
              <a:rPr lang="nl-NL" sz="2800" i="1" dirty="0" smtClean="0"/>
              <a:t>Ja, ja, ja zegt onze Heer, Heiligt voor het werk! Morgen zal ik verrichten door jullie in jullie midden mijn wonderen</a:t>
            </a:r>
            <a:endParaRPr lang="nl-NL" sz="2800" b="1" i="1" dirty="0"/>
          </a:p>
        </p:txBody>
      </p:sp>
    </p:spTree>
    <p:extLst>
      <p:ext uri="{BB962C8B-B14F-4D97-AF65-F5344CB8AC3E}">
        <p14:creationId xmlns:p14="http://schemas.microsoft.com/office/powerpoint/2010/main" val="101862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4653136"/>
          </a:xfrm>
        </p:spPr>
        <p:txBody>
          <a:bodyPr>
            <a:normAutofit fontScale="90000"/>
          </a:bodyPr>
          <a:lstStyle/>
          <a:p>
            <a:r>
              <a:rPr lang="nl-NL" b="1" dirty="0" smtClean="0"/>
              <a:t> </a:t>
            </a:r>
            <a:r>
              <a:rPr lang="ar-SY" b="1" dirty="0"/>
              <a:t>يقدس ذا الجسدا</a:t>
            </a:r>
            <a:r>
              <a:rPr lang="nl-NL" b="1" dirty="0" smtClean="0"/>
              <a:t>  </a:t>
            </a:r>
            <a:r>
              <a:rPr lang="ar-SY" b="1" dirty="0" smtClean="0"/>
              <a:t>هل </a:t>
            </a:r>
            <a:r>
              <a:rPr lang="ar-SY" b="1" dirty="0" smtClean="0"/>
              <a:t>يستطيع الرب أن </a:t>
            </a:r>
            <a:r>
              <a:rPr lang="nl-NL" b="1" dirty="0" smtClean="0"/>
              <a:t> </a:t>
            </a:r>
            <a:r>
              <a:rPr lang="ar-SY" b="1" dirty="0" smtClean="0"/>
              <a:t> </a:t>
            </a:r>
            <a:r>
              <a:rPr lang="nl-NL" dirty="0" smtClean="0"/>
              <a:t/>
            </a:r>
            <a:br>
              <a:rPr lang="nl-NL" dirty="0" smtClean="0"/>
            </a:br>
            <a:r>
              <a:rPr lang="nl-NL" dirty="0" smtClean="0"/>
              <a:t>2. Hal </a:t>
            </a:r>
            <a:r>
              <a:rPr lang="nl-NL" dirty="0" err="1" smtClean="0"/>
              <a:t>jastatie’oe</a:t>
            </a:r>
            <a:r>
              <a:rPr lang="nl-NL" dirty="0" smtClean="0"/>
              <a:t> –</a:t>
            </a:r>
            <a:r>
              <a:rPr lang="nl-NL" dirty="0" err="1" smtClean="0"/>
              <a:t>rrabboe</a:t>
            </a:r>
            <a:r>
              <a:rPr lang="nl-NL" dirty="0" smtClean="0"/>
              <a:t> </a:t>
            </a:r>
            <a:r>
              <a:rPr lang="nl-NL" dirty="0" err="1" smtClean="0"/>
              <a:t>an</a:t>
            </a:r>
            <a:r>
              <a:rPr lang="nl-NL" dirty="0" smtClean="0"/>
              <a:t/>
            </a:r>
            <a:br>
              <a:rPr lang="nl-NL" dirty="0" smtClean="0"/>
            </a:br>
            <a:r>
              <a:rPr lang="nl-NL" dirty="0" err="1" smtClean="0"/>
              <a:t>joeqaddissa</a:t>
            </a:r>
            <a:r>
              <a:rPr lang="nl-NL" dirty="0" smtClean="0"/>
              <a:t> </a:t>
            </a:r>
            <a:r>
              <a:rPr lang="nl-NL" u="sng" dirty="0" err="1" smtClean="0"/>
              <a:t>dh</a:t>
            </a:r>
            <a:r>
              <a:rPr lang="nl-NL" dirty="0" err="1" smtClean="0"/>
              <a:t>a-ldjasadan</a:t>
            </a:r>
            <a:r>
              <a:rPr lang="nl-NL" dirty="0" smtClean="0"/>
              <a:t/>
            </a:r>
            <a:br>
              <a:rPr lang="nl-NL" dirty="0" smtClean="0"/>
            </a:br>
            <a:r>
              <a:rPr lang="nl-NL" dirty="0"/>
              <a:t> 2x </a:t>
            </a:r>
            <a:r>
              <a:rPr lang="ar-SY" b="1" dirty="0"/>
              <a:t>به يحل للمدى</a:t>
            </a:r>
            <a:r>
              <a:rPr lang="nl-NL" dirty="0" smtClean="0"/>
              <a:t>   </a:t>
            </a:r>
            <a:r>
              <a:rPr lang="ar-SY" b="1" dirty="0" smtClean="0"/>
              <a:t>مع </a:t>
            </a:r>
            <a:r>
              <a:rPr lang="ar-SY" b="1" dirty="0" smtClean="0"/>
              <a:t>ضعفه واثمه</a:t>
            </a:r>
            <a:r>
              <a:rPr lang="nl-NL" dirty="0"/>
              <a:t/>
            </a:r>
            <a:br>
              <a:rPr lang="nl-NL" dirty="0"/>
            </a:br>
            <a:r>
              <a:rPr lang="nl-NL" dirty="0" err="1" smtClean="0"/>
              <a:t>ma’a</a:t>
            </a:r>
            <a:r>
              <a:rPr lang="nl-NL" dirty="0" smtClean="0"/>
              <a:t> </a:t>
            </a:r>
            <a:r>
              <a:rPr lang="nl-NL" dirty="0" err="1" smtClean="0"/>
              <a:t>da’fiehie</a:t>
            </a:r>
            <a:r>
              <a:rPr lang="nl-NL" dirty="0" smtClean="0"/>
              <a:t> </a:t>
            </a:r>
            <a:r>
              <a:rPr lang="nl-NL" dirty="0" err="1" smtClean="0"/>
              <a:t>wa</a:t>
            </a:r>
            <a:r>
              <a:rPr lang="nl-NL" dirty="0" smtClean="0"/>
              <a:t> </a:t>
            </a:r>
            <a:r>
              <a:rPr lang="nl-NL" dirty="0" err="1" smtClean="0"/>
              <a:t>ithmiehie</a:t>
            </a:r>
            <a:r>
              <a:rPr lang="nl-NL" dirty="0" smtClean="0"/>
              <a:t/>
            </a:r>
            <a:br>
              <a:rPr lang="nl-NL" dirty="0" smtClean="0"/>
            </a:br>
            <a:r>
              <a:rPr lang="nl-NL" dirty="0" smtClean="0"/>
              <a:t> </a:t>
            </a:r>
            <a:r>
              <a:rPr lang="nl-NL" dirty="0" err="1" smtClean="0"/>
              <a:t>biehie</a:t>
            </a:r>
            <a:r>
              <a:rPr lang="nl-NL" dirty="0" smtClean="0"/>
              <a:t> </a:t>
            </a:r>
            <a:r>
              <a:rPr lang="nl-NL" dirty="0" err="1" smtClean="0"/>
              <a:t>jachilloe</a:t>
            </a:r>
            <a:r>
              <a:rPr lang="nl-NL" dirty="0" smtClean="0"/>
              <a:t> </a:t>
            </a:r>
            <a:r>
              <a:rPr lang="nl-NL" dirty="0" err="1" smtClean="0"/>
              <a:t>lilmadaa</a:t>
            </a:r>
            <a:r>
              <a:rPr lang="nl-NL" dirty="0" smtClean="0"/>
              <a:t> </a:t>
            </a:r>
            <a:r>
              <a:rPr lang="nl-NL" dirty="0"/>
              <a:t>2x</a:t>
            </a:r>
            <a:r>
              <a:rPr lang="nl-NL" dirty="0" smtClean="0"/>
              <a:t/>
            </a:r>
            <a:br>
              <a:rPr lang="nl-NL" dirty="0" smtClean="0"/>
            </a:br>
            <a:r>
              <a:rPr lang="nl-NL" sz="3100" i="1" dirty="0" smtClean="0"/>
              <a:t>Kan </a:t>
            </a:r>
            <a:r>
              <a:rPr lang="nl-NL" sz="3100" i="1" dirty="0" smtClean="0"/>
              <a:t>de Heer dit lichaam heiligen en ondanks zijn zwakte en zonde in hem wonen voor eeuwig?</a:t>
            </a:r>
            <a:endParaRPr lang="nl-NL" sz="3100" i="1" dirty="0"/>
          </a:p>
        </p:txBody>
      </p:sp>
    </p:spTree>
    <p:extLst>
      <p:ext uri="{BB962C8B-B14F-4D97-AF65-F5344CB8AC3E}">
        <p14:creationId xmlns:p14="http://schemas.microsoft.com/office/powerpoint/2010/main" val="10415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12968" cy="4824536"/>
          </a:xfrm>
        </p:spPr>
        <p:txBody>
          <a:bodyPr>
            <a:normAutofit/>
          </a:bodyPr>
          <a:lstStyle/>
          <a:p>
            <a:r>
              <a:rPr lang="ar-SY" sz="4000" b="1" dirty="0"/>
              <a:t>تقدسوا للعمل</a:t>
            </a:r>
            <a:r>
              <a:rPr lang="nl-NL" sz="4000" b="1" dirty="0" smtClean="0"/>
              <a:t>  </a:t>
            </a:r>
            <a:r>
              <a:rPr lang="ar-SY" sz="4000" b="1" dirty="0" smtClean="0"/>
              <a:t>القر </a:t>
            </a:r>
            <a:r>
              <a:rPr lang="ar-SY" sz="4000" b="1" dirty="0" smtClean="0"/>
              <a:t>ار: نعم نعم, نعم يقول ربنا</a:t>
            </a:r>
            <a:br>
              <a:rPr lang="ar-SY" sz="4000" b="1" dirty="0" smtClean="0"/>
            </a:b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jaqoeloe</a:t>
            </a:r>
            <a:r>
              <a:rPr lang="nl-NL" sz="4000" dirty="0" smtClean="0"/>
              <a:t> </a:t>
            </a:r>
            <a:r>
              <a:rPr lang="nl-NL" sz="4000" dirty="0" err="1" smtClean="0"/>
              <a:t>rabboenaa</a:t>
            </a:r>
            <a:r>
              <a:rPr lang="nl-NL" sz="4000" dirty="0" smtClean="0"/>
              <a:t> </a:t>
            </a:r>
            <a:r>
              <a:rPr lang="ar-SY" sz="4000" dirty="0"/>
              <a:t/>
            </a:r>
            <a:br>
              <a:rPr lang="ar-SY" sz="4000" dirty="0"/>
            </a:br>
            <a:r>
              <a:rPr lang="nl-NL" sz="4000" dirty="0" err="1" smtClean="0"/>
              <a:t>taqadasoe</a:t>
            </a:r>
            <a:r>
              <a:rPr lang="nl-NL" sz="4000" dirty="0" smtClean="0"/>
              <a:t> </a:t>
            </a:r>
            <a:r>
              <a:rPr lang="nl-NL" sz="4000" dirty="0" err="1" smtClean="0"/>
              <a:t>lil”amalie</a:t>
            </a:r>
            <a:r>
              <a:rPr lang="ar-SY" sz="4000" dirty="0"/>
              <a:t/>
            </a:r>
            <a:br>
              <a:rPr lang="ar-SY" sz="4000" dirty="0"/>
            </a:br>
            <a:r>
              <a:rPr lang="nl-NL" sz="4000" dirty="0"/>
              <a:t> </a:t>
            </a:r>
            <a:r>
              <a:rPr lang="ar-SY" sz="4000" b="1" dirty="0"/>
              <a:t>في وسطكم في وسطكم عجائبي</a:t>
            </a:r>
            <a:r>
              <a:rPr lang="nl-NL" sz="4000" dirty="0" smtClean="0"/>
              <a:t>   </a:t>
            </a:r>
            <a:r>
              <a:rPr lang="ar-SY" sz="4000" b="1" dirty="0" smtClean="0"/>
              <a:t>غدا </a:t>
            </a:r>
            <a:r>
              <a:rPr lang="ar-SY" sz="4000" b="1" dirty="0" smtClean="0"/>
              <a:t>سأعمل بكم</a:t>
            </a:r>
            <a:br>
              <a:rPr lang="ar-SY" sz="4000" b="1" dirty="0" smtClean="0"/>
            </a:br>
            <a:r>
              <a:rPr lang="nl-NL" sz="4000" u="sng" dirty="0" err="1" smtClean="0"/>
              <a:t>gh</a:t>
            </a:r>
            <a:r>
              <a:rPr lang="nl-NL" sz="4000" dirty="0" err="1" smtClean="0"/>
              <a:t>adan</a:t>
            </a:r>
            <a:r>
              <a:rPr lang="nl-NL" sz="4000" dirty="0" smtClean="0"/>
              <a:t> </a:t>
            </a:r>
            <a:r>
              <a:rPr lang="nl-NL" sz="4000" dirty="0" err="1" smtClean="0"/>
              <a:t>sa’miloe</a:t>
            </a:r>
            <a:r>
              <a:rPr lang="nl-NL" sz="4000" dirty="0" smtClean="0"/>
              <a:t> </a:t>
            </a:r>
            <a:r>
              <a:rPr lang="nl-NL" sz="4000" dirty="0" err="1" smtClean="0"/>
              <a:t>bikoem</a:t>
            </a:r>
            <a:r>
              <a:rPr lang="ar-SY" sz="4000" dirty="0" smtClean="0"/>
              <a:t/>
            </a:r>
            <a:br>
              <a:rPr lang="ar-SY" sz="4000" dirty="0" smtClean="0"/>
            </a:br>
            <a:r>
              <a:rPr lang="nl-NL" sz="4000" dirty="0" err="1" smtClean="0"/>
              <a:t>fie</a:t>
            </a:r>
            <a:r>
              <a:rPr lang="nl-NL" sz="4000" dirty="0" smtClean="0"/>
              <a:t> </a:t>
            </a:r>
            <a:r>
              <a:rPr lang="nl-NL" sz="4000" dirty="0" err="1" smtClean="0"/>
              <a:t>wastikoem</a:t>
            </a:r>
            <a:r>
              <a:rPr lang="nl-NL" sz="4000" dirty="0" smtClean="0"/>
              <a:t> (</a:t>
            </a:r>
            <a:r>
              <a:rPr lang="ar-SY" sz="3600" dirty="0" smtClean="0"/>
              <a:t>2</a:t>
            </a:r>
            <a:r>
              <a:rPr lang="nl-NL" sz="3600" dirty="0" smtClean="0"/>
              <a:t>x</a:t>
            </a:r>
            <a:r>
              <a:rPr lang="nl-NL" sz="4000" dirty="0" smtClean="0"/>
              <a:t>) ‘</a:t>
            </a:r>
            <a:r>
              <a:rPr lang="nl-NL" sz="4000" dirty="0" err="1" smtClean="0"/>
              <a:t>a</a:t>
            </a:r>
            <a:r>
              <a:rPr lang="nl-NL" sz="4000" u="sng" dirty="0" err="1" smtClean="0"/>
              <a:t>dj</a:t>
            </a:r>
            <a:r>
              <a:rPr lang="nl-NL" sz="4000" dirty="0" err="1" smtClean="0"/>
              <a:t>aa</a:t>
            </a:r>
            <a:r>
              <a:rPr lang="nl-NL" sz="4000" dirty="0" smtClean="0"/>
              <a:t> </a:t>
            </a:r>
            <a:r>
              <a:rPr lang="nl-NL" sz="4000" dirty="0" err="1" smtClean="0"/>
              <a:t>ibie</a:t>
            </a:r>
            <a:r>
              <a:rPr lang="nl-NL" sz="4000" dirty="0" smtClean="0"/>
              <a:t/>
            </a:r>
            <a:br>
              <a:rPr lang="nl-NL" sz="4000" dirty="0" smtClean="0"/>
            </a:br>
            <a:r>
              <a:rPr lang="nl-NL" sz="2800" i="1" dirty="0" smtClean="0"/>
              <a:t>Ja, ja, ja zegt onze Heer, Heiligt voor het werk! Morgen zal ik verrichten door jullie in jullie midden mijn wonderen</a:t>
            </a:r>
            <a:endParaRPr lang="nl-NL" sz="2800" b="1" i="1" dirty="0"/>
          </a:p>
        </p:txBody>
      </p:sp>
    </p:spTree>
    <p:extLst>
      <p:ext uri="{BB962C8B-B14F-4D97-AF65-F5344CB8AC3E}">
        <p14:creationId xmlns:p14="http://schemas.microsoft.com/office/powerpoint/2010/main" val="1258018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12968" cy="4797152"/>
          </a:xfrm>
        </p:spPr>
        <p:txBody>
          <a:bodyPr>
            <a:normAutofit/>
          </a:bodyPr>
          <a:lstStyle/>
          <a:p>
            <a:r>
              <a:rPr lang="nl-NL" dirty="0" smtClean="0"/>
              <a:t>   </a:t>
            </a:r>
            <a:r>
              <a:rPr lang="ar-SY" b="1" dirty="0"/>
              <a:t>يشغل مواهبي</a:t>
            </a:r>
            <a:r>
              <a:rPr lang="nl-NL" dirty="0" smtClean="0"/>
              <a:t>  </a:t>
            </a:r>
            <a:r>
              <a:rPr lang="ar-SY" dirty="0" smtClean="0"/>
              <a:t>3</a:t>
            </a:r>
            <a:r>
              <a:rPr lang="ar-SY" sz="4000" b="1" dirty="0" smtClean="0"/>
              <a:t> </a:t>
            </a:r>
            <a:r>
              <a:rPr lang="ar-SY" sz="4000" b="1" dirty="0"/>
              <a:t>هل يستطيع الرب </a:t>
            </a:r>
            <a:r>
              <a:rPr lang="ar-SY" sz="4000" b="1" dirty="0" smtClean="0"/>
              <a:t>أن</a:t>
            </a:r>
            <a:r>
              <a:rPr lang="nl-NL" sz="4000" b="1" dirty="0" smtClean="0"/>
              <a:t> </a:t>
            </a:r>
            <a:r>
              <a:rPr lang="ar-SY" sz="4000" b="1" dirty="0" smtClean="0"/>
              <a:t> </a:t>
            </a:r>
            <a:r>
              <a:rPr lang="nl-NL" sz="4000" b="1" dirty="0" smtClean="0"/>
              <a:t> </a:t>
            </a:r>
            <a:r>
              <a:rPr lang="ar-SY" sz="4000" b="1" dirty="0" smtClean="0"/>
              <a:t> </a:t>
            </a:r>
            <a:r>
              <a:rPr lang="nl-NL" sz="4000" dirty="0"/>
              <a:t/>
            </a:r>
            <a:br>
              <a:rPr lang="nl-NL" sz="4000" dirty="0"/>
            </a:br>
            <a:r>
              <a:rPr lang="nl-NL" sz="4000" dirty="0"/>
              <a:t>Hal </a:t>
            </a:r>
            <a:r>
              <a:rPr lang="nl-NL" sz="4000" dirty="0" err="1"/>
              <a:t>jastatie’oe</a:t>
            </a:r>
            <a:r>
              <a:rPr lang="nl-NL" sz="4000" dirty="0"/>
              <a:t> –</a:t>
            </a:r>
            <a:r>
              <a:rPr lang="nl-NL" sz="4000" dirty="0" err="1"/>
              <a:t>rrabboe</a:t>
            </a:r>
            <a:r>
              <a:rPr lang="nl-NL" sz="4000" dirty="0"/>
              <a:t> </a:t>
            </a:r>
            <a:r>
              <a:rPr lang="nl-NL" sz="4000" dirty="0" err="1"/>
              <a:t>an</a:t>
            </a:r>
            <a:r>
              <a:rPr lang="ar-SY" sz="4000" dirty="0"/>
              <a:t> </a:t>
            </a:r>
            <a:r>
              <a:rPr lang="nl-NL" sz="4000" dirty="0"/>
              <a:t/>
            </a:r>
            <a:br>
              <a:rPr lang="nl-NL" sz="4000" dirty="0"/>
            </a:br>
            <a:r>
              <a:rPr lang="nl-NL" sz="4000" dirty="0" err="1" smtClean="0"/>
              <a:t>joesha</a:t>
            </a:r>
            <a:r>
              <a:rPr lang="nl-NL" sz="4000" u="sng" dirty="0" err="1" smtClean="0"/>
              <a:t>gh</a:t>
            </a:r>
            <a:r>
              <a:rPr lang="nl-NL" sz="4000" dirty="0" err="1" smtClean="0"/>
              <a:t>ila</a:t>
            </a:r>
            <a:r>
              <a:rPr lang="nl-NL" sz="4000" dirty="0" smtClean="0"/>
              <a:t> </a:t>
            </a:r>
            <a:r>
              <a:rPr lang="nl-NL" sz="4000" dirty="0" err="1" smtClean="0"/>
              <a:t>mawaahibie</a:t>
            </a:r>
            <a:r>
              <a:rPr lang="ar-SY" sz="4000" dirty="0"/>
              <a:t/>
            </a:r>
            <a:br>
              <a:rPr lang="ar-SY" sz="4000" dirty="0"/>
            </a:br>
            <a:r>
              <a:rPr lang="nl-NL" sz="4000" dirty="0"/>
              <a:t>2x </a:t>
            </a:r>
            <a:r>
              <a:rPr lang="ar-SY" sz="4000" b="1" dirty="0"/>
              <a:t>لمجد من احبني</a:t>
            </a:r>
            <a:r>
              <a:rPr lang="nl-NL" sz="4000" dirty="0" smtClean="0"/>
              <a:t>   </a:t>
            </a:r>
            <a:r>
              <a:rPr lang="ar-SY" sz="4000" b="1" dirty="0" smtClean="0"/>
              <a:t>مقدسا </a:t>
            </a:r>
            <a:r>
              <a:rPr lang="ar-SY" sz="4000" b="1" dirty="0" smtClean="0"/>
              <a:t>عواطفي</a:t>
            </a:r>
            <a:r>
              <a:rPr lang="ar-SY" sz="4000" dirty="0" smtClean="0"/>
              <a:t/>
            </a:r>
            <a:br>
              <a:rPr lang="ar-SY" sz="4000" dirty="0" smtClean="0"/>
            </a:br>
            <a:r>
              <a:rPr lang="nl-NL" sz="4000" dirty="0" err="1" smtClean="0"/>
              <a:t>moeqaddisan</a:t>
            </a:r>
            <a:r>
              <a:rPr lang="nl-NL" sz="4000" dirty="0" smtClean="0"/>
              <a:t> ‘</a:t>
            </a:r>
            <a:r>
              <a:rPr lang="nl-NL" sz="4000" dirty="0" err="1" smtClean="0"/>
              <a:t>awaatifie</a:t>
            </a:r>
            <a:r>
              <a:rPr lang="ar-SY" sz="4000" dirty="0"/>
              <a:t/>
            </a:r>
            <a:br>
              <a:rPr lang="ar-SY" sz="4000" dirty="0"/>
            </a:br>
            <a:r>
              <a:rPr lang="nl-NL" sz="4000" dirty="0" err="1" smtClean="0"/>
              <a:t>lima</a:t>
            </a:r>
            <a:r>
              <a:rPr lang="nl-NL" sz="4000" u="sng" dirty="0" err="1" smtClean="0"/>
              <a:t>dj</a:t>
            </a:r>
            <a:r>
              <a:rPr lang="nl-NL" sz="4000" dirty="0" err="1" smtClean="0"/>
              <a:t>di</a:t>
            </a:r>
            <a:r>
              <a:rPr lang="nl-NL" sz="4000" dirty="0" smtClean="0"/>
              <a:t> </a:t>
            </a:r>
            <a:r>
              <a:rPr lang="nl-NL" sz="4000" dirty="0" smtClean="0"/>
              <a:t>man </a:t>
            </a:r>
            <a:r>
              <a:rPr lang="nl-NL" sz="4000" dirty="0" err="1" smtClean="0"/>
              <a:t>achabbanie</a:t>
            </a:r>
            <a:r>
              <a:rPr lang="nl-NL" sz="4000" dirty="0" smtClean="0"/>
              <a:t> </a:t>
            </a:r>
            <a:r>
              <a:rPr lang="nl-NL" sz="4000" dirty="0"/>
              <a:t>2x</a:t>
            </a:r>
            <a:r>
              <a:rPr lang="nl-NL" sz="4000" dirty="0" smtClean="0"/>
              <a:t/>
            </a:r>
            <a:br>
              <a:rPr lang="nl-NL" sz="4000" dirty="0" smtClean="0"/>
            </a:br>
            <a:r>
              <a:rPr lang="nl-NL" sz="2800" i="1" dirty="0" smtClean="0"/>
              <a:t>Kan </a:t>
            </a:r>
            <a:r>
              <a:rPr lang="nl-NL" sz="2800" i="1" dirty="0" smtClean="0"/>
              <a:t>de Heer mijn gaven gebruiken mijn emoties heiligen tot eer van Hem die mij liefheeft?</a:t>
            </a:r>
            <a:endParaRPr lang="nl-NL" sz="2800" i="1" dirty="0"/>
          </a:p>
        </p:txBody>
      </p:sp>
    </p:spTree>
    <p:extLst>
      <p:ext uri="{BB962C8B-B14F-4D97-AF65-F5344CB8AC3E}">
        <p14:creationId xmlns:p14="http://schemas.microsoft.com/office/powerpoint/2010/main" val="140044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12968" cy="4824536"/>
          </a:xfrm>
        </p:spPr>
        <p:txBody>
          <a:bodyPr>
            <a:normAutofit/>
          </a:bodyPr>
          <a:lstStyle/>
          <a:p>
            <a:r>
              <a:rPr lang="ar-SY" sz="4000" b="1" dirty="0"/>
              <a:t>تقدسوا للعمل</a:t>
            </a:r>
            <a:r>
              <a:rPr lang="nl-NL" sz="4000" b="1" dirty="0" smtClean="0"/>
              <a:t>  </a:t>
            </a:r>
            <a:r>
              <a:rPr lang="ar-SY" sz="4000" b="1" dirty="0" smtClean="0"/>
              <a:t>القر </a:t>
            </a:r>
            <a:r>
              <a:rPr lang="ar-SY" sz="4000" b="1" dirty="0" smtClean="0"/>
              <a:t>ار: نعم نعم, نعم يقول ربنا</a:t>
            </a:r>
            <a:br>
              <a:rPr lang="ar-SY" sz="4000" b="1" dirty="0" smtClean="0"/>
            </a:b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jaqoeloe</a:t>
            </a:r>
            <a:r>
              <a:rPr lang="nl-NL" sz="4000" dirty="0" smtClean="0"/>
              <a:t> </a:t>
            </a:r>
            <a:r>
              <a:rPr lang="nl-NL" sz="4000" dirty="0" err="1" smtClean="0"/>
              <a:t>rabboenaa</a:t>
            </a:r>
            <a:r>
              <a:rPr lang="nl-NL" sz="4000" dirty="0" smtClean="0"/>
              <a:t> </a:t>
            </a:r>
            <a:r>
              <a:rPr lang="ar-SY" sz="4000" dirty="0"/>
              <a:t/>
            </a:r>
            <a:br>
              <a:rPr lang="ar-SY" sz="4000" dirty="0"/>
            </a:br>
            <a:r>
              <a:rPr lang="nl-NL" sz="4000" dirty="0" err="1" smtClean="0"/>
              <a:t>taqadasoe</a:t>
            </a:r>
            <a:r>
              <a:rPr lang="nl-NL" sz="4000" dirty="0" smtClean="0"/>
              <a:t> </a:t>
            </a:r>
            <a:r>
              <a:rPr lang="nl-NL" sz="4000" dirty="0" err="1" smtClean="0"/>
              <a:t>lil”amalie</a:t>
            </a:r>
            <a:r>
              <a:rPr lang="ar-SY" sz="4000" dirty="0"/>
              <a:t/>
            </a:r>
            <a:br>
              <a:rPr lang="ar-SY" sz="4000" dirty="0"/>
            </a:br>
            <a:r>
              <a:rPr lang="nl-NL" sz="4000" dirty="0"/>
              <a:t> </a:t>
            </a:r>
            <a:r>
              <a:rPr lang="ar-SY" sz="4000" b="1" dirty="0"/>
              <a:t>في وسطكم في وسطكم عجائبي</a:t>
            </a:r>
            <a:r>
              <a:rPr lang="nl-NL" sz="4000" dirty="0" smtClean="0"/>
              <a:t>   </a:t>
            </a:r>
            <a:r>
              <a:rPr lang="ar-SY" sz="4000" b="1" dirty="0" smtClean="0"/>
              <a:t>غدا </a:t>
            </a:r>
            <a:r>
              <a:rPr lang="ar-SY" sz="4000" b="1" dirty="0" smtClean="0"/>
              <a:t>سأعمل بكم</a:t>
            </a:r>
            <a:br>
              <a:rPr lang="ar-SY" sz="4000" b="1" dirty="0" smtClean="0"/>
            </a:br>
            <a:r>
              <a:rPr lang="nl-NL" sz="4000" u="sng" dirty="0" err="1" smtClean="0"/>
              <a:t>gh</a:t>
            </a:r>
            <a:r>
              <a:rPr lang="nl-NL" sz="4000" dirty="0" err="1" smtClean="0"/>
              <a:t>adan</a:t>
            </a:r>
            <a:r>
              <a:rPr lang="nl-NL" sz="4000" dirty="0" smtClean="0"/>
              <a:t> </a:t>
            </a:r>
            <a:r>
              <a:rPr lang="nl-NL" sz="4000" dirty="0" err="1" smtClean="0"/>
              <a:t>sa’miloe</a:t>
            </a:r>
            <a:r>
              <a:rPr lang="nl-NL" sz="4000" dirty="0" smtClean="0"/>
              <a:t> </a:t>
            </a:r>
            <a:r>
              <a:rPr lang="nl-NL" sz="4000" dirty="0" err="1" smtClean="0"/>
              <a:t>bikoem</a:t>
            </a:r>
            <a:r>
              <a:rPr lang="ar-SY" sz="4000" dirty="0" smtClean="0"/>
              <a:t/>
            </a:r>
            <a:br>
              <a:rPr lang="ar-SY" sz="4000" dirty="0" smtClean="0"/>
            </a:br>
            <a:r>
              <a:rPr lang="nl-NL" sz="4000" dirty="0" err="1" smtClean="0"/>
              <a:t>fie</a:t>
            </a:r>
            <a:r>
              <a:rPr lang="nl-NL" sz="4000" dirty="0" smtClean="0"/>
              <a:t> </a:t>
            </a:r>
            <a:r>
              <a:rPr lang="nl-NL" sz="4000" dirty="0" err="1" smtClean="0"/>
              <a:t>wastikoem</a:t>
            </a:r>
            <a:r>
              <a:rPr lang="nl-NL" sz="4000" dirty="0" smtClean="0"/>
              <a:t> (</a:t>
            </a:r>
            <a:r>
              <a:rPr lang="ar-SY" sz="3600" dirty="0" smtClean="0"/>
              <a:t>2</a:t>
            </a:r>
            <a:r>
              <a:rPr lang="nl-NL" sz="3600" dirty="0" smtClean="0"/>
              <a:t>x</a:t>
            </a:r>
            <a:r>
              <a:rPr lang="nl-NL" sz="4000" dirty="0" smtClean="0"/>
              <a:t>) ‘</a:t>
            </a:r>
            <a:r>
              <a:rPr lang="nl-NL" sz="4000" dirty="0" err="1" smtClean="0"/>
              <a:t>a</a:t>
            </a:r>
            <a:r>
              <a:rPr lang="nl-NL" sz="4000" u="sng" dirty="0" err="1" smtClean="0"/>
              <a:t>dj</a:t>
            </a:r>
            <a:r>
              <a:rPr lang="nl-NL" sz="4000" dirty="0" err="1" smtClean="0"/>
              <a:t>aa</a:t>
            </a:r>
            <a:r>
              <a:rPr lang="nl-NL" sz="4000" dirty="0" smtClean="0"/>
              <a:t> </a:t>
            </a:r>
            <a:r>
              <a:rPr lang="nl-NL" sz="4000" dirty="0" err="1" smtClean="0"/>
              <a:t>ibie</a:t>
            </a:r>
            <a:r>
              <a:rPr lang="nl-NL" sz="4000" dirty="0" smtClean="0"/>
              <a:t/>
            </a:r>
            <a:br>
              <a:rPr lang="nl-NL" sz="4000" dirty="0" smtClean="0"/>
            </a:br>
            <a:r>
              <a:rPr lang="nl-NL" sz="2800" i="1" dirty="0" smtClean="0"/>
              <a:t>Ja, ja, ja zegt onze Heer, Heiligt voor het werk! Morgen zal ik verrichten door jullie in jullie midden mijn wonderen</a:t>
            </a:r>
            <a:endParaRPr lang="nl-NL" sz="2800" b="1" i="1" dirty="0"/>
          </a:p>
        </p:txBody>
      </p:sp>
    </p:spTree>
    <p:extLst>
      <p:ext uri="{BB962C8B-B14F-4D97-AF65-F5344CB8AC3E}">
        <p14:creationId xmlns:p14="http://schemas.microsoft.com/office/powerpoint/2010/main" val="1258018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12968" cy="4653136"/>
          </a:xfrm>
        </p:spPr>
        <p:txBody>
          <a:bodyPr>
            <a:normAutofit/>
          </a:bodyPr>
          <a:lstStyle/>
          <a:p>
            <a:r>
              <a:rPr lang="nl-NL" sz="4000" b="1" dirty="0" smtClean="0"/>
              <a:t>       </a:t>
            </a:r>
            <a:r>
              <a:rPr lang="ar-SY" sz="4000" b="1" dirty="0"/>
              <a:t>يبارك في خدمتي</a:t>
            </a:r>
            <a:r>
              <a:rPr lang="nl-NL" sz="4000" b="1" dirty="0" smtClean="0"/>
              <a:t>  </a:t>
            </a:r>
            <a:r>
              <a:rPr lang="ar-SY" sz="4000" b="1" dirty="0" smtClean="0"/>
              <a:t>هل </a:t>
            </a:r>
            <a:r>
              <a:rPr lang="ar-SY" sz="4000" b="1" dirty="0"/>
              <a:t>يستطيع الرب أن </a:t>
            </a:r>
            <a:r>
              <a:rPr lang="nl-NL" sz="4000" b="1" dirty="0" smtClean="0"/>
              <a:t>  </a:t>
            </a:r>
            <a:r>
              <a:rPr lang="ar-SY" sz="4000" b="1" dirty="0" smtClean="0"/>
              <a:t> </a:t>
            </a:r>
            <a:r>
              <a:rPr lang="nl-NL" sz="3600" dirty="0"/>
              <a:t>4.</a:t>
            </a:r>
            <a:r>
              <a:rPr lang="nl-NL" sz="4000" dirty="0"/>
              <a:t/>
            </a:r>
            <a:br>
              <a:rPr lang="nl-NL" sz="4000" dirty="0"/>
            </a:br>
            <a:r>
              <a:rPr lang="nl-NL" sz="4000" dirty="0" smtClean="0"/>
              <a:t>Hal </a:t>
            </a:r>
            <a:r>
              <a:rPr lang="nl-NL" sz="4000" dirty="0" err="1"/>
              <a:t>jastatie’oe</a:t>
            </a:r>
            <a:r>
              <a:rPr lang="nl-NL" sz="4000" dirty="0"/>
              <a:t> –</a:t>
            </a:r>
            <a:r>
              <a:rPr lang="nl-NL" sz="4000" dirty="0" err="1"/>
              <a:t>rrabboe</a:t>
            </a:r>
            <a:r>
              <a:rPr lang="nl-NL" sz="4000" dirty="0"/>
              <a:t> </a:t>
            </a:r>
            <a:r>
              <a:rPr lang="nl-NL" sz="4000" dirty="0" err="1"/>
              <a:t>an</a:t>
            </a:r>
            <a:r>
              <a:rPr lang="nl-NL" sz="4000" dirty="0"/>
              <a:t/>
            </a:r>
            <a:br>
              <a:rPr lang="nl-NL" sz="4000" dirty="0"/>
            </a:br>
            <a:r>
              <a:rPr lang="nl-NL" sz="4000" dirty="0" err="1" smtClean="0"/>
              <a:t>joebaarika</a:t>
            </a:r>
            <a:r>
              <a:rPr lang="nl-NL" sz="4000" dirty="0" smtClean="0"/>
              <a:t> </a:t>
            </a:r>
            <a:r>
              <a:rPr lang="nl-NL" sz="4000" dirty="0" err="1" smtClean="0"/>
              <a:t>fie</a:t>
            </a:r>
            <a:r>
              <a:rPr lang="nl-NL" sz="4000" dirty="0" smtClean="0"/>
              <a:t> </a:t>
            </a:r>
            <a:r>
              <a:rPr lang="nl-NL" sz="4000" dirty="0" err="1" smtClean="0"/>
              <a:t>gidmatie</a:t>
            </a:r>
            <a:r>
              <a:rPr lang="nl-NL" sz="4000" dirty="0" smtClean="0"/>
              <a:t/>
            </a:r>
            <a:br>
              <a:rPr lang="nl-NL" sz="4000" dirty="0" smtClean="0"/>
            </a:br>
            <a:r>
              <a:rPr lang="nl-NL" sz="4000" dirty="0"/>
              <a:t>2x </a:t>
            </a:r>
            <a:r>
              <a:rPr lang="ar-SY" sz="4000" b="1" dirty="0"/>
              <a:t>كلي له بجملتي</a:t>
            </a:r>
            <a:r>
              <a:rPr lang="nl-NL" sz="4000" dirty="0" smtClean="0"/>
              <a:t>    </a:t>
            </a:r>
            <a:r>
              <a:rPr lang="ar-SY" sz="4000" b="1" dirty="0" smtClean="0"/>
              <a:t>مكرسا </a:t>
            </a:r>
            <a:r>
              <a:rPr lang="ar-SY" sz="4000" b="1" dirty="0" smtClean="0"/>
              <a:t>لمجده</a:t>
            </a:r>
            <a:r>
              <a:rPr lang="nl-NL" sz="4000" dirty="0"/>
              <a:t/>
            </a:r>
            <a:br>
              <a:rPr lang="nl-NL" sz="4000" dirty="0"/>
            </a:br>
            <a:r>
              <a:rPr lang="nl-NL" sz="4000" dirty="0" err="1" smtClean="0"/>
              <a:t>moekarissan</a:t>
            </a:r>
            <a:r>
              <a:rPr lang="nl-NL" sz="4000" dirty="0" smtClean="0"/>
              <a:t> </a:t>
            </a:r>
            <a:r>
              <a:rPr lang="nl-NL" sz="4000" dirty="0" err="1" smtClean="0"/>
              <a:t>lima</a:t>
            </a:r>
            <a:r>
              <a:rPr lang="nl-NL" sz="4000" u="sng" dirty="0" err="1" smtClean="0"/>
              <a:t>dj</a:t>
            </a:r>
            <a:r>
              <a:rPr lang="nl-NL" sz="4000" dirty="0" err="1" smtClean="0"/>
              <a:t>diehie</a:t>
            </a:r>
            <a:r>
              <a:rPr lang="nl-NL" sz="4000" dirty="0" smtClean="0"/>
              <a:t/>
            </a:r>
            <a:br>
              <a:rPr lang="nl-NL" sz="4000" dirty="0" smtClean="0"/>
            </a:br>
            <a:r>
              <a:rPr lang="nl-NL" sz="4000" dirty="0" err="1" smtClean="0"/>
              <a:t>koelli</a:t>
            </a:r>
            <a:r>
              <a:rPr lang="nl-NL" sz="4000" dirty="0" smtClean="0"/>
              <a:t> </a:t>
            </a:r>
            <a:r>
              <a:rPr lang="nl-NL" sz="4000" dirty="0" err="1" smtClean="0"/>
              <a:t>lahoe</a:t>
            </a:r>
            <a:r>
              <a:rPr lang="nl-NL" sz="4000" dirty="0" smtClean="0"/>
              <a:t> </a:t>
            </a:r>
            <a:r>
              <a:rPr lang="nl-NL" sz="4000" dirty="0" err="1" smtClean="0"/>
              <a:t>bi</a:t>
            </a:r>
            <a:r>
              <a:rPr lang="nl-NL" sz="4000" u="sng" dirty="0" err="1" smtClean="0"/>
              <a:t>dj</a:t>
            </a:r>
            <a:r>
              <a:rPr lang="nl-NL" sz="4000" dirty="0" err="1" smtClean="0"/>
              <a:t>oemlatie</a:t>
            </a:r>
            <a:r>
              <a:rPr lang="nl-NL" sz="4000" dirty="0" smtClean="0"/>
              <a:t> </a:t>
            </a:r>
            <a:r>
              <a:rPr lang="nl-NL" sz="4000" dirty="0"/>
              <a:t>2x</a:t>
            </a:r>
            <a:r>
              <a:rPr lang="nl-NL" sz="4000" dirty="0" smtClean="0"/>
              <a:t/>
            </a:r>
            <a:br>
              <a:rPr lang="nl-NL" sz="4000" dirty="0" smtClean="0"/>
            </a:br>
            <a:r>
              <a:rPr lang="nl-NL" sz="2800" i="1" dirty="0" smtClean="0"/>
              <a:t>Kan </a:t>
            </a:r>
            <a:r>
              <a:rPr lang="nl-NL" sz="2800" i="1" dirty="0" smtClean="0"/>
              <a:t>de Heer mijn dienst zegenen mij toewijdend tot zijn eer geheel en volledig? </a:t>
            </a:r>
            <a:endParaRPr lang="nl-NL" sz="2800" i="1" dirty="0"/>
          </a:p>
        </p:txBody>
      </p:sp>
    </p:spTree>
    <p:extLst>
      <p:ext uri="{BB962C8B-B14F-4D97-AF65-F5344CB8AC3E}">
        <p14:creationId xmlns:p14="http://schemas.microsoft.com/office/powerpoint/2010/main" val="44583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12968" cy="4824536"/>
          </a:xfrm>
        </p:spPr>
        <p:txBody>
          <a:bodyPr>
            <a:normAutofit/>
          </a:bodyPr>
          <a:lstStyle/>
          <a:p>
            <a:r>
              <a:rPr lang="ar-SY" sz="4000" b="1" dirty="0"/>
              <a:t>تقدسوا للعمل</a:t>
            </a:r>
            <a:r>
              <a:rPr lang="nl-NL" sz="4000" b="1" dirty="0" smtClean="0"/>
              <a:t>  </a:t>
            </a:r>
            <a:r>
              <a:rPr lang="ar-SY" sz="4000" b="1" dirty="0" smtClean="0"/>
              <a:t>القر </a:t>
            </a:r>
            <a:r>
              <a:rPr lang="ar-SY" sz="4000" b="1" dirty="0" smtClean="0"/>
              <a:t>ار: نعم نعم, نعم يقول ربنا</a:t>
            </a:r>
            <a:br>
              <a:rPr lang="ar-SY" sz="4000" b="1" dirty="0" smtClean="0"/>
            </a:b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na’am</a:t>
            </a:r>
            <a:r>
              <a:rPr lang="nl-NL" sz="4000" dirty="0" smtClean="0"/>
              <a:t> </a:t>
            </a:r>
            <a:r>
              <a:rPr lang="nl-NL" sz="4000" dirty="0" err="1" smtClean="0"/>
              <a:t>jaqoeloe</a:t>
            </a:r>
            <a:r>
              <a:rPr lang="nl-NL" sz="4000" dirty="0" smtClean="0"/>
              <a:t> </a:t>
            </a:r>
            <a:r>
              <a:rPr lang="nl-NL" sz="4000" dirty="0" err="1" smtClean="0"/>
              <a:t>rabboenaa</a:t>
            </a:r>
            <a:r>
              <a:rPr lang="nl-NL" sz="4000" dirty="0" smtClean="0"/>
              <a:t> </a:t>
            </a:r>
            <a:r>
              <a:rPr lang="ar-SY" sz="4000" dirty="0"/>
              <a:t/>
            </a:r>
            <a:br>
              <a:rPr lang="ar-SY" sz="4000" dirty="0"/>
            </a:br>
            <a:r>
              <a:rPr lang="nl-NL" sz="4000" dirty="0" err="1" smtClean="0"/>
              <a:t>taqadasoe</a:t>
            </a:r>
            <a:r>
              <a:rPr lang="nl-NL" sz="4000" dirty="0" smtClean="0"/>
              <a:t> </a:t>
            </a:r>
            <a:r>
              <a:rPr lang="nl-NL" sz="4000" dirty="0" err="1" smtClean="0"/>
              <a:t>lil”amalie</a:t>
            </a:r>
            <a:r>
              <a:rPr lang="ar-SY" sz="4000" dirty="0"/>
              <a:t/>
            </a:r>
            <a:br>
              <a:rPr lang="ar-SY" sz="4000" dirty="0"/>
            </a:br>
            <a:r>
              <a:rPr lang="nl-NL" sz="4000" dirty="0"/>
              <a:t> </a:t>
            </a:r>
            <a:r>
              <a:rPr lang="ar-SY" sz="4000" b="1" dirty="0"/>
              <a:t>في وسطكم في وسطكم عجائبي</a:t>
            </a:r>
            <a:r>
              <a:rPr lang="nl-NL" sz="4000" dirty="0" smtClean="0"/>
              <a:t>   </a:t>
            </a:r>
            <a:r>
              <a:rPr lang="ar-SY" sz="4000" b="1" dirty="0" smtClean="0"/>
              <a:t>غدا </a:t>
            </a:r>
            <a:r>
              <a:rPr lang="ar-SY" sz="4000" b="1" dirty="0" smtClean="0"/>
              <a:t>سأعمل بكم</a:t>
            </a:r>
            <a:br>
              <a:rPr lang="ar-SY" sz="4000" b="1" dirty="0" smtClean="0"/>
            </a:br>
            <a:r>
              <a:rPr lang="nl-NL" sz="4000" u="sng" dirty="0" err="1" smtClean="0"/>
              <a:t>gh</a:t>
            </a:r>
            <a:r>
              <a:rPr lang="nl-NL" sz="4000" dirty="0" err="1" smtClean="0"/>
              <a:t>adan</a:t>
            </a:r>
            <a:r>
              <a:rPr lang="nl-NL" sz="4000" dirty="0" smtClean="0"/>
              <a:t> </a:t>
            </a:r>
            <a:r>
              <a:rPr lang="nl-NL" sz="4000" dirty="0" err="1" smtClean="0"/>
              <a:t>sa’miloe</a:t>
            </a:r>
            <a:r>
              <a:rPr lang="nl-NL" sz="4000" dirty="0" smtClean="0"/>
              <a:t> </a:t>
            </a:r>
            <a:r>
              <a:rPr lang="nl-NL" sz="4000" dirty="0" err="1" smtClean="0"/>
              <a:t>bikoem</a:t>
            </a:r>
            <a:r>
              <a:rPr lang="ar-SY" sz="4000" dirty="0" smtClean="0"/>
              <a:t/>
            </a:r>
            <a:br>
              <a:rPr lang="ar-SY" sz="4000" dirty="0" smtClean="0"/>
            </a:br>
            <a:r>
              <a:rPr lang="nl-NL" sz="4000" dirty="0" err="1" smtClean="0"/>
              <a:t>fie</a:t>
            </a:r>
            <a:r>
              <a:rPr lang="nl-NL" sz="4000" dirty="0" smtClean="0"/>
              <a:t> </a:t>
            </a:r>
            <a:r>
              <a:rPr lang="nl-NL" sz="4000" dirty="0" err="1" smtClean="0"/>
              <a:t>wastikoem</a:t>
            </a:r>
            <a:r>
              <a:rPr lang="nl-NL" sz="4000" dirty="0" smtClean="0"/>
              <a:t> (</a:t>
            </a:r>
            <a:r>
              <a:rPr lang="ar-SY" sz="3600" dirty="0" smtClean="0"/>
              <a:t>2</a:t>
            </a:r>
            <a:r>
              <a:rPr lang="nl-NL" sz="3600" dirty="0" smtClean="0"/>
              <a:t>x</a:t>
            </a:r>
            <a:r>
              <a:rPr lang="nl-NL" sz="4000" dirty="0" smtClean="0"/>
              <a:t>) ‘</a:t>
            </a:r>
            <a:r>
              <a:rPr lang="nl-NL" sz="4000" dirty="0" err="1" smtClean="0"/>
              <a:t>a</a:t>
            </a:r>
            <a:r>
              <a:rPr lang="nl-NL" sz="4000" u="sng" dirty="0" err="1" smtClean="0"/>
              <a:t>dj</a:t>
            </a:r>
            <a:r>
              <a:rPr lang="nl-NL" sz="4000" dirty="0" err="1" smtClean="0"/>
              <a:t>aa</a:t>
            </a:r>
            <a:r>
              <a:rPr lang="nl-NL" sz="4000" dirty="0" smtClean="0"/>
              <a:t> </a:t>
            </a:r>
            <a:r>
              <a:rPr lang="nl-NL" sz="4000" dirty="0" err="1" smtClean="0"/>
              <a:t>ibie</a:t>
            </a:r>
            <a:r>
              <a:rPr lang="nl-NL" sz="4000" dirty="0" smtClean="0"/>
              <a:t/>
            </a:r>
            <a:br>
              <a:rPr lang="nl-NL" sz="4000" dirty="0" smtClean="0"/>
            </a:br>
            <a:r>
              <a:rPr lang="nl-NL" sz="2800" i="1" dirty="0" smtClean="0"/>
              <a:t>Ja, ja, ja zegt onze Heer, Heiligt voor het werk! Morgen zal ik verrichten door jullie in jullie midden mijn wonderen</a:t>
            </a:r>
            <a:endParaRPr lang="nl-NL" sz="2800" b="1" i="1" dirty="0"/>
          </a:p>
        </p:txBody>
      </p:sp>
    </p:spTree>
    <p:extLst>
      <p:ext uri="{BB962C8B-B14F-4D97-AF65-F5344CB8AC3E}">
        <p14:creationId xmlns:p14="http://schemas.microsoft.com/office/powerpoint/2010/main" val="125801870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82</Words>
  <Application>Microsoft Office PowerPoint</Application>
  <PresentationFormat>Diavoorstelling (4:3)</PresentationFormat>
  <Paragraphs>9</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560  Hal jastatie’oe rrabboe bie هل يستطيع الرب بي Geheiligd tot het werk </vt:lpstr>
      <vt:lpstr>أن يصنع العجائب  هل يستطيع الرب بي 1. Hal jastatie’oe rrabboe bie an jasna’al ‘adjaa iba  2x  هل يستجيب الطلب   و ان طلبت تكريسي wa in talabtoe takriesie hal jasta-djieboet-talabaa  2x Kan de Heer door mij wonderen verrichten? Indien ik smeek om toewijding zal Hij deze vraag dan beantwoorden?</vt:lpstr>
      <vt:lpstr>تقدسوا للعمل  القر ار: نعم نعم, نعم يقول ربنا  na’am na’am, na’am jaqoeloe rabboenaa  taqadasoe lil”amalie  في وسطكم في وسطكم عجائبي   غدا سأعمل بكم ghadan sa’miloe bikoem fie wastikoem (2x) ‘adjaa ibie Ja, ja, ja zegt onze Heer, Heiligt voor het werk! Morgen zal ik verrichten door jullie in jullie midden mijn wonderen</vt:lpstr>
      <vt:lpstr> يقدس ذا الجسدا  هل يستطيع الرب أن    2. Hal jastatie’oe –rrabboe an joeqaddissa dha-ldjasadan  2x به يحل للمدى   مع ضعفه واثمه ma’a da’fiehie wa ithmiehie  biehie jachilloe lilmadaa 2x Kan de Heer dit lichaam heiligen en ondanks zijn zwakte en zonde in hem wonen voor eeuwig?</vt:lpstr>
      <vt:lpstr>تقدسوا للعمل  القر ار: نعم نعم, نعم يقول ربنا  na’am na’am, na’am jaqoeloe rabboenaa  taqadasoe lil”amalie  في وسطكم في وسطكم عجائبي   غدا سأعمل بكم ghadan sa’miloe bikoem fie wastikoem (2x) ‘adjaa ibie Ja, ja, ja zegt onze Heer, Heiligt voor het werk! Morgen zal ik verrichten door jullie in jullie midden mijn wonderen</vt:lpstr>
      <vt:lpstr>   يشغل مواهبي  3 هل يستطيع الرب أن     Hal jastatie’oe –rrabboe an  joeshaghila mawaahibie 2x لمجد من احبني   مقدسا عواطفي moeqaddisan ‘awaatifie limadjdi man achabbanie 2x Kan de Heer mijn gaven gebruiken mijn emoties heiligen tot eer van Hem die mij liefheeft?</vt:lpstr>
      <vt:lpstr>تقدسوا للعمل  القر ار: نعم نعم, نعم يقول ربنا  na’am na’am, na’am jaqoeloe rabboenaa  taqadasoe lil”amalie  في وسطكم في وسطكم عجائبي   غدا سأعمل بكم ghadan sa’miloe bikoem fie wastikoem (2x) ‘adjaa ibie Ja, ja, ja zegt onze Heer, Heiligt voor het werk! Morgen zal ik verrichten door jullie in jullie midden mijn wonderen</vt:lpstr>
      <vt:lpstr>       يبارك في خدمتي  هل يستطيع الرب أن    4. Hal jastatie’oe –rrabboe an joebaarika fie gidmatie 2x كلي له بجملتي    مكرسا لمجده moekarissan limadjdiehie koelli lahoe bidjoemlatie 2x Kan de Heer mijn dienst zegenen mij toewijdend tot zijn eer geheel en volledig? </vt:lpstr>
      <vt:lpstr>تقدسوا للعمل  القر ار: نعم نعم, نعم يقول ربنا  na’am na’am, na’am jaqoeloe rabboenaa  taqadasoe lil”amalie  في وسطكم في وسطكم عجائبي   غدا سأعمل بكم ghadan sa’miloe bikoem fie wastikoem (2x) ‘adjaa ibie Ja, ja, ja zegt onze Heer, Heiligt voor het werk! Morgen zal ik verrichten door jullie in jullie midden mijn wonderen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19Geheiligd tot het werk  هل يستطيع الرب بي 1. Hal jastatie’oe rrabboe bie أن يصنع العجائب an jasna’al ‘adjaa iba و ان طلبت تكريسي wa in talabtoe takriesie هل يستجيب الطلب hal jasta-djieboet-talabaa</dc:title>
  <dc:creator>Gebruiker</dc:creator>
  <cp:lastModifiedBy>Gebruiker</cp:lastModifiedBy>
  <cp:revision>16</cp:revision>
  <dcterms:created xsi:type="dcterms:W3CDTF">2012-01-05T21:24:05Z</dcterms:created>
  <dcterms:modified xsi:type="dcterms:W3CDTF">2015-09-10T11:26:10Z</dcterms:modified>
</cp:coreProperties>
</file>