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58" r:id="rId5"/>
    <p:sldId id="263" r:id="rId6"/>
    <p:sldId id="259" r:id="rId7"/>
    <p:sldId id="264" r:id="rId8"/>
    <p:sldId id="260" r:id="rId9"/>
    <p:sldId id="265" r:id="rId10"/>
    <p:sldId id="261" r:id="rId11"/>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2" d="100"/>
          <a:sy n="32" d="100"/>
        </p:scale>
        <p:origin x="-60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5A5511F8-7E72-44E0-9F5B-7DFE84C1AA86}" type="datetimeFigureOut">
              <a:rPr lang="nl-NL" smtClean="0"/>
              <a:t>14-1-2018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37B180E-1AA5-4975-9486-AE4D958111F5}" type="slidenum">
              <a:rPr lang="nl-NL" smtClean="0"/>
              <a:t>‹nr.›</a:t>
            </a:fld>
            <a:endParaRPr lang="nl-NL"/>
          </a:p>
        </p:txBody>
      </p:sp>
    </p:spTree>
    <p:extLst>
      <p:ext uri="{BB962C8B-B14F-4D97-AF65-F5344CB8AC3E}">
        <p14:creationId xmlns:p14="http://schemas.microsoft.com/office/powerpoint/2010/main" val="492408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5A5511F8-7E72-44E0-9F5B-7DFE84C1AA86}" type="datetimeFigureOut">
              <a:rPr lang="nl-NL" smtClean="0"/>
              <a:t>14-1-2018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37B180E-1AA5-4975-9486-AE4D958111F5}" type="slidenum">
              <a:rPr lang="nl-NL" smtClean="0"/>
              <a:t>‹nr.›</a:t>
            </a:fld>
            <a:endParaRPr lang="nl-NL"/>
          </a:p>
        </p:txBody>
      </p:sp>
    </p:spTree>
    <p:extLst>
      <p:ext uri="{BB962C8B-B14F-4D97-AF65-F5344CB8AC3E}">
        <p14:creationId xmlns:p14="http://schemas.microsoft.com/office/powerpoint/2010/main" val="90437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5A5511F8-7E72-44E0-9F5B-7DFE84C1AA86}" type="datetimeFigureOut">
              <a:rPr lang="nl-NL" smtClean="0"/>
              <a:t>14-1-2018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37B180E-1AA5-4975-9486-AE4D958111F5}" type="slidenum">
              <a:rPr lang="nl-NL" smtClean="0"/>
              <a:t>‹nr.›</a:t>
            </a:fld>
            <a:endParaRPr lang="nl-NL"/>
          </a:p>
        </p:txBody>
      </p:sp>
    </p:spTree>
    <p:extLst>
      <p:ext uri="{BB962C8B-B14F-4D97-AF65-F5344CB8AC3E}">
        <p14:creationId xmlns:p14="http://schemas.microsoft.com/office/powerpoint/2010/main" val="1740870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5A5511F8-7E72-44E0-9F5B-7DFE84C1AA86}" type="datetimeFigureOut">
              <a:rPr lang="nl-NL" smtClean="0"/>
              <a:t>14-1-2018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37B180E-1AA5-4975-9486-AE4D958111F5}" type="slidenum">
              <a:rPr lang="nl-NL" smtClean="0"/>
              <a:t>‹nr.›</a:t>
            </a:fld>
            <a:endParaRPr lang="nl-NL"/>
          </a:p>
        </p:txBody>
      </p:sp>
    </p:spTree>
    <p:extLst>
      <p:ext uri="{BB962C8B-B14F-4D97-AF65-F5344CB8AC3E}">
        <p14:creationId xmlns:p14="http://schemas.microsoft.com/office/powerpoint/2010/main" val="775083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5A5511F8-7E72-44E0-9F5B-7DFE84C1AA86}" type="datetimeFigureOut">
              <a:rPr lang="nl-NL" smtClean="0"/>
              <a:t>14-1-2018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37B180E-1AA5-4975-9486-AE4D958111F5}" type="slidenum">
              <a:rPr lang="nl-NL" smtClean="0"/>
              <a:t>‹nr.›</a:t>
            </a:fld>
            <a:endParaRPr lang="nl-NL"/>
          </a:p>
        </p:txBody>
      </p:sp>
    </p:spTree>
    <p:extLst>
      <p:ext uri="{BB962C8B-B14F-4D97-AF65-F5344CB8AC3E}">
        <p14:creationId xmlns:p14="http://schemas.microsoft.com/office/powerpoint/2010/main" val="3222127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5A5511F8-7E72-44E0-9F5B-7DFE84C1AA86}" type="datetimeFigureOut">
              <a:rPr lang="nl-NL" smtClean="0"/>
              <a:t>14-1-2018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F37B180E-1AA5-4975-9486-AE4D958111F5}" type="slidenum">
              <a:rPr lang="nl-NL" smtClean="0"/>
              <a:t>‹nr.›</a:t>
            </a:fld>
            <a:endParaRPr lang="nl-NL"/>
          </a:p>
        </p:txBody>
      </p:sp>
    </p:spTree>
    <p:extLst>
      <p:ext uri="{BB962C8B-B14F-4D97-AF65-F5344CB8AC3E}">
        <p14:creationId xmlns:p14="http://schemas.microsoft.com/office/powerpoint/2010/main" val="2206553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5A5511F8-7E72-44E0-9F5B-7DFE84C1AA86}" type="datetimeFigureOut">
              <a:rPr lang="nl-NL" smtClean="0"/>
              <a:t>14-1-2018</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F37B180E-1AA5-4975-9486-AE4D958111F5}" type="slidenum">
              <a:rPr lang="nl-NL" smtClean="0"/>
              <a:t>‹nr.›</a:t>
            </a:fld>
            <a:endParaRPr lang="nl-NL"/>
          </a:p>
        </p:txBody>
      </p:sp>
    </p:spTree>
    <p:extLst>
      <p:ext uri="{BB962C8B-B14F-4D97-AF65-F5344CB8AC3E}">
        <p14:creationId xmlns:p14="http://schemas.microsoft.com/office/powerpoint/2010/main" val="3692540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5A5511F8-7E72-44E0-9F5B-7DFE84C1AA86}" type="datetimeFigureOut">
              <a:rPr lang="nl-NL" smtClean="0"/>
              <a:t>14-1-2018</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F37B180E-1AA5-4975-9486-AE4D958111F5}" type="slidenum">
              <a:rPr lang="nl-NL" smtClean="0"/>
              <a:t>‹nr.›</a:t>
            </a:fld>
            <a:endParaRPr lang="nl-NL"/>
          </a:p>
        </p:txBody>
      </p:sp>
    </p:spTree>
    <p:extLst>
      <p:ext uri="{BB962C8B-B14F-4D97-AF65-F5344CB8AC3E}">
        <p14:creationId xmlns:p14="http://schemas.microsoft.com/office/powerpoint/2010/main" val="3447438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5A5511F8-7E72-44E0-9F5B-7DFE84C1AA86}" type="datetimeFigureOut">
              <a:rPr lang="nl-NL" smtClean="0"/>
              <a:t>14-1-2018</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F37B180E-1AA5-4975-9486-AE4D958111F5}" type="slidenum">
              <a:rPr lang="nl-NL" smtClean="0"/>
              <a:t>‹nr.›</a:t>
            </a:fld>
            <a:endParaRPr lang="nl-NL"/>
          </a:p>
        </p:txBody>
      </p:sp>
    </p:spTree>
    <p:extLst>
      <p:ext uri="{BB962C8B-B14F-4D97-AF65-F5344CB8AC3E}">
        <p14:creationId xmlns:p14="http://schemas.microsoft.com/office/powerpoint/2010/main" val="3068979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5A5511F8-7E72-44E0-9F5B-7DFE84C1AA86}" type="datetimeFigureOut">
              <a:rPr lang="nl-NL" smtClean="0"/>
              <a:t>14-1-2018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F37B180E-1AA5-4975-9486-AE4D958111F5}" type="slidenum">
              <a:rPr lang="nl-NL" smtClean="0"/>
              <a:t>‹nr.›</a:t>
            </a:fld>
            <a:endParaRPr lang="nl-NL"/>
          </a:p>
        </p:txBody>
      </p:sp>
    </p:spTree>
    <p:extLst>
      <p:ext uri="{BB962C8B-B14F-4D97-AF65-F5344CB8AC3E}">
        <p14:creationId xmlns:p14="http://schemas.microsoft.com/office/powerpoint/2010/main" val="1950629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5A5511F8-7E72-44E0-9F5B-7DFE84C1AA86}" type="datetimeFigureOut">
              <a:rPr lang="nl-NL" smtClean="0"/>
              <a:t>14-1-2018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F37B180E-1AA5-4975-9486-AE4D958111F5}" type="slidenum">
              <a:rPr lang="nl-NL" smtClean="0"/>
              <a:t>‹nr.›</a:t>
            </a:fld>
            <a:endParaRPr lang="nl-NL"/>
          </a:p>
        </p:txBody>
      </p:sp>
    </p:spTree>
    <p:extLst>
      <p:ext uri="{BB962C8B-B14F-4D97-AF65-F5344CB8AC3E}">
        <p14:creationId xmlns:p14="http://schemas.microsoft.com/office/powerpoint/2010/main" val="706416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5511F8-7E72-44E0-9F5B-7DFE84C1AA86}" type="datetimeFigureOut">
              <a:rPr lang="nl-NL" smtClean="0"/>
              <a:t>14-1-2018</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7B180E-1AA5-4975-9486-AE4D958111F5}" type="slidenum">
              <a:rPr lang="nl-NL" smtClean="0"/>
              <a:t>‹nr.›</a:t>
            </a:fld>
            <a:endParaRPr lang="nl-NL"/>
          </a:p>
        </p:txBody>
      </p:sp>
    </p:spTree>
    <p:extLst>
      <p:ext uri="{BB962C8B-B14F-4D97-AF65-F5344CB8AC3E}">
        <p14:creationId xmlns:p14="http://schemas.microsoft.com/office/powerpoint/2010/main" val="11329169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457200" y="274638"/>
            <a:ext cx="8229600" cy="3658418"/>
          </a:xfrm>
        </p:spPr>
        <p:txBody>
          <a:bodyPr/>
          <a:lstStyle/>
          <a:p>
            <a:pPr rtl="1">
              <a:lnSpc>
                <a:spcPct val="115000"/>
              </a:lnSpc>
              <a:spcAft>
                <a:spcPts val="1000"/>
              </a:spcAft>
            </a:pPr>
            <a:r>
              <a:rPr lang="nl-NL" b="1" dirty="0" smtClean="0">
                <a:ea typeface="Calibri"/>
                <a:cs typeface="Calibri"/>
              </a:rPr>
              <a:t> </a:t>
            </a:r>
            <a:r>
              <a:rPr lang="ar-SA" b="1" dirty="0" smtClean="0">
                <a:ea typeface="Calibri"/>
                <a:cs typeface="Calibri"/>
              </a:rPr>
              <a:t>202</a:t>
            </a:r>
            <a:r>
              <a:rPr lang="nl-NL" b="1" dirty="0" smtClean="0">
                <a:ea typeface="Calibri"/>
                <a:cs typeface="Calibri"/>
              </a:rPr>
              <a:t>lied </a:t>
            </a:r>
            <a:br>
              <a:rPr lang="nl-NL" b="1" dirty="0" smtClean="0">
                <a:ea typeface="Calibri"/>
                <a:cs typeface="Calibri"/>
              </a:rPr>
            </a:br>
            <a:r>
              <a:rPr lang="nl-NL" b="1" dirty="0" err="1" smtClean="0">
                <a:ea typeface="Calibri"/>
                <a:cs typeface="Calibri"/>
              </a:rPr>
              <a:t>Shibaie</a:t>
            </a:r>
            <a:r>
              <a:rPr lang="nl-NL" b="1" dirty="0" smtClean="0">
                <a:ea typeface="Calibri"/>
                <a:cs typeface="Calibri"/>
              </a:rPr>
              <a:t> </a:t>
            </a:r>
            <a:r>
              <a:rPr lang="nl-NL" b="1" dirty="0" err="1" smtClean="0">
                <a:ea typeface="Calibri"/>
                <a:cs typeface="Calibri"/>
              </a:rPr>
              <a:t>fiek</a:t>
            </a:r>
            <a:r>
              <a:rPr lang="nl-NL" b="1" dirty="0" smtClean="0">
                <a:ea typeface="Calibri"/>
                <a:cs typeface="Calibri"/>
              </a:rPr>
              <a:t> </a:t>
            </a:r>
            <a:r>
              <a:rPr lang="nl-NL" b="1" dirty="0" err="1" smtClean="0">
                <a:ea typeface="Calibri"/>
                <a:cs typeface="Calibri"/>
              </a:rPr>
              <a:t>bartewie</a:t>
            </a:r>
            <a:r>
              <a:rPr lang="nl-NL" b="1" dirty="0" smtClean="0">
                <a:ea typeface="Calibri"/>
                <a:cs typeface="Calibri"/>
              </a:rPr>
              <a:t> </a:t>
            </a:r>
            <a:r>
              <a:rPr lang="nl-NL" b="1" dirty="0" err="1" smtClean="0">
                <a:ea typeface="Calibri"/>
                <a:cs typeface="Calibri"/>
              </a:rPr>
              <a:t>mennaak</a:t>
            </a:r>
            <a:r>
              <a:rPr lang="nl-NL" b="1" dirty="0" smtClean="0">
                <a:ea typeface="Calibri"/>
                <a:cs typeface="Calibri"/>
              </a:rPr>
              <a:t> </a:t>
            </a:r>
            <a:r>
              <a:rPr lang="nl-NL" b="1" dirty="0">
                <a:ea typeface="Calibri"/>
                <a:cs typeface="Calibri"/>
              </a:rPr>
              <a:t/>
            </a:r>
            <a:br>
              <a:rPr lang="nl-NL" b="1" dirty="0">
                <a:ea typeface="Calibri"/>
                <a:cs typeface="Calibri"/>
              </a:rPr>
            </a:br>
            <a:r>
              <a:rPr lang="ar-SA" b="1" dirty="0" smtClean="0">
                <a:ea typeface="Calibri"/>
                <a:cs typeface="Calibri"/>
              </a:rPr>
              <a:t>شبعي </a:t>
            </a:r>
            <a:r>
              <a:rPr lang="ar-SA" b="1" dirty="0">
                <a:ea typeface="Calibri"/>
                <a:cs typeface="Calibri"/>
              </a:rPr>
              <a:t>فيك بارتوي </a:t>
            </a:r>
            <a:r>
              <a:rPr lang="ar-SA" b="1" dirty="0" smtClean="0">
                <a:ea typeface="Calibri"/>
                <a:cs typeface="Calibri"/>
              </a:rPr>
              <a:t>منك</a:t>
            </a:r>
            <a:r>
              <a:rPr lang="nl-NL" b="1" dirty="0" smtClean="0">
                <a:ea typeface="Calibri"/>
                <a:cs typeface="Calibri"/>
              </a:rPr>
              <a:t/>
            </a:r>
            <a:br>
              <a:rPr lang="nl-NL" b="1" dirty="0" smtClean="0">
                <a:ea typeface="Calibri"/>
                <a:cs typeface="Calibri"/>
              </a:rPr>
            </a:br>
            <a:r>
              <a:rPr lang="nl-NL" sz="2800" b="1" dirty="0" smtClean="0">
                <a:ea typeface="Calibri"/>
                <a:cs typeface="Calibri"/>
              </a:rPr>
              <a:t>- cd7</a:t>
            </a:r>
            <a:r>
              <a:rPr lang="ar-SA" b="1" dirty="0" smtClean="0">
                <a:ea typeface="Calibri"/>
                <a:cs typeface="Calibri"/>
              </a:rPr>
              <a:t> </a:t>
            </a:r>
            <a:r>
              <a:rPr lang="ar-SA" sz="2800" dirty="0" smtClean="0">
                <a:ea typeface="Calibri"/>
                <a:cs typeface="Calibri"/>
              </a:rPr>
              <a:t>333</a:t>
            </a:r>
            <a:endParaRPr lang="nl-NL" dirty="0"/>
          </a:p>
        </p:txBody>
      </p:sp>
    </p:spTree>
    <p:extLst>
      <p:ext uri="{BB962C8B-B14F-4D97-AF65-F5344CB8AC3E}">
        <p14:creationId xmlns:p14="http://schemas.microsoft.com/office/powerpoint/2010/main" val="40283352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9144000" cy="5458618"/>
          </a:xfrm>
        </p:spPr>
        <p:txBody>
          <a:bodyPr>
            <a:normAutofit fontScale="90000"/>
          </a:bodyPr>
          <a:lstStyle/>
          <a:p>
            <a:r>
              <a:rPr lang="nl-NL" sz="3100" dirty="0" smtClean="0"/>
              <a:t>Refrein </a:t>
            </a:r>
            <a:r>
              <a:rPr lang="ar-SY" sz="3100" dirty="0" smtClean="0"/>
              <a:t>القرار- </a:t>
            </a:r>
            <a:r>
              <a:rPr lang="nl-NL" dirty="0" smtClean="0"/>
              <a:t/>
            </a:r>
            <a:br>
              <a:rPr lang="nl-NL" dirty="0" smtClean="0"/>
            </a:br>
            <a:r>
              <a:rPr lang="ar-SY" b="1" dirty="0" smtClean="0"/>
              <a:t>(شبعي فيك بارتوي منك انت إلهي وعيني عليك</a:t>
            </a:r>
            <a:br>
              <a:rPr lang="ar-SY" b="1" dirty="0" smtClean="0"/>
            </a:br>
            <a:r>
              <a:rPr lang="nl-NL" dirty="0" smtClean="0"/>
              <a:t>( </a:t>
            </a:r>
            <a:r>
              <a:rPr lang="nl-NL" dirty="0" err="1" smtClean="0"/>
              <a:t>Shibaie</a:t>
            </a:r>
            <a:r>
              <a:rPr lang="nl-NL" dirty="0" smtClean="0"/>
              <a:t> </a:t>
            </a:r>
            <a:r>
              <a:rPr lang="nl-NL" dirty="0" err="1" smtClean="0"/>
              <a:t>fiek</a:t>
            </a:r>
            <a:r>
              <a:rPr lang="nl-NL" dirty="0" smtClean="0"/>
              <a:t> </a:t>
            </a:r>
            <a:r>
              <a:rPr lang="nl-NL" dirty="0" err="1" smtClean="0"/>
              <a:t>bartewie</a:t>
            </a:r>
            <a:r>
              <a:rPr lang="nl-NL" dirty="0" smtClean="0"/>
              <a:t> </a:t>
            </a:r>
            <a:r>
              <a:rPr lang="nl-NL" dirty="0" err="1" smtClean="0"/>
              <a:t>mennaak</a:t>
            </a:r>
            <a:r>
              <a:rPr lang="nl-NL" dirty="0" smtClean="0"/>
              <a:t/>
            </a:r>
            <a:br>
              <a:rPr lang="nl-NL" dirty="0" smtClean="0"/>
            </a:br>
            <a:r>
              <a:rPr lang="nl-NL" dirty="0" smtClean="0"/>
              <a:t> </a:t>
            </a:r>
            <a:r>
              <a:rPr lang="nl-NL" dirty="0" err="1" smtClean="0"/>
              <a:t>inta</a:t>
            </a:r>
            <a:r>
              <a:rPr lang="nl-NL" dirty="0" smtClean="0"/>
              <a:t> </a:t>
            </a:r>
            <a:r>
              <a:rPr lang="nl-NL" dirty="0" err="1" smtClean="0"/>
              <a:t>ielahie</a:t>
            </a:r>
            <a:r>
              <a:rPr lang="nl-NL" dirty="0" smtClean="0"/>
              <a:t> we </a:t>
            </a:r>
            <a:r>
              <a:rPr lang="nl-NL" dirty="0" err="1" smtClean="0"/>
              <a:t>enie</a:t>
            </a:r>
            <a:r>
              <a:rPr lang="nl-NL" dirty="0" smtClean="0"/>
              <a:t> </a:t>
            </a:r>
            <a:r>
              <a:rPr lang="nl-NL" dirty="0" err="1" smtClean="0"/>
              <a:t>aleek</a:t>
            </a:r>
            <a:r>
              <a:rPr lang="nl-NL" dirty="0" smtClean="0"/>
              <a:t/>
            </a:r>
            <a:br>
              <a:rPr lang="nl-NL" dirty="0" smtClean="0"/>
            </a:br>
            <a:r>
              <a:rPr lang="ar-SY" b="1" dirty="0" smtClean="0"/>
              <a:t>منتظرك راحتي في شخصك قلبي وروحي بين ايديك)2</a:t>
            </a:r>
            <a:r>
              <a:rPr lang="ar-SY" dirty="0" smtClean="0"/>
              <a:t/>
            </a:r>
            <a:br>
              <a:rPr lang="ar-SY" dirty="0" smtClean="0"/>
            </a:br>
            <a:r>
              <a:rPr lang="nl-NL" dirty="0" err="1" smtClean="0"/>
              <a:t>Montazirak</a:t>
            </a:r>
            <a:r>
              <a:rPr lang="nl-NL" dirty="0" smtClean="0"/>
              <a:t> </a:t>
            </a:r>
            <a:r>
              <a:rPr lang="nl-NL" dirty="0" err="1" smtClean="0"/>
              <a:t>rahtif</a:t>
            </a:r>
            <a:r>
              <a:rPr lang="nl-NL" dirty="0" smtClean="0"/>
              <a:t> </a:t>
            </a:r>
            <a:r>
              <a:rPr lang="nl-NL" dirty="0" err="1" smtClean="0"/>
              <a:t>shagsaak</a:t>
            </a:r>
            <a:r>
              <a:rPr lang="nl-NL" dirty="0" smtClean="0"/>
              <a:t> </a:t>
            </a:r>
            <a:r>
              <a:rPr lang="nl-NL" dirty="0" err="1" smtClean="0"/>
              <a:t>albie</a:t>
            </a:r>
            <a:r>
              <a:rPr lang="nl-NL" dirty="0" smtClean="0"/>
              <a:t> </a:t>
            </a:r>
            <a:br>
              <a:rPr lang="nl-NL" dirty="0" smtClean="0"/>
            </a:br>
            <a:r>
              <a:rPr lang="nl-NL" dirty="0" err="1" smtClean="0"/>
              <a:t>weroehie</a:t>
            </a:r>
            <a:r>
              <a:rPr lang="nl-NL" dirty="0" smtClean="0"/>
              <a:t> ben </a:t>
            </a:r>
            <a:r>
              <a:rPr lang="nl-NL" dirty="0" err="1" smtClean="0"/>
              <a:t>iedeek</a:t>
            </a:r>
            <a:r>
              <a:rPr lang="nl-NL" dirty="0" smtClean="0"/>
              <a:t>) 2x</a:t>
            </a:r>
            <a:br>
              <a:rPr lang="nl-NL" dirty="0" smtClean="0"/>
            </a:br>
            <a:r>
              <a:rPr lang="nl-NL" sz="3100" i="1" dirty="0" smtClean="0"/>
              <a:t>Mijn verzadiging is in U. U bent mijn God. Mijn oog </a:t>
            </a:r>
            <a:br>
              <a:rPr lang="nl-NL" sz="3100" i="1" dirty="0" smtClean="0"/>
            </a:br>
            <a:r>
              <a:rPr lang="nl-NL" sz="3100" i="1" dirty="0" smtClean="0"/>
              <a:t>richt ik op U. Ik wacht op U. Mijn rust is in U. </a:t>
            </a:r>
            <a:br>
              <a:rPr lang="nl-NL" sz="3100" i="1" dirty="0" smtClean="0"/>
            </a:br>
            <a:r>
              <a:rPr lang="nl-NL" sz="3100" i="1" dirty="0" smtClean="0"/>
              <a:t>Mijn hart en Geest zijn in uw hand.</a:t>
            </a:r>
            <a:endParaRPr lang="nl-NL" sz="3100" i="1" dirty="0"/>
          </a:p>
        </p:txBody>
      </p:sp>
    </p:spTree>
    <p:extLst>
      <p:ext uri="{BB962C8B-B14F-4D97-AF65-F5344CB8AC3E}">
        <p14:creationId xmlns:p14="http://schemas.microsoft.com/office/powerpoint/2010/main" val="3305546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9144000" cy="5458618"/>
          </a:xfrm>
        </p:spPr>
        <p:txBody>
          <a:bodyPr>
            <a:normAutofit fontScale="90000"/>
          </a:bodyPr>
          <a:lstStyle/>
          <a:p>
            <a:r>
              <a:rPr lang="nl-NL" sz="3100" dirty="0" smtClean="0"/>
              <a:t>Refrein </a:t>
            </a:r>
            <a:r>
              <a:rPr lang="ar-SY" sz="3100" dirty="0" smtClean="0"/>
              <a:t>القرار- </a:t>
            </a:r>
            <a:r>
              <a:rPr lang="nl-NL" dirty="0" smtClean="0"/>
              <a:t/>
            </a:r>
            <a:br>
              <a:rPr lang="nl-NL" dirty="0" smtClean="0"/>
            </a:br>
            <a:r>
              <a:rPr lang="ar-SY" b="1" dirty="0" smtClean="0"/>
              <a:t>(شبعي فيك بارتوي منك انت إلهي وعيني عليك</a:t>
            </a:r>
            <a:br>
              <a:rPr lang="ar-SY" b="1" dirty="0" smtClean="0"/>
            </a:br>
            <a:r>
              <a:rPr lang="nl-NL" dirty="0" smtClean="0"/>
              <a:t>( </a:t>
            </a:r>
            <a:r>
              <a:rPr lang="nl-NL" dirty="0" err="1" smtClean="0"/>
              <a:t>Shibaie</a:t>
            </a:r>
            <a:r>
              <a:rPr lang="nl-NL" dirty="0" smtClean="0"/>
              <a:t> </a:t>
            </a:r>
            <a:r>
              <a:rPr lang="nl-NL" dirty="0" err="1" smtClean="0"/>
              <a:t>fiek</a:t>
            </a:r>
            <a:r>
              <a:rPr lang="nl-NL" dirty="0" smtClean="0"/>
              <a:t> </a:t>
            </a:r>
            <a:r>
              <a:rPr lang="nl-NL" dirty="0" err="1" smtClean="0"/>
              <a:t>bartewie</a:t>
            </a:r>
            <a:r>
              <a:rPr lang="nl-NL" dirty="0" smtClean="0"/>
              <a:t> </a:t>
            </a:r>
            <a:r>
              <a:rPr lang="nl-NL" dirty="0" err="1" smtClean="0"/>
              <a:t>mennaak</a:t>
            </a:r>
            <a:r>
              <a:rPr lang="nl-NL" dirty="0" smtClean="0"/>
              <a:t/>
            </a:r>
            <a:br>
              <a:rPr lang="nl-NL" dirty="0" smtClean="0"/>
            </a:br>
            <a:r>
              <a:rPr lang="nl-NL" dirty="0" smtClean="0"/>
              <a:t> </a:t>
            </a:r>
            <a:r>
              <a:rPr lang="nl-NL" dirty="0" err="1" smtClean="0"/>
              <a:t>inta</a:t>
            </a:r>
            <a:r>
              <a:rPr lang="nl-NL" dirty="0" smtClean="0"/>
              <a:t> </a:t>
            </a:r>
            <a:r>
              <a:rPr lang="nl-NL" dirty="0" err="1" smtClean="0"/>
              <a:t>ielahie</a:t>
            </a:r>
            <a:r>
              <a:rPr lang="nl-NL" dirty="0" smtClean="0"/>
              <a:t> we </a:t>
            </a:r>
            <a:r>
              <a:rPr lang="nl-NL" dirty="0" err="1" smtClean="0"/>
              <a:t>enie</a:t>
            </a:r>
            <a:r>
              <a:rPr lang="nl-NL" dirty="0" smtClean="0"/>
              <a:t> </a:t>
            </a:r>
            <a:r>
              <a:rPr lang="nl-NL" dirty="0" err="1" smtClean="0"/>
              <a:t>aleek</a:t>
            </a:r>
            <a:r>
              <a:rPr lang="nl-NL" dirty="0" smtClean="0"/>
              <a:t/>
            </a:r>
            <a:br>
              <a:rPr lang="nl-NL" dirty="0" smtClean="0"/>
            </a:br>
            <a:r>
              <a:rPr lang="ar-SY" b="1" dirty="0" smtClean="0"/>
              <a:t>منتظرك راحتي في شخصك قلبي وروحي بين ايديك)2</a:t>
            </a:r>
            <a:r>
              <a:rPr lang="ar-SY" dirty="0" smtClean="0"/>
              <a:t/>
            </a:r>
            <a:br>
              <a:rPr lang="ar-SY" dirty="0" smtClean="0"/>
            </a:br>
            <a:r>
              <a:rPr lang="nl-NL" dirty="0" err="1" smtClean="0"/>
              <a:t>Montazirak</a:t>
            </a:r>
            <a:r>
              <a:rPr lang="nl-NL" dirty="0" smtClean="0"/>
              <a:t> </a:t>
            </a:r>
            <a:r>
              <a:rPr lang="nl-NL" dirty="0" err="1" smtClean="0"/>
              <a:t>rahtif</a:t>
            </a:r>
            <a:r>
              <a:rPr lang="nl-NL" dirty="0" smtClean="0"/>
              <a:t> </a:t>
            </a:r>
            <a:r>
              <a:rPr lang="nl-NL" dirty="0" err="1" smtClean="0"/>
              <a:t>shagsaak</a:t>
            </a:r>
            <a:r>
              <a:rPr lang="nl-NL" dirty="0" smtClean="0"/>
              <a:t> </a:t>
            </a:r>
            <a:r>
              <a:rPr lang="nl-NL" dirty="0" err="1" smtClean="0"/>
              <a:t>albie</a:t>
            </a:r>
            <a:r>
              <a:rPr lang="nl-NL" dirty="0" smtClean="0"/>
              <a:t> </a:t>
            </a:r>
            <a:br>
              <a:rPr lang="nl-NL" dirty="0" smtClean="0"/>
            </a:br>
            <a:r>
              <a:rPr lang="nl-NL" dirty="0" err="1" smtClean="0"/>
              <a:t>weroehie</a:t>
            </a:r>
            <a:r>
              <a:rPr lang="nl-NL" dirty="0" smtClean="0"/>
              <a:t> ben </a:t>
            </a:r>
            <a:r>
              <a:rPr lang="nl-NL" dirty="0" err="1" smtClean="0"/>
              <a:t>iedeek</a:t>
            </a:r>
            <a:r>
              <a:rPr lang="nl-NL" dirty="0" smtClean="0"/>
              <a:t>) 2x</a:t>
            </a:r>
            <a:br>
              <a:rPr lang="nl-NL" dirty="0" smtClean="0"/>
            </a:br>
            <a:r>
              <a:rPr lang="nl-NL" sz="3100" i="1" dirty="0" smtClean="0"/>
              <a:t>Mijn verzadiging is in U. U bent mijn God. Mijn oog </a:t>
            </a:r>
            <a:br>
              <a:rPr lang="nl-NL" sz="3100" i="1" dirty="0" smtClean="0"/>
            </a:br>
            <a:r>
              <a:rPr lang="nl-NL" sz="3100" i="1" dirty="0" smtClean="0"/>
              <a:t>richt ik op U. Ik wacht op U. Mijn rust is in U. </a:t>
            </a:r>
            <a:br>
              <a:rPr lang="nl-NL" sz="3100" i="1" dirty="0" smtClean="0"/>
            </a:br>
            <a:r>
              <a:rPr lang="nl-NL" sz="3100" i="1" dirty="0" smtClean="0"/>
              <a:t>Mijn hart en Geest zijn in uw hand.</a:t>
            </a:r>
            <a:endParaRPr lang="nl-NL" sz="3100" i="1" dirty="0"/>
          </a:p>
        </p:txBody>
      </p:sp>
    </p:spTree>
    <p:extLst>
      <p:ext uri="{BB962C8B-B14F-4D97-AF65-F5344CB8AC3E}">
        <p14:creationId xmlns:p14="http://schemas.microsoft.com/office/powerpoint/2010/main" val="1388958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468" y="24674"/>
            <a:ext cx="9144000" cy="5060510"/>
          </a:xfrm>
        </p:spPr>
        <p:txBody>
          <a:bodyPr>
            <a:normAutofit fontScale="90000"/>
          </a:bodyPr>
          <a:lstStyle/>
          <a:p>
            <a:r>
              <a:rPr lang="ar-SY" b="1" dirty="0" smtClean="0"/>
              <a:t>1- ( لما أشبع منك راح أدوس على عسل العالم وما فيه</a:t>
            </a:r>
            <a:r>
              <a:rPr lang="ar-SY" dirty="0" smtClean="0"/>
              <a:t/>
            </a:r>
            <a:br>
              <a:rPr lang="ar-SY" dirty="0" smtClean="0"/>
            </a:br>
            <a:r>
              <a:rPr lang="ar-SY" dirty="0" smtClean="0"/>
              <a:t>1-</a:t>
            </a:r>
            <a:r>
              <a:rPr lang="nl-NL" dirty="0" smtClean="0"/>
              <a:t>(</a:t>
            </a:r>
            <a:r>
              <a:rPr lang="nl-NL" dirty="0" err="1" smtClean="0"/>
              <a:t>Lemmash</a:t>
            </a:r>
            <a:r>
              <a:rPr lang="nl-NL" dirty="0" smtClean="0"/>
              <a:t> </a:t>
            </a:r>
            <a:r>
              <a:rPr lang="nl-NL" dirty="0" err="1" smtClean="0"/>
              <a:t>ba</a:t>
            </a:r>
            <a:r>
              <a:rPr lang="nl-NL" dirty="0" smtClean="0"/>
              <a:t> </a:t>
            </a:r>
            <a:r>
              <a:rPr lang="nl-NL" dirty="0" err="1" smtClean="0"/>
              <a:t>mennek</a:t>
            </a:r>
            <a:r>
              <a:rPr lang="nl-NL" dirty="0" smtClean="0"/>
              <a:t> </a:t>
            </a:r>
            <a:r>
              <a:rPr lang="nl-NL" dirty="0" err="1" smtClean="0"/>
              <a:t>rah</a:t>
            </a:r>
            <a:r>
              <a:rPr lang="nl-NL" dirty="0" smtClean="0"/>
              <a:t> </a:t>
            </a:r>
            <a:r>
              <a:rPr lang="nl-NL" dirty="0" err="1" smtClean="0"/>
              <a:t>adoes</a:t>
            </a:r>
            <a:r>
              <a:rPr lang="nl-NL" dirty="0" smtClean="0"/>
              <a:t> </a:t>
            </a:r>
            <a:br>
              <a:rPr lang="nl-NL" dirty="0" smtClean="0"/>
            </a:br>
            <a:r>
              <a:rPr lang="nl-NL" dirty="0" err="1" smtClean="0"/>
              <a:t>ala</a:t>
            </a:r>
            <a:r>
              <a:rPr lang="nl-NL" dirty="0" smtClean="0"/>
              <a:t> </a:t>
            </a:r>
            <a:r>
              <a:rPr lang="nl-NL" dirty="0" err="1" smtClean="0"/>
              <a:t>asalel</a:t>
            </a:r>
            <a:r>
              <a:rPr lang="nl-NL" dirty="0" smtClean="0"/>
              <a:t> </a:t>
            </a:r>
            <a:r>
              <a:rPr lang="nl-NL" dirty="0" err="1" smtClean="0"/>
              <a:t>alam</a:t>
            </a:r>
            <a:r>
              <a:rPr lang="nl-NL" dirty="0" smtClean="0"/>
              <a:t> </a:t>
            </a:r>
            <a:r>
              <a:rPr lang="nl-NL" dirty="0" err="1" smtClean="0"/>
              <a:t>wemafieh</a:t>
            </a:r>
            <a:r>
              <a:rPr lang="nl-NL" dirty="0" smtClean="0"/>
              <a:t/>
            </a:r>
            <a:br>
              <a:rPr lang="nl-NL" dirty="0" smtClean="0"/>
            </a:br>
            <a:r>
              <a:rPr lang="ar-SY" b="1" dirty="0" smtClean="0"/>
              <a:t>من شهوه وده شيء ملموس لكن وعدك هاغلب بيه)2</a:t>
            </a:r>
            <a:br>
              <a:rPr lang="ar-SY" b="1" dirty="0" smtClean="0"/>
            </a:br>
            <a:r>
              <a:rPr lang="nl-NL" dirty="0" smtClean="0"/>
              <a:t>Men </a:t>
            </a:r>
            <a:r>
              <a:rPr lang="nl-NL" dirty="0" err="1" smtClean="0"/>
              <a:t>shahwa</a:t>
            </a:r>
            <a:r>
              <a:rPr lang="nl-NL" dirty="0" smtClean="0"/>
              <a:t> </a:t>
            </a:r>
            <a:r>
              <a:rPr lang="nl-NL" dirty="0" err="1" smtClean="0"/>
              <a:t>weda</a:t>
            </a:r>
            <a:r>
              <a:rPr lang="nl-NL" dirty="0" smtClean="0"/>
              <a:t> </a:t>
            </a:r>
            <a:r>
              <a:rPr lang="nl-NL" dirty="0" err="1" smtClean="0"/>
              <a:t>she</a:t>
            </a:r>
            <a:r>
              <a:rPr lang="nl-NL" dirty="0" smtClean="0"/>
              <a:t> </a:t>
            </a:r>
            <a:r>
              <a:rPr lang="nl-NL" dirty="0" err="1" smtClean="0"/>
              <a:t>malmoes</a:t>
            </a:r>
            <a:r>
              <a:rPr lang="nl-NL" dirty="0" smtClean="0"/>
              <a:t> </a:t>
            </a:r>
            <a:br>
              <a:rPr lang="nl-NL" dirty="0" smtClean="0"/>
            </a:br>
            <a:r>
              <a:rPr lang="nl-NL" dirty="0" smtClean="0"/>
              <a:t>laken </a:t>
            </a:r>
            <a:r>
              <a:rPr lang="nl-NL" dirty="0" err="1" smtClean="0"/>
              <a:t>wadak</a:t>
            </a:r>
            <a:r>
              <a:rPr lang="nl-NL" dirty="0" smtClean="0"/>
              <a:t> </a:t>
            </a:r>
            <a:r>
              <a:rPr lang="nl-NL" dirty="0" err="1" smtClean="0"/>
              <a:t>hagleb</a:t>
            </a:r>
            <a:r>
              <a:rPr lang="nl-NL" dirty="0" smtClean="0"/>
              <a:t> </a:t>
            </a:r>
            <a:r>
              <a:rPr lang="nl-NL" dirty="0" err="1" smtClean="0"/>
              <a:t>bieh</a:t>
            </a:r>
            <a:r>
              <a:rPr lang="nl-NL" dirty="0" smtClean="0"/>
              <a:t>) 2x</a:t>
            </a:r>
            <a:br>
              <a:rPr lang="nl-NL" dirty="0" smtClean="0"/>
            </a:br>
            <a:r>
              <a:rPr lang="nl-NL" sz="3100" i="1" dirty="0" smtClean="0"/>
              <a:t>Als ik verzadigd word in U, vertrap ik de honing van de wereld en wat hij geeft aan begeerte. Door uw belofte kan ik dat overwinnen.</a:t>
            </a:r>
            <a:endParaRPr lang="nl-NL" sz="3100" i="1" dirty="0"/>
          </a:p>
        </p:txBody>
      </p:sp>
    </p:spTree>
    <p:extLst>
      <p:ext uri="{BB962C8B-B14F-4D97-AF65-F5344CB8AC3E}">
        <p14:creationId xmlns:p14="http://schemas.microsoft.com/office/powerpoint/2010/main" val="32748926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9144000" cy="5458618"/>
          </a:xfrm>
        </p:spPr>
        <p:txBody>
          <a:bodyPr>
            <a:normAutofit fontScale="90000"/>
          </a:bodyPr>
          <a:lstStyle/>
          <a:p>
            <a:r>
              <a:rPr lang="nl-NL" sz="3100" dirty="0" smtClean="0"/>
              <a:t>Refrein </a:t>
            </a:r>
            <a:r>
              <a:rPr lang="ar-SY" sz="3100" dirty="0" smtClean="0"/>
              <a:t>القرار- </a:t>
            </a:r>
            <a:r>
              <a:rPr lang="nl-NL" dirty="0" smtClean="0"/>
              <a:t/>
            </a:r>
            <a:br>
              <a:rPr lang="nl-NL" dirty="0" smtClean="0"/>
            </a:br>
            <a:r>
              <a:rPr lang="ar-SY" b="1" dirty="0" smtClean="0"/>
              <a:t>(شبعي فيك بارتوي منك انت إلهي وعيني عليك</a:t>
            </a:r>
            <a:br>
              <a:rPr lang="ar-SY" b="1" dirty="0" smtClean="0"/>
            </a:br>
            <a:r>
              <a:rPr lang="nl-NL" dirty="0" smtClean="0"/>
              <a:t>( </a:t>
            </a:r>
            <a:r>
              <a:rPr lang="nl-NL" dirty="0" err="1" smtClean="0"/>
              <a:t>Shibaie</a:t>
            </a:r>
            <a:r>
              <a:rPr lang="nl-NL" dirty="0" smtClean="0"/>
              <a:t> </a:t>
            </a:r>
            <a:r>
              <a:rPr lang="nl-NL" dirty="0" err="1" smtClean="0"/>
              <a:t>fiek</a:t>
            </a:r>
            <a:r>
              <a:rPr lang="nl-NL" dirty="0" smtClean="0"/>
              <a:t> </a:t>
            </a:r>
            <a:r>
              <a:rPr lang="nl-NL" dirty="0" err="1" smtClean="0"/>
              <a:t>bartewie</a:t>
            </a:r>
            <a:r>
              <a:rPr lang="nl-NL" dirty="0" smtClean="0"/>
              <a:t> </a:t>
            </a:r>
            <a:r>
              <a:rPr lang="nl-NL" dirty="0" err="1" smtClean="0"/>
              <a:t>mennaak</a:t>
            </a:r>
            <a:r>
              <a:rPr lang="nl-NL" dirty="0" smtClean="0"/>
              <a:t/>
            </a:r>
            <a:br>
              <a:rPr lang="nl-NL" dirty="0" smtClean="0"/>
            </a:br>
            <a:r>
              <a:rPr lang="nl-NL" dirty="0" smtClean="0"/>
              <a:t> </a:t>
            </a:r>
            <a:r>
              <a:rPr lang="nl-NL" dirty="0" err="1" smtClean="0"/>
              <a:t>inta</a:t>
            </a:r>
            <a:r>
              <a:rPr lang="nl-NL" dirty="0" smtClean="0"/>
              <a:t> </a:t>
            </a:r>
            <a:r>
              <a:rPr lang="nl-NL" dirty="0" err="1" smtClean="0"/>
              <a:t>ielahie</a:t>
            </a:r>
            <a:r>
              <a:rPr lang="nl-NL" dirty="0" smtClean="0"/>
              <a:t> we </a:t>
            </a:r>
            <a:r>
              <a:rPr lang="nl-NL" dirty="0" err="1" smtClean="0"/>
              <a:t>enie</a:t>
            </a:r>
            <a:r>
              <a:rPr lang="nl-NL" dirty="0" smtClean="0"/>
              <a:t> </a:t>
            </a:r>
            <a:r>
              <a:rPr lang="nl-NL" dirty="0" err="1" smtClean="0"/>
              <a:t>aleek</a:t>
            </a:r>
            <a:r>
              <a:rPr lang="nl-NL" dirty="0" smtClean="0"/>
              <a:t/>
            </a:r>
            <a:br>
              <a:rPr lang="nl-NL" dirty="0" smtClean="0"/>
            </a:br>
            <a:r>
              <a:rPr lang="ar-SY" b="1" dirty="0" smtClean="0"/>
              <a:t>منتظرك راحتي في شخصك قلبي وروحي بين ايديك)2</a:t>
            </a:r>
            <a:r>
              <a:rPr lang="ar-SY" dirty="0" smtClean="0"/>
              <a:t/>
            </a:r>
            <a:br>
              <a:rPr lang="ar-SY" dirty="0" smtClean="0"/>
            </a:br>
            <a:r>
              <a:rPr lang="nl-NL" dirty="0" err="1" smtClean="0"/>
              <a:t>Montazirak</a:t>
            </a:r>
            <a:r>
              <a:rPr lang="nl-NL" dirty="0" smtClean="0"/>
              <a:t> </a:t>
            </a:r>
            <a:r>
              <a:rPr lang="nl-NL" dirty="0" err="1" smtClean="0"/>
              <a:t>rahtif</a:t>
            </a:r>
            <a:r>
              <a:rPr lang="nl-NL" dirty="0" smtClean="0"/>
              <a:t> </a:t>
            </a:r>
            <a:r>
              <a:rPr lang="nl-NL" dirty="0" err="1" smtClean="0"/>
              <a:t>shagsaak</a:t>
            </a:r>
            <a:r>
              <a:rPr lang="nl-NL" dirty="0" smtClean="0"/>
              <a:t> </a:t>
            </a:r>
            <a:r>
              <a:rPr lang="nl-NL" dirty="0" err="1" smtClean="0"/>
              <a:t>albie</a:t>
            </a:r>
            <a:r>
              <a:rPr lang="nl-NL" dirty="0" smtClean="0"/>
              <a:t> </a:t>
            </a:r>
            <a:br>
              <a:rPr lang="nl-NL" dirty="0" smtClean="0"/>
            </a:br>
            <a:r>
              <a:rPr lang="nl-NL" dirty="0" err="1" smtClean="0"/>
              <a:t>weroehie</a:t>
            </a:r>
            <a:r>
              <a:rPr lang="nl-NL" dirty="0" smtClean="0"/>
              <a:t> ben </a:t>
            </a:r>
            <a:r>
              <a:rPr lang="nl-NL" dirty="0" err="1" smtClean="0"/>
              <a:t>iedeek</a:t>
            </a:r>
            <a:r>
              <a:rPr lang="nl-NL" dirty="0" smtClean="0"/>
              <a:t>) 2x</a:t>
            </a:r>
            <a:br>
              <a:rPr lang="nl-NL" dirty="0" smtClean="0"/>
            </a:br>
            <a:r>
              <a:rPr lang="nl-NL" sz="3100" i="1" dirty="0" smtClean="0"/>
              <a:t>Mijn verzadiging is in U. U bent mijn God. Mijn oog </a:t>
            </a:r>
            <a:br>
              <a:rPr lang="nl-NL" sz="3100" i="1" dirty="0" smtClean="0"/>
            </a:br>
            <a:r>
              <a:rPr lang="nl-NL" sz="3100" i="1" dirty="0" smtClean="0"/>
              <a:t>richt ik op U. Ik wacht op U. Mijn rust is in U. </a:t>
            </a:r>
            <a:br>
              <a:rPr lang="nl-NL" sz="3100" i="1" dirty="0" smtClean="0"/>
            </a:br>
            <a:r>
              <a:rPr lang="nl-NL" sz="3100" i="1" dirty="0" smtClean="0"/>
              <a:t>Mijn hart en Geest zijn in uw hand.</a:t>
            </a:r>
            <a:endParaRPr lang="nl-NL" sz="3100" i="1" dirty="0"/>
          </a:p>
        </p:txBody>
      </p:sp>
    </p:spTree>
    <p:extLst>
      <p:ext uri="{BB962C8B-B14F-4D97-AF65-F5344CB8AC3E}">
        <p14:creationId xmlns:p14="http://schemas.microsoft.com/office/powerpoint/2010/main" val="20649065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274638"/>
            <a:ext cx="8784976" cy="5098578"/>
          </a:xfrm>
        </p:spPr>
        <p:txBody>
          <a:bodyPr>
            <a:normAutofit fontScale="90000"/>
          </a:bodyPr>
          <a:lstStyle/>
          <a:p>
            <a:r>
              <a:rPr lang="ar-SY" dirty="0" smtClean="0"/>
              <a:t>2- ( ارويني بحبك يا فادي واملاني بروحك يا مليك</a:t>
            </a:r>
            <a:br>
              <a:rPr lang="ar-SY" dirty="0" smtClean="0"/>
            </a:br>
            <a:r>
              <a:rPr lang="ar-SY" dirty="0" smtClean="0"/>
              <a:t>2-	</a:t>
            </a:r>
            <a:r>
              <a:rPr lang="nl-NL" dirty="0" err="1" smtClean="0"/>
              <a:t>Erwinib</a:t>
            </a:r>
            <a:r>
              <a:rPr lang="nl-NL" dirty="0" smtClean="0"/>
              <a:t> </a:t>
            </a:r>
            <a:r>
              <a:rPr lang="nl-NL" dirty="0" err="1" smtClean="0"/>
              <a:t>hobbek</a:t>
            </a:r>
            <a:r>
              <a:rPr lang="nl-NL" dirty="0" smtClean="0"/>
              <a:t> ja </a:t>
            </a:r>
            <a:r>
              <a:rPr lang="nl-NL" dirty="0" err="1" smtClean="0"/>
              <a:t>fadi</a:t>
            </a:r>
            <a:r>
              <a:rPr lang="nl-NL" dirty="0" smtClean="0"/>
              <a:t> je </a:t>
            </a:r>
            <a:br>
              <a:rPr lang="nl-NL" dirty="0" smtClean="0"/>
            </a:br>
            <a:r>
              <a:rPr lang="nl-NL" dirty="0" err="1" smtClean="0"/>
              <a:t>wemlanieb</a:t>
            </a:r>
            <a:r>
              <a:rPr lang="nl-NL" dirty="0" smtClean="0"/>
              <a:t> </a:t>
            </a:r>
            <a:r>
              <a:rPr lang="nl-NL" dirty="0" err="1" smtClean="0"/>
              <a:t>roehak</a:t>
            </a:r>
            <a:r>
              <a:rPr lang="nl-NL" dirty="0" smtClean="0"/>
              <a:t> ja </a:t>
            </a:r>
            <a:r>
              <a:rPr lang="nl-NL" dirty="0" err="1" smtClean="0"/>
              <a:t>maliek</a:t>
            </a:r>
            <a:r>
              <a:rPr lang="nl-NL" dirty="0" smtClean="0"/>
              <a:t/>
            </a:r>
            <a:br>
              <a:rPr lang="nl-NL" dirty="0" smtClean="0"/>
            </a:br>
            <a:r>
              <a:rPr lang="ar-SY" dirty="0" smtClean="0"/>
              <a:t>اخفيني وانت أظهر في علشان مجدك يرجع ليك)2</a:t>
            </a:r>
            <a:br>
              <a:rPr lang="ar-SY" dirty="0" smtClean="0"/>
            </a:br>
            <a:r>
              <a:rPr lang="nl-NL" dirty="0" err="1" smtClean="0"/>
              <a:t>Egfienie</a:t>
            </a:r>
            <a:r>
              <a:rPr lang="nl-NL" dirty="0" smtClean="0"/>
              <a:t> </a:t>
            </a:r>
            <a:r>
              <a:rPr lang="nl-NL" dirty="0" err="1" smtClean="0"/>
              <a:t>wentaz</a:t>
            </a:r>
            <a:r>
              <a:rPr lang="nl-NL" dirty="0" smtClean="0"/>
              <a:t> har </a:t>
            </a:r>
            <a:r>
              <a:rPr lang="nl-NL" dirty="0" err="1" smtClean="0"/>
              <a:t>fi</a:t>
            </a:r>
            <a:r>
              <a:rPr lang="nl-NL" dirty="0" smtClean="0"/>
              <a:t> ja </a:t>
            </a:r>
            <a:br>
              <a:rPr lang="nl-NL" dirty="0" smtClean="0"/>
            </a:br>
            <a:r>
              <a:rPr lang="nl-NL" dirty="0" err="1" smtClean="0"/>
              <a:t>alashan</a:t>
            </a:r>
            <a:r>
              <a:rPr lang="nl-NL" dirty="0" smtClean="0"/>
              <a:t> </a:t>
            </a:r>
            <a:r>
              <a:rPr lang="nl-NL" dirty="0" err="1" smtClean="0"/>
              <a:t>madj</a:t>
            </a:r>
            <a:r>
              <a:rPr lang="nl-NL" dirty="0" smtClean="0"/>
              <a:t> dek </a:t>
            </a:r>
            <a:r>
              <a:rPr lang="nl-NL" dirty="0" err="1" smtClean="0"/>
              <a:t>jedja</a:t>
            </a:r>
            <a:r>
              <a:rPr lang="nl-NL" dirty="0" smtClean="0"/>
              <a:t> </a:t>
            </a:r>
            <a:r>
              <a:rPr lang="nl-NL" dirty="0" err="1" smtClean="0"/>
              <a:t>liek</a:t>
            </a:r>
            <a:r>
              <a:rPr lang="nl-NL" dirty="0" smtClean="0"/>
              <a:t>) 2x</a:t>
            </a:r>
            <a:br>
              <a:rPr lang="nl-NL" dirty="0" smtClean="0"/>
            </a:br>
            <a:r>
              <a:rPr lang="nl-NL" sz="3100" i="1" dirty="0" smtClean="0"/>
              <a:t>Les mijn dorst door uw liefde, o mijn verlosser, en </a:t>
            </a:r>
            <a:br>
              <a:rPr lang="nl-NL" sz="3100" i="1" dirty="0" smtClean="0"/>
            </a:br>
            <a:r>
              <a:rPr lang="nl-NL" sz="3100" i="1" dirty="0" smtClean="0"/>
              <a:t>vervul ons met uw Geest, mijn Koning. Verberg mij en</a:t>
            </a:r>
            <a:br>
              <a:rPr lang="nl-NL" sz="3100" i="1" dirty="0" smtClean="0"/>
            </a:br>
            <a:r>
              <a:rPr lang="nl-NL" sz="3100" i="1" dirty="0" smtClean="0"/>
              <a:t> wees zichtbaar zodat U de eer ontvangt</a:t>
            </a:r>
            <a:endParaRPr lang="nl-NL" sz="3100" i="1" dirty="0"/>
          </a:p>
        </p:txBody>
      </p:sp>
    </p:spTree>
    <p:extLst>
      <p:ext uri="{BB962C8B-B14F-4D97-AF65-F5344CB8AC3E}">
        <p14:creationId xmlns:p14="http://schemas.microsoft.com/office/powerpoint/2010/main" val="4003976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9144000" cy="5458618"/>
          </a:xfrm>
        </p:spPr>
        <p:txBody>
          <a:bodyPr>
            <a:normAutofit fontScale="90000"/>
          </a:bodyPr>
          <a:lstStyle/>
          <a:p>
            <a:r>
              <a:rPr lang="nl-NL" sz="3100" dirty="0" smtClean="0"/>
              <a:t>Refrein </a:t>
            </a:r>
            <a:r>
              <a:rPr lang="ar-SY" sz="3100" dirty="0" smtClean="0"/>
              <a:t>القرار- </a:t>
            </a:r>
            <a:r>
              <a:rPr lang="nl-NL" dirty="0" smtClean="0"/>
              <a:t/>
            </a:r>
            <a:br>
              <a:rPr lang="nl-NL" dirty="0" smtClean="0"/>
            </a:br>
            <a:r>
              <a:rPr lang="ar-SY" b="1" dirty="0" smtClean="0"/>
              <a:t>(شبعي فيك بارتوي منك انت إلهي وعيني عليك</a:t>
            </a:r>
            <a:br>
              <a:rPr lang="ar-SY" b="1" dirty="0" smtClean="0"/>
            </a:br>
            <a:r>
              <a:rPr lang="nl-NL" dirty="0" smtClean="0"/>
              <a:t>( </a:t>
            </a:r>
            <a:r>
              <a:rPr lang="nl-NL" dirty="0" err="1" smtClean="0"/>
              <a:t>Shibaie</a:t>
            </a:r>
            <a:r>
              <a:rPr lang="nl-NL" dirty="0" smtClean="0"/>
              <a:t> </a:t>
            </a:r>
            <a:r>
              <a:rPr lang="nl-NL" dirty="0" err="1" smtClean="0"/>
              <a:t>fiek</a:t>
            </a:r>
            <a:r>
              <a:rPr lang="nl-NL" dirty="0" smtClean="0"/>
              <a:t> </a:t>
            </a:r>
            <a:r>
              <a:rPr lang="nl-NL" dirty="0" err="1" smtClean="0"/>
              <a:t>bartewie</a:t>
            </a:r>
            <a:r>
              <a:rPr lang="nl-NL" dirty="0" smtClean="0"/>
              <a:t> </a:t>
            </a:r>
            <a:r>
              <a:rPr lang="nl-NL" dirty="0" err="1" smtClean="0"/>
              <a:t>mennaak</a:t>
            </a:r>
            <a:r>
              <a:rPr lang="nl-NL" dirty="0" smtClean="0"/>
              <a:t/>
            </a:r>
            <a:br>
              <a:rPr lang="nl-NL" dirty="0" smtClean="0"/>
            </a:br>
            <a:r>
              <a:rPr lang="nl-NL" dirty="0" smtClean="0"/>
              <a:t> </a:t>
            </a:r>
            <a:r>
              <a:rPr lang="nl-NL" dirty="0" err="1" smtClean="0"/>
              <a:t>inta</a:t>
            </a:r>
            <a:r>
              <a:rPr lang="nl-NL" dirty="0" smtClean="0"/>
              <a:t> </a:t>
            </a:r>
            <a:r>
              <a:rPr lang="nl-NL" dirty="0" err="1" smtClean="0"/>
              <a:t>ielahie</a:t>
            </a:r>
            <a:r>
              <a:rPr lang="nl-NL" dirty="0" smtClean="0"/>
              <a:t> we </a:t>
            </a:r>
            <a:r>
              <a:rPr lang="nl-NL" dirty="0" err="1" smtClean="0"/>
              <a:t>enie</a:t>
            </a:r>
            <a:r>
              <a:rPr lang="nl-NL" dirty="0" smtClean="0"/>
              <a:t> </a:t>
            </a:r>
            <a:r>
              <a:rPr lang="nl-NL" dirty="0" err="1" smtClean="0"/>
              <a:t>aleek</a:t>
            </a:r>
            <a:r>
              <a:rPr lang="nl-NL" dirty="0" smtClean="0"/>
              <a:t/>
            </a:r>
            <a:br>
              <a:rPr lang="nl-NL" dirty="0" smtClean="0"/>
            </a:br>
            <a:r>
              <a:rPr lang="ar-SY" b="1" dirty="0" smtClean="0"/>
              <a:t>منتظرك راحتي في شخصك قلبي وروحي بين ايديك)2</a:t>
            </a:r>
            <a:r>
              <a:rPr lang="ar-SY" dirty="0" smtClean="0"/>
              <a:t/>
            </a:r>
            <a:br>
              <a:rPr lang="ar-SY" dirty="0" smtClean="0"/>
            </a:br>
            <a:r>
              <a:rPr lang="nl-NL" dirty="0" err="1" smtClean="0"/>
              <a:t>Montazirak</a:t>
            </a:r>
            <a:r>
              <a:rPr lang="nl-NL" dirty="0" smtClean="0"/>
              <a:t> </a:t>
            </a:r>
            <a:r>
              <a:rPr lang="nl-NL" dirty="0" err="1" smtClean="0"/>
              <a:t>rahtif</a:t>
            </a:r>
            <a:r>
              <a:rPr lang="nl-NL" dirty="0" smtClean="0"/>
              <a:t> </a:t>
            </a:r>
            <a:r>
              <a:rPr lang="nl-NL" dirty="0" err="1" smtClean="0"/>
              <a:t>shagsaak</a:t>
            </a:r>
            <a:r>
              <a:rPr lang="nl-NL" dirty="0" smtClean="0"/>
              <a:t> </a:t>
            </a:r>
            <a:r>
              <a:rPr lang="nl-NL" dirty="0" err="1" smtClean="0"/>
              <a:t>albie</a:t>
            </a:r>
            <a:r>
              <a:rPr lang="nl-NL" dirty="0" smtClean="0"/>
              <a:t> </a:t>
            </a:r>
            <a:br>
              <a:rPr lang="nl-NL" dirty="0" smtClean="0"/>
            </a:br>
            <a:r>
              <a:rPr lang="nl-NL" dirty="0" err="1" smtClean="0"/>
              <a:t>weroehie</a:t>
            </a:r>
            <a:r>
              <a:rPr lang="nl-NL" dirty="0" smtClean="0"/>
              <a:t> ben </a:t>
            </a:r>
            <a:r>
              <a:rPr lang="nl-NL" dirty="0" err="1" smtClean="0"/>
              <a:t>iedeek</a:t>
            </a:r>
            <a:r>
              <a:rPr lang="nl-NL" dirty="0" smtClean="0"/>
              <a:t>) 2x</a:t>
            </a:r>
            <a:br>
              <a:rPr lang="nl-NL" dirty="0" smtClean="0"/>
            </a:br>
            <a:r>
              <a:rPr lang="nl-NL" sz="3100" i="1" dirty="0" smtClean="0"/>
              <a:t>Mijn verzadiging is in U. U bent mijn God. Mijn oog </a:t>
            </a:r>
            <a:br>
              <a:rPr lang="nl-NL" sz="3100" i="1" dirty="0" smtClean="0"/>
            </a:br>
            <a:r>
              <a:rPr lang="nl-NL" sz="3100" i="1" dirty="0" smtClean="0"/>
              <a:t>richt ik op U. Ik wacht op U. Mijn rust is in U. </a:t>
            </a:r>
            <a:br>
              <a:rPr lang="nl-NL" sz="3100" i="1" dirty="0" smtClean="0"/>
            </a:br>
            <a:r>
              <a:rPr lang="nl-NL" sz="3100" i="1" dirty="0" smtClean="0"/>
              <a:t>Mijn hart en Geest zijn in uw hand.</a:t>
            </a:r>
            <a:endParaRPr lang="nl-NL" sz="3100" i="1" dirty="0"/>
          </a:p>
        </p:txBody>
      </p:sp>
    </p:spTree>
    <p:extLst>
      <p:ext uri="{BB962C8B-B14F-4D97-AF65-F5344CB8AC3E}">
        <p14:creationId xmlns:p14="http://schemas.microsoft.com/office/powerpoint/2010/main" val="19479391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5620"/>
            <a:ext cx="8686800" cy="4935548"/>
          </a:xfrm>
        </p:spPr>
        <p:txBody>
          <a:bodyPr>
            <a:normAutofit/>
          </a:bodyPr>
          <a:lstStyle/>
          <a:p>
            <a:r>
              <a:rPr lang="ar-SY" dirty="0" smtClean="0"/>
              <a:t>3- ( منتظرك غير خطواتي اتحول وابقى بركان</a:t>
            </a:r>
            <a:br>
              <a:rPr lang="ar-SY" dirty="0" smtClean="0"/>
            </a:br>
            <a:r>
              <a:rPr lang="ar-SY" sz="4000" dirty="0" smtClean="0"/>
              <a:t>3- </a:t>
            </a:r>
            <a:r>
              <a:rPr lang="nl-NL" sz="4000" dirty="0" smtClean="0"/>
              <a:t>(</a:t>
            </a:r>
            <a:r>
              <a:rPr lang="nl-NL" sz="4000" dirty="0" err="1" smtClean="0"/>
              <a:t>montazirak</a:t>
            </a:r>
            <a:r>
              <a:rPr lang="nl-NL" sz="4000" dirty="0" smtClean="0"/>
              <a:t> </a:t>
            </a:r>
            <a:r>
              <a:rPr lang="nl-NL" sz="4000" dirty="0" err="1" smtClean="0"/>
              <a:t>gaijer</a:t>
            </a:r>
            <a:r>
              <a:rPr lang="nl-NL" sz="4000" dirty="0" smtClean="0"/>
              <a:t> </a:t>
            </a:r>
            <a:r>
              <a:rPr lang="nl-NL" sz="4000" dirty="0" err="1" smtClean="0"/>
              <a:t>gatawatie</a:t>
            </a:r>
            <a:r>
              <a:rPr lang="nl-NL" sz="4000" dirty="0" smtClean="0"/>
              <a:t> </a:t>
            </a:r>
            <a:br>
              <a:rPr lang="nl-NL" sz="4000" dirty="0" smtClean="0"/>
            </a:br>
            <a:r>
              <a:rPr lang="nl-NL" sz="4000" dirty="0" err="1" smtClean="0"/>
              <a:t>athau</a:t>
            </a:r>
            <a:r>
              <a:rPr lang="nl-NL" sz="4000" dirty="0" smtClean="0"/>
              <a:t> wel </a:t>
            </a:r>
            <a:r>
              <a:rPr lang="nl-NL" sz="4000" dirty="0" err="1" smtClean="0"/>
              <a:t>wab</a:t>
            </a:r>
            <a:r>
              <a:rPr lang="nl-NL" sz="4000" dirty="0" smtClean="0"/>
              <a:t> a </a:t>
            </a:r>
            <a:r>
              <a:rPr lang="nl-NL" sz="4000" dirty="0" err="1" smtClean="0"/>
              <a:t>borkaan</a:t>
            </a:r>
            <a:r>
              <a:rPr lang="nl-NL" sz="4000" b="1" dirty="0" smtClean="0"/>
              <a:t/>
            </a:r>
            <a:br>
              <a:rPr lang="nl-NL" sz="4000" b="1" dirty="0" smtClean="0"/>
            </a:br>
            <a:r>
              <a:rPr lang="ar-SY" sz="4000" b="1" dirty="0" smtClean="0"/>
              <a:t>يتفجر عملك في حياتي تعمل بي في كل مكان ) 2</a:t>
            </a:r>
            <a:r>
              <a:rPr lang="ar-SY" sz="4000" dirty="0" smtClean="0"/>
              <a:t/>
            </a:r>
            <a:br>
              <a:rPr lang="ar-SY" sz="4000" dirty="0" smtClean="0"/>
            </a:br>
            <a:r>
              <a:rPr lang="nl-NL" sz="4000" dirty="0" err="1" smtClean="0"/>
              <a:t>Jetfadj</a:t>
            </a:r>
            <a:r>
              <a:rPr lang="nl-NL" sz="4000" dirty="0" smtClean="0"/>
              <a:t> </a:t>
            </a:r>
            <a:r>
              <a:rPr lang="nl-NL" sz="4000" dirty="0" err="1" smtClean="0"/>
              <a:t>djar</a:t>
            </a:r>
            <a:r>
              <a:rPr lang="nl-NL" sz="4000" dirty="0" smtClean="0"/>
              <a:t> </a:t>
            </a:r>
            <a:r>
              <a:rPr lang="nl-NL" sz="4000" dirty="0" err="1" smtClean="0"/>
              <a:t>amalak</a:t>
            </a:r>
            <a:r>
              <a:rPr lang="nl-NL" sz="4000" dirty="0" smtClean="0"/>
              <a:t> </a:t>
            </a:r>
            <a:r>
              <a:rPr lang="nl-NL" sz="4000" dirty="0" err="1" smtClean="0"/>
              <a:t>fie</a:t>
            </a:r>
            <a:r>
              <a:rPr lang="nl-NL" sz="4000" dirty="0" smtClean="0"/>
              <a:t> </a:t>
            </a:r>
            <a:r>
              <a:rPr lang="nl-NL" sz="4000" dirty="0" err="1" smtClean="0"/>
              <a:t>hajatie</a:t>
            </a:r>
            <a:r>
              <a:rPr lang="nl-NL" sz="4000" dirty="0" smtClean="0"/>
              <a:t> </a:t>
            </a:r>
            <a:br>
              <a:rPr lang="nl-NL" sz="4000" dirty="0" smtClean="0"/>
            </a:br>
            <a:r>
              <a:rPr lang="nl-NL" sz="4000" dirty="0" err="1" smtClean="0"/>
              <a:t>temal</a:t>
            </a:r>
            <a:r>
              <a:rPr lang="nl-NL" sz="4000" dirty="0" smtClean="0"/>
              <a:t> bi-ja </a:t>
            </a:r>
            <a:r>
              <a:rPr lang="nl-NL" sz="4000" dirty="0" err="1" smtClean="0"/>
              <a:t>fie</a:t>
            </a:r>
            <a:r>
              <a:rPr lang="nl-NL" sz="4000" dirty="0" smtClean="0"/>
              <a:t> </a:t>
            </a:r>
            <a:r>
              <a:rPr lang="nl-NL" sz="4000" dirty="0" err="1" smtClean="0"/>
              <a:t>koeli</a:t>
            </a:r>
            <a:r>
              <a:rPr lang="nl-NL" sz="4000" dirty="0" smtClean="0"/>
              <a:t> </a:t>
            </a:r>
            <a:r>
              <a:rPr lang="nl-NL" sz="4000" dirty="0" err="1" smtClean="0"/>
              <a:t>makaan</a:t>
            </a:r>
            <a:r>
              <a:rPr lang="nl-NL" sz="4000" dirty="0" smtClean="0"/>
              <a:t>) 2x</a:t>
            </a:r>
            <a:r>
              <a:rPr lang="nl-NL" dirty="0" smtClean="0"/>
              <a:t/>
            </a:r>
            <a:br>
              <a:rPr lang="nl-NL" dirty="0" smtClean="0"/>
            </a:br>
            <a:r>
              <a:rPr lang="nl-NL" sz="2800" i="1" dirty="0" smtClean="0"/>
              <a:t>Ik wacht op U. Verander mijn stappen. Laat uw werk in mij uitbarsten als een vulkaan en werk door mij overal.</a:t>
            </a:r>
            <a:endParaRPr lang="nl-NL" sz="2800" i="1" dirty="0"/>
          </a:p>
        </p:txBody>
      </p:sp>
    </p:spTree>
    <p:extLst>
      <p:ext uri="{BB962C8B-B14F-4D97-AF65-F5344CB8AC3E}">
        <p14:creationId xmlns:p14="http://schemas.microsoft.com/office/powerpoint/2010/main" val="40933579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9144000" cy="5458618"/>
          </a:xfrm>
        </p:spPr>
        <p:txBody>
          <a:bodyPr>
            <a:normAutofit fontScale="90000"/>
          </a:bodyPr>
          <a:lstStyle/>
          <a:p>
            <a:r>
              <a:rPr lang="nl-NL" sz="3100" dirty="0" smtClean="0"/>
              <a:t>Refrein </a:t>
            </a:r>
            <a:r>
              <a:rPr lang="ar-SY" sz="3100" dirty="0" smtClean="0"/>
              <a:t>القرار- </a:t>
            </a:r>
            <a:r>
              <a:rPr lang="nl-NL" dirty="0" smtClean="0"/>
              <a:t/>
            </a:r>
            <a:br>
              <a:rPr lang="nl-NL" dirty="0" smtClean="0"/>
            </a:br>
            <a:r>
              <a:rPr lang="ar-SY" b="1" dirty="0" smtClean="0"/>
              <a:t>(شبعي فيك بارتوي منك انت إلهي وعيني عليك</a:t>
            </a:r>
            <a:br>
              <a:rPr lang="ar-SY" b="1" dirty="0" smtClean="0"/>
            </a:br>
            <a:r>
              <a:rPr lang="nl-NL" dirty="0" smtClean="0"/>
              <a:t>( </a:t>
            </a:r>
            <a:r>
              <a:rPr lang="nl-NL" dirty="0" err="1" smtClean="0"/>
              <a:t>Shibaie</a:t>
            </a:r>
            <a:r>
              <a:rPr lang="nl-NL" dirty="0" smtClean="0"/>
              <a:t> </a:t>
            </a:r>
            <a:r>
              <a:rPr lang="nl-NL" dirty="0" err="1" smtClean="0"/>
              <a:t>fiek</a:t>
            </a:r>
            <a:r>
              <a:rPr lang="nl-NL" dirty="0" smtClean="0"/>
              <a:t> </a:t>
            </a:r>
            <a:r>
              <a:rPr lang="nl-NL" dirty="0" err="1" smtClean="0"/>
              <a:t>bartewie</a:t>
            </a:r>
            <a:r>
              <a:rPr lang="nl-NL" dirty="0" smtClean="0"/>
              <a:t> </a:t>
            </a:r>
            <a:r>
              <a:rPr lang="nl-NL" dirty="0" err="1" smtClean="0"/>
              <a:t>mennaak</a:t>
            </a:r>
            <a:r>
              <a:rPr lang="nl-NL" dirty="0" smtClean="0"/>
              <a:t/>
            </a:r>
            <a:br>
              <a:rPr lang="nl-NL" dirty="0" smtClean="0"/>
            </a:br>
            <a:r>
              <a:rPr lang="nl-NL" dirty="0" smtClean="0"/>
              <a:t> </a:t>
            </a:r>
            <a:r>
              <a:rPr lang="nl-NL" dirty="0" err="1" smtClean="0"/>
              <a:t>inta</a:t>
            </a:r>
            <a:r>
              <a:rPr lang="nl-NL" dirty="0" smtClean="0"/>
              <a:t> </a:t>
            </a:r>
            <a:r>
              <a:rPr lang="nl-NL" dirty="0" err="1" smtClean="0"/>
              <a:t>ielahie</a:t>
            </a:r>
            <a:r>
              <a:rPr lang="nl-NL" dirty="0" smtClean="0"/>
              <a:t> we </a:t>
            </a:r>
            <a:r>
              <a:rPr lang="nl-NL" dirty="0" err="1" smtClean="0"/>
              <a:t>enie</a:t>
            </a:r>
            <a:r>
              <a:rPr lang="nl-NL" dirty="0" smtClean="0"/>
              <a:t> </a:t>
            </a:r>
            <a:r>
              <a:rPr lang="nl-NL" dirty="0" err="1" smtClean="0"/>
              <a:t>aleek</a:t>
            </a:r>
            <a:r>
              <a:rPr lang="nl-NL" dirty="0" smtClean="0"/>
              <a:t/>
            </a:r>
            <a:br>
              <a:rPr lang="nl-NL" dirty="0" smtClean="0"/>
            </a:br>
            <a:r>
              <a:rPr lang="ar-SY" b="1" dirty="0" smtClean="0"/>
              <a:t>منتظرك راحتي في شخصك قلبي وروحي بين ايديك)2</a:t>
            </a:r>
            <a:r>
              <a:rPr lang="ar-SY" dirty="0" smtClean="0"/>
              <a:t/>
            </a:r>
            <a:br>
              <a:rPr lang="ar-SY" dirty="0" smtClean="0"/>
            </a:br>
            <a:r>
              <a:rPr lang="nl-NL" dirty="0" err="1" smtClean="0"/>
              <a:t>Montazirak</a:t>
            </a:r>
            <a:r>
              <a:rPr lang="nl-NL" dirty="0" smtClean="0"/>
              <a:t> </a:t>
            </a:r>
            <a:r>
              <a:rPr lang="nl-NL" dirty="0" err="1" smtClean="0"/>
              <a:t>rahtif</a:t>
            </a:r>
            <a:r>
              <a:rPr lang="nl-NL" dirty="0" smtClean="0"/>
              <a:t> </a:t>
            </a:r>
            <a:r>
              <a:rPr lang="nl-NL" dirty="0" err="1" smtClean="0"/>
              <a:t>shagsaak</a:t>
            </a:r>
            <a:r>
              <a:rPr lang="nl-NL" dirty="0" smtClean="0"/>
              <a:t> </a:t>
            </a:r>
            <a:r>
              <a:rPr lang="nl-NL" dirty="0" err="1" smtClean="0"/>
              <a:t>albie</a:t>
            </a:r>
            <a:r>
              <a:rPr lang="nl-NL" dirty="0" smtClean="0"/>
              <a:t> </a:t>
            </a:r>
            <a:br>
              <a:rPr lang="nl-NL" dirty="0" smtClean="0"/>
            </a:br>
            <a:r>
              <a:rPr lang="nl-NL" dirty="0" err="1" smtClean="0"/>
              <a:t>weroehie</a:t>
            </a:r>
            <a:r>
              <a:rPr lang="nl-NL" dirty="0" smtClean="0"/>
              <a:t> ben </a:t>
            </a:r>
            <a:r>
              <a:rPr lang="nl-NL" dirty="0" err="1" smtClean="0"/>
              <a:t>iedeek</a:t>
            </a:r>
            <a:r>
              <a:rPr lang="nl-NL" dirty="0" smtClean="0"/>
              <a:t>) 2x</a:t>
            </a:r>
            <a:br>
              <a:rPr lang="nl-NL" dirty="0" smtClean="0"/>
            </a:br>
            <a:r>
              <a:rPr lang="nl-NL" sz="3100" i="1" dirty="0" smtClean="0"/>
              <a:t>Mijn verzadiging is in U. U bent mijn God. Mijn oog </a:t>
            </a:r>
            <a:br>
              <a:rPr lang="nl-NL" sz="3100" i="1" dirty="0" smtClean="0"/>
            </a:br>
            <a:r>
              <a:rPr lang="nl-NL" sz="3100" i="1" dirty="0" smtClean="0"/>
              <a:t>richt ik op U. Ik wacht op U. Mijn rust is in U. </a:t>
            </a:r>
            <a:br>
              <a:rPr lang="nl-NL" sz="3100" i="1" dirty="0" smtClean="0"/>
            </a:br>
            <a:r>
              <a:rPr lang="nl-NL" sz="3100" i="1" dirty="0" smtClean="0"/>
              <a:t>Mijn hart en Geest zijn in uw hand.</a:t>
            </a:r>
            <a:endParaRPr lang="nl-NL" sz="3100" i="1" dirty="0"/>
          </a:p>
        </p:txBody>
      </p:sp>
    </p:spTree>
    <p:extLst>
      <p:ext uri="{BB962C8B-B14F-4D97-AF65-F5344CB8AC3E}">
        <p14:creationId xmlns:p14="http://schemas.microsoft.com/office/powerpoint/2010/main" val="4910068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9144000" cy="5085184"/>
          </a:xfrm>
        </p:spPr>
        <p:txBody>
          <a:bodyPr>
            <a:normAutofit fontScale="90000"/>
          </a:bodyPr>
          <a:lstStyle/>
          <a:p>
            <a:r>
              <a:rPr lang="ar-SY" b="1" dirty="0" smtClean="0"/>
              <a:t>4- عيني عليك تيجي وتاخدني وأعيش قدامك على طول</a:t>
            </a:r>
            <a:r>
              <a:rPr lang="ar-SY" dirty="0" smtClean="0"/>
              <a:t/>
            </a:r>
            <a:br>
              <a:rPr lang="ar-SY" dirty="0" smtClean="0"/>
            </a:br>
            <a:r>
              <a:rPr lang="ar-SY" dirty="0" smtClean="0"/>
              <a:t>4-</a:t>
            </a:r>
            <a:r>
              <a:rPr lang="nl-NL" dirty="0" smtClean="0"/>
              <a:t>(</a:t>
            </a:r>
            <a:r>
              <a:rPr lang="nl-NL" dirty="0" err="1" smtClean="0"/>
              <a:t>Enie</a:t>
            </a:r>
            <a:r>
              <a:rPr lang="nl-NL" dirty="0" smtClean="0"/>
              <a:t> </a:t>
            </a:r>
            <a:r>
              <a:rPr lang="nl-NL" dirty="0" err="1" smtClean="0"/>
              <a:t>aleek</a:t>
            </a:r>
            <a:r>
              <a:rPr lang="nl-NL" dirty="0" smtClean="0"/>
              <a:t> </a:t>
            </a:r>
            <a:r>
              <a:rPr lang="nl-NL" dirty="0" err="1" smtClean="0"/>
              <a:t>tidjie</a:t>
            </a:r>
            <a:r>
              <a:rPr lang="nl-NL" dirty="0" smtClean="0"/>
              <a:t> </a:t>
            </a:r>
            <a:r>
              <a:rPr lang="nl-NL" dirty="0" err="1" smtClean="0"/>
              <a:t>wetagoednie</a:t>
            </a:r>
            <a:r>
              <a:rPr lang="nl-NL" dirty="0" smtClean="0"/>
              <a:t> </a:t>
            </a:r>
            <a:br>
              <a:rPr lang="nl-NL" dirty="0" smtClean="0"/>
            </a:br>
            <a:r>
              <a:rPr lang="nl-NL" dirty="0" smtClean="0"/>
              <a:t>we </a:t>
            </a:r>
            <a:r>
              <a:rPr lang="nl-NL" dirty="0" err="1" smtClean="0"/>
              <a:t>aiesh</a:t>
            </a:r>
            <a:r>
              <a:rPr lang="nl-NL" dirty="0" smtClean="0"/>
              <a:t> </a:t>
            </a:r>
            <a:r>
              <a:rPr lang="nl-NL" dirty="0" err="1" smtClean="0"/>
              <a:t>oeddamek</a:t>
            </a:r>
            <a:r>
              <a:rPr lang="nl-NL" dirty="0" smtClean="0"/>
              <a:t> </a:t>
            </a:r>
            <a:r>
              <a:rPr lang="nl-NL" dirty="0" err="1" smtClean="0"/>
              <a:t>altoel</a:t>
            </a:r>
            <a:r>
              <a:rPr lang="nl-NL" dirty="0" smtClean="0"/>
              <a:t/>
            </a:r>
            <a:br>
              <a:rPr lang="nl-NL" dirty="0" smtClean="0"/>
            </a:br>
            <a:r>
              <a:rPr lang="ar-SY" b="1" dirty="0" smtClean="0"/>
              <a:t>في الأبدية أنا هافضل أغني وضيقاتي تنتهي وتزول)2</a:t>
            </a:r>
            <a:r>
              <a:rPr lang="ar-SY" dirty="0" smtClean="0"/>
              <a:t/>
            </a:r>
            <a:br>
              <a:rPr lang="ar-SY" dirty="0" smtClean="0"/>
            </a:br>
            <a:r>
              <a:rPr lang="nl-NL" dirty="0" err="1" smtClean="0"/>
              <a:t>Filabadi</a:t>
            </a:r>
            <a:r>
              <a:rPr lang="nl-NL" dirty="0" smtClean="0"/>
              <a:t> </a:t>
            </a:r>
            <a:r>
              <a:rPr lang="nl-NL" dirty="0" err="1" smtClean="0"/>
              <a:t>jena</a:t>
            </a:r>
            <a:r>
              <a:rPr lang="nl-NL" dirty="0" smtClean="0"/>
              <a:t> </a:t>
            </a:r>
            <a:r>
              <a:rPr lang="nl-NL" dirty="0" err="1" smtClean="0"/>
              <a:t>hafdel</a:t>
            </a:r>
            <a:r>
              <a:rPr lang="nl-NL" dirty="0" smtClean="0"/>
              <a:t> </a:t>
            </a:r>
            <a:r>
              <a:rPr lang="nl-NL" dirty="0" err="1" smtClean="0"/>
              <a:t>agannie</a:t>
            </a:r>
            <a:r>
              <a:rPr lang="nl-NL" dirty="0" smtClean="0"/>
              <a:t> </a:t>
            </a:r>
            <a:br>
              <a:rPr lang="nl-NL" dirty="0" smtClean="0"/>
            </a:br>
            <a:r>
              <a:rPr lang="nl-NL" dirty="0" err="1" smtClean="0"/>
              <a:t>wedi</a:t>
            </a:r>
            <a:r>
              <a:rPr lang="nl-NL" dirty="0" smtClean="0"/>
              <a:t> </a:t>
            </a:r>
            <a:r>
              <a:rPr lang="nl-NL" dirty="0" err="1" smtClean="0"/>
              <a:t>atie</a:t>
            </a:r>
            <a:r>
              <a:rPr lang="nl-NL" dirty="0" smtClean="0"/>
              <a:t> </a:t>
            </a:r>
            <a:r>
              <a:rPr lang="nl-NL" dirty="0" err="1" smtClean="0"/>
              <a:t>tentehie</a:t>
            </a:r>
            <a:r>
              <a:rPr lang="nl-NL" dirty="0" smtClean="0"/>
              <a:t> </a:t>
            </a:r>
            <a:r>
              <a:rPr lang="nl-NL" dirty="0" err="1" smtClean="0"/>
              <a:t>wetzoel</a:t>
            </a:r>
            <a:r>
              <a:rPr lang="nl-NL" dirty="0" smtClean="0"/>
              <a:t>) 2x</a:t>
            </a:r>
            <a:br>
              <a:rPr lang="nl-NL" dirty="0" smtClean="0"/>
            </a:br>
            <a:r>
              <a:rPr lang="nl-NL" sz="3100" i="1" dirty="0" smtClean="0"/>
              <a:t>Mijn oog is gericht op U totdat U komt, zodat U mij</a:t>
            </a:r>
            <a:br>
              <a:rPr lang="nl-NL" sz="3100" i="1" dirty="0" smtClean="0"/>
            </a:br>
            <a:r>
              <a:rPr lang="nl-NL" sz="3100" i="1" dirty="0" smtClean="0"/>
              <a:t> meeneemt om voor U te zijn tot in eeuwigheid. </a:t>
            </a:r>
            <a:br>
              <a:rPr lang="nl-NL" sz="3100" i="1" dirty="0" smtClean="0"/>
            </a:br>
            <a:r>
              <a:rPr lang="nl-NL" sz="3100" i="1" dirty="0" smtClean="0"/>
              <a:t>Daar ga ik zingen, mijn ellende is dan voorbij.</a:t>
            </a:r>
            <a:endParaRPr lang="nl-NL" sz="3100" i="1" dirty="0"/>
          </a:p>
        </p:txBody>
      </p:sp>
    </p:spTree>
    <p:extLst>
      <p:ext uri="{BB962C8B-B14F-4D97-AF65-F5344CB8AC3E}">
        <p14:creationId xmlns:p14="http://schemas.microsoft.com/office/powerpoint/2010/main" val="345415194"/>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52</Words>
  <Application>Microsoft Office PowerPoint</Application>
  <PresentationFormat>Diavoorstelling (4:3)</PresentationFormat>
  <Paragraphs>10</Paragraphs>
  <Slides>10</Slides>
  <Notes>0</Notes>
  <HiddenSlides>0</HiddenSlides>
  <MMClips>0</MMClips>
  <ScaleCrop>false</ScaleCrop>
  <HeadingPairs>
    <vt:vector size="4" baseType="variant">
      <vt:variant>
        <vt:lpstr>Thema</vt:lpstr>
      </vt:variant>
      <vt:variant>
        <vt:i4>1</vt:i4>
      </vt:variant>
      <vt:variant>
        <vt:lpstr>Diatitels</vt:lpstr>
      </vt:variant>
      <vt:variant>
        <vt:i4>10</vt:i4>
      </vt:variant>
    </vt:vector>
  </HeadingPairs>
  <TitlesOfParts>
    <vt:vector size="11" baseType="lpstr">
      <vt:lpstr>Kantoorthema</vt:lpstr>
      <vt:lpstr> 202lied  Shibaie fiek bartewie mennaak  شبعي فيك بارتوي منك - cd7 333</vt:lpstr>
      <vt:lpstr>Refrein القرار-  (شبعي فيك بارتوي منك انت إلهي وعيني عليك ( Shibaie fiek bartewie mennaak  inta ielahie we enie aleek منتظرك راحتي في شخصك قلبي وروحي بين ايديك)2 Montazirak rahtif shagsaak albie  weroehie ben iedeek) 2x Mijn verzadiging is in U. U bent mijn God. Mijn oog  richt ik op U. Ik wacht op U. Mijn rust is in U.  Mijn hart en Geest zijn in uw hand.</vt:lpstr>
      <vt:lpstr>1- ( لما أشبع منك راح أدوس على عسل العالم وما فيه 1-(Lemmash ba mennek rah adoes  ala asalel alam wemafieh من شهوه وده شيء ملموس لكن وعدك هاغلب بيه)2 Men shahwa weda she malmoes  laken wadak hagleb bieh) 2x Als ik verzadigd word in U, vertrap ik de honing van de wereld en wat hij geeft aan begeerte. Door uw belofte kan ik dat overwinnen.</vt:lpstr>
      <vt:lpstr>Refrein القرار-  (شبعي فيك بارتوي منك انت إلهي وعيني عليك ( Shibaie fiek bartewie mennaak  inta ielahie we enie aleek منتظرك راحتي في شخصك قلبي وروحي بين ايديك)2 Montazirak rahtif shagsaak albie  weroehie ben iedeek) 2x Mijn verzadiging is in U. U bent mijn God. Mijn oog  richt ik op U. Ik wacht op U. Mijn rust is in U.  Mijn hart en Geest zijn in uw hand.</vt:lpstr>
      <vt:lpstr>2- ( ارويني بحبك يا فادي واملاني بروحك يا مليك 2- Erwinib hobbek ja fadi je  wemlanieb roehak ja maliek اخفيني وانت أظهر في علشان مجدك يرجع ليك)2 Egfienie wentaz har fi ja  alashan madj dek jedja liek) 2x Les mijn dorst door uw liefde, o mijn verlosser, en  vervul ons met uw Geest, mijn Koning. Verberg mij en  wees zichtbaar zodat U de eer ontvangt</vt:lpstr>
      <vt:lpstr>Refrein القرار-  (شبعي فيك بارتوي منك انت إلهي وعيني عليك ( Shibaie fiek bartewie mennaak  inta ielahie we enie aleek منتظرك راحتي في شخصك قلبي وروحي بين ايديك)2 Montazirak rahtif shagsaak albie  weroehie ben iedeek) 2x Mijn verzadiging is in U. U bent mijn God. Mijn oog  richt ik op U. Ik wacht op U. Mijn rust is in U.  Mijn hart en Geest zijn in uw hand.</vt:lpstr>
      <vt:lpstr>3- ( منتظرك غير خطواتي اتحول وابقى بركان 3- (montazirak gaijer gatawatie  athau wel wab a borkaan يتفجر عملك في حياتي تعمل بي في كل مكان ) 2 Jetfadj djar amalak fie hajatie  temal bi-ja fie koeli makaan) 2x Ik wacht op U. Verander mijn stappen. Laat uw werk in mij uitbarsten als een vulkaan en werk door mij overal.</vt:lpstr>
      <vt:lpstr>Refrein القرار-  (شبعي فيك بارتوي منك انت إلهي وعيني عليك ( Shibaie fiek bartewie mennaak  inta ielahie we enie aleek منتظرك راحتي في شخصك قلبي وروحي بين ايديك)2 Montazirak rahtif shagsaak albie  weroehie ben iedeek) 2x Mijn verzadiging is in U. U bent mijn God. Mijn oog  richt ik op U. Ik wacht op U. Mijn rust is in U.  Mijn hart en Geest zijn in uw hand.</vt:lpstr>
      <vt:lpstr>4- عيني عليك تيجي وتاخدني وأعيش قدامك على طول 4-(Enie aleek tidjie wetagoednie  we aiesh oeddamek altoel في الأبدية أنا هافضل أغني وضيقاتي تنتهي وتزول)2 Filabadi jena hafdel agannie  wedi atie tentehie wetzoel) 2x Mijn oog is gericht op U totdat U komt, zodat U mij  meeneemt om voor U te zijn tot in eeuwigheid.  Daar ga ik zingen, mijn ellende is dan voorbij.</vt:lpstr>
      <vt:lpstr>Refrein القرار-  (شبعي فيك بارتوي منك انت إلهي وعيني عليك ( Shibaie fiek bartewie mennaak  inta ielahie we enie aleek منتظرك راحتي في شخصك قلبي وروحي بين ايديك)2 Montazirak rahtif shagsaak albie  weroehie ben iedeek) 2x Mijn verzadiging is in U. U bent mijn God. Mijn oog  richt ik op U. Ik wacht op U. Mijn rust is in U.  Mijn hart en Geest zijn in uw hand.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202lied  Shibaie fiek bartewie mennaak  شبعي فيك بارتوي منك - cd7 333</dc:title>
  <dc:creator>Gebruiker</dc:creator>
  <cp:lastModifiedBy>Gebruiker</cp:lastModifiedBy>
  <cp:revision>3</cp:revision>
  <dcterms:created xsi:type="dcterms:W3CDTF">2018-01-14T16:11:23Z</dcterms:created>
  <dcterms:modified xsi:type="dcterms:W3CDTF">2018-01-14T16:27:51Z</dcterms:modified>
</cp:coreProperties>
</file>