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6" r:id="rId2"/>
    <p:sldId id="256" r:id="rId3"/>
    <p:sldId id="257" r:id="rId4"/>
    <p:sldId id="274" r:id="rId5"/>
    <p:sldId id="267" r:id="rId6"/>
    <p:sldId id="275" r:id="rId7"/>
    <p:sldId id="268" r:id="rId8"/>
    <p:sldId id="276" r:id="rId9"/>
    <p:sldId id="269" r:id="rId10"/>
    <p:sldId id="270" r:id="rId11"/>
    <p:sldId id="278" r:id="rId12"/>
    <p:sldId id="271" r:id="rId13"/>
    <p:sldId id="272" r:id="rId1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2" d="100"/>
          <a:sy n="32" d="100"/>
        </p:scale>
        <p:origin x="-60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2CCEE7BD-2F47-4041-B56F-543FFBAD72AC}" type="datetimeFigureOut">
              <a:rPr lang="nl-NL" smtClean="0"/>
              <a:t>11-1-2018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002A4F6-421D-4583-B66A-DC1CDD864333}" type="slidenum">
              <a:rPr lang="nl-NL" smtClean="0"/>
              <a:t>‹nr.›</a:t>
            </a:fld>
            <a:endParaRPr lang="nl-NL"/>
          </a:p>
        </p:txBody>
      </p:sp>
    </p:spTree>
    <p:extLst>
      <p:ext uri="{BB962C8B-B14F-4D97-AF65-F5344CB8AC3E}">
        <p14:creationId xmlns:p14="http://schemas.microsoft.com/office/powerpoint/2010/main" val="2748491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CCEE7BD-2F47-4041-B56F-543FFBAD72AC}" type="datetimeFigureOut">
              <a:rPr lang="nl-NL" smtClean="0"/>
              <a:t>11-1-2018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002A4F6-421D-4583-B66A-DC1CDD864333}" type="slidenum">
              <a:rPr lang="nl-NL" smtClean="0"/>
              <a:t>‹nr.›</a:t>
            </a:fld>
            <a:endParaRPr lang="nl-NL"/>
          </a:p>
        </p:txBody>
      </p:sp>
    </p:spTree>
    <p:extLst>
      <p:ext uri="{BB962C8B-B14F-4D97-AF65-F5344CB8AC3E}">
        <p14:creationId xmlns:p14="http://schemas.microsoft.com/office/powerpoint/2010/main" val="1274680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CCEE7BD-2F47-4041-B56F-543FFBAD72AC}" type="datetimeFigureOut">
              <a:rPr lang="nl-NL" smtClean="0"/>
              <a:t>11-1-2018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002A4F6-421D-4583-B66A-DC1CDD864333}" type="slidenum">
              <a:rPr lang="nl-NL" smtClean="0"/>
              <a:t>‹nr.›</a:t>
            </a:fld>
            <a:endParaRPr lang="nl-NL"/>
          </a:p>
        </p:txBody>
      </p:sp>
    </p:spTree>
    <p:extLst>
      <p:ext uri="{BB962C8B-B14F-4D97-AF65-F5344CB8AC3E}">
        <p14:creationId xmlns:p14="http://schemas.microsoft.com/office/powerpoint/2010/main" val="3623030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2CCEE7BD-2F47-4041-B56F-543FFBAD72AC}" type="datetimeFigureOut">
              <a:rPr lang="nl-NL" smtClean="0"/>
              <a:t>11-1-2018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002A4F6-421D-4583-B66A-DC1CDD864333}" type="slidenum">
              <a:rPr lang="nl-NL" smtClean="0"/>
              <a:t>‹nr.›</a:t>
            </a:fld>
            <a:endParaRPr lang="nl-NL"/>
          </a:p>
        </p:txBody>
      </p:sp>
    </p:spTree>
    <p:extLst>
      <p:ext uri="{BB962C8B-B14F-4D97-AF65-F5344CB8AC3E}">
        <p14:creationId xmlns:p14="http://schemas.microsoft.com/office/powerpoint/2010/main" val="1653560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2CCEE7BD-2F47-4041-B56F-543FFBAD72AC}" type="datetimeFigureOut">
              <a:rPr lang="nl-NL" smtClean="0"/>
              <a:t>11-1-2018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002A4F6-421D-4583-B66A-DC1CDD864333}" type="slidenum">
              <a:rPr lang="nl-NL" smtClean="0"/>
              <a:t>‹nr.›</a:t>
            </a:fld>
            <a:endParaRPr lang="nl-NL"/>
          </a:p>
        </p:txBody>
      </p:sp>
    </p:spTree>
    <p:extLst>
      <p:ext uri="{BB962C8B-B14F-4D97-AF65-F5344CB8AC3E}">
        <p14:creationId xmlns:p14="http://schemas.microsoft.com/office/powerpoint/2010/main" val="84636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2CCEE7BD-2F47-4041-B56F-543FFBAD72AC}" type="datetimeFigureOut">
              <a:rPr lang="nl-NL" smtClean="0"/>
              <a:t>11-1-2018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002A4F6-421D-4583-B66A-DC1CDD864333}" type="slidenum">
              <a:rPr lang="nl-NL" smtClean="0"/>
              <a:t>‹nr.›</a:t>
            </a:fld>
            <a:endParaRPr lang="nl-NL"/>
          </a:p>
        </p:txBody>
      </p:sp>
    </p:spTree>
    <p:extLst>
      <p:ext uri="{BB962C8B-B14F-4D97-AF65-F5344CB8AC3E}">
        <p14:creationId xmlns:p14="http://schemas.microsoft.com/office/powerpoint/2010/main" val="9337426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2CCEE7BD-2F47-4041-B56F-543FFBAD72AC}" type="datetimeFigureOut">
              <a:rPr lang="nl-NL" smtClean="0"/>
              <a:t>11-1-2018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002A4F6-421D-4583-B66A-DC1CDD864333}" type="slidenum">
              <a:rPr lang="nl-NL" smtClean="0"/>
              <a:t>‹nr.›</a:t>
            </a:fld>
            <a:endParaRPr lang="nl-NL"/>
          </a:p>
        </p:txBody>
      </p:sp>
    </p:spTree>
    <p:extLst>
      <p:ext uri="{BB962C8B-B14F-4D97-AF65-F5344CB8AC3E}">
        <p14:creationId xmlns:p14="http://schemas.microsoft.com/office/powerpoint/2010/main" val="4239642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2CCEE7BD-2F47-4041-B56F-543FFBAD72AC}" type="datetimeFigureOut">
              <a:rPr lang="nl-NL" smtClean="0"/>
              <a:t>11-1-2018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002A4F6-421D-4583-B66A-DC1CDD864333}" type="slidenum">
              <a:rPr lang="nl-NL" smtClean="0"/>
              <a:t>‹nr.›</a:t>
            </a:fld>
            <a:endParaRPr lang="nl-NL"/>
          </a:p>
        </p:txBody>
      </p:sp>
    </p:spTree>
    <p:extLst>
      <p:ext uri="{BB962C8B-B14F-4D97-AF65-F5344CB8AC3E}">
        <p14:creationId xmlns:p14="http://schemas.microsoft.com/office/powerpoint/2010/main" val="2287450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CCEE7BD-2F47-4041-B56F-543FFBAD72AC}" type="datetimeFigureOut">
              <a:rPr lang="nl-NL" smtClean="0"/>
              <a:t>11-1-2018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002A4F6-421D-4583-B66A-DC1CDD864333}" type="slidenum">
              <a:rPr lang="nl-NL" smtClean="0"/>
              <a:t>‹nr.›</a:t>
            </a:fld>
            <a:endParaRPr lang="nl-NL"/>
          </a:p>
        </p:txBody>
      </p:sp>
    </p:spTree>
    <p:extLst>
      <p:ext uri="{BB962C8B-B14F-4D97-AF65-F5344CB8AC3E}">
        <p14:creationId xmlns:p14="http://schemas.microsoft.com/office/powerpoint/2010/main" val="234317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CCEE7BD-2F47-4041-B56F-543FFBAD72AC}" type="datetimeFigureOut">
              <a:rPr lang="nl-NL" smtClean="0"/>
              <a:t>11-1-2018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002A4F6-421D-4583-B66A-DC1CDD864333}" type="slidenum">
              <a:rPr lang="nl-NL" smtClean="0"/>
              <a:t>‹nr.›</a:t>
            </a:fld>
            <a:endParaRPr lang="nl-NL"/>
          </a:p>
        </p:txBody>
      </p:sp>
    </p:spTree>
    <p:extLst>
      <p:ext uri="{BB962C8B-B14F-4D97-AF65-F5344CB8AC3E}">
        <p14:creationId xmlns:p14="http://schemas.microsoft.com/office/powerpoint/2010/main" val="133718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2CCEE7BD-2F47-4041-B56F-543FFBAD72AC}" type="datetimeFigureOut">
              <a:rPr lang="nl-NL" smtClean="0"/>
              <a:t>11-1-2018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002A4F6-421D-4583-B66A-DC1CDD864333}" type="slidenum">
              <a:rPr lang="nl-NL" smtClean="0"/>
              <a:t>‹nr.›</a:t>
            </a:fld>
            <a:endParaRPr lang="nl-NL"/>
          </a:p>
        </p:txBody>
      </p:sp>
    </p:spTree>
    <p:extLst>
      <p:ext uri="{BB962C8B-B14F-4D97-AF65-F5344CB8AC3E}">
        <p14:creationId xmlns:p14="http://schemas.microsoft.com/office/powerpoint/2010/main" val="466256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CEE7BD-2F47-4041-B56F-543FFBAD72AC}" type="datetimeFigureOut">
              <a:rPr lang="nl-NL" smtClean="0"/>
              <a:t>11-1-2018</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2A4F6-421D-4583-B66A-DC1CDD864333}" type="slidenum">
              <a:rPr lang="nl-NL" smtClean="0"/>
              <a:t>‹nr.›</a:t>
            </a:fld>
            <a:endParaRPr lang="nl-NL"/>
          </a:p>
        </p:txBody>
      </p:sp>
    </p:spTree>
    <p:extLst>
      <p:ext uri="{BB962C8B-B14F-4D97-AF65-F5344CB8AC3E}">
        <p14:creationId xmlns:p14="http://schemas.microsoft.com/office/powerpoint/2010/main" val="37802240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522514"/>
          </a:xfrm>
        </p:spPr>
        <p:txBody>
          <a:bodyPr/>
          <a:lstStyle/>
          <a:p>
            <a:r>
              <a:rPr lang="nl-NL" dirty="0" smtClean="0"/>
              <a:t/>
            </a:r>
            <a:br>
              <a:rPr lang="nl-NL" dirty="0" smtClean="0"/>
            </a:br>
            <a:r>
              <a:rPr lang="nl-NL" dirty="0" smtClean="0"/>
              <a:t>lied 194</a:t>
            </a:r>
            <a:br>
              <a:rPr lang="nl-NL" dirty="0" smtClean="0"/>
            </a:br>
            <a:r>
              <a:rPr lang="nl-NL" dirty="0" err="1" smtClean="0"/>
              <a:t>Hajatna</a:t>
            </a:r>
            <a:r>
              <a:rPr lang="nl-NL" dirty="0" smtClean="0"/>
              <a:t> </a:t>
            </a:r>
            <a:r>
              <a:rPr lang="nl-NL" dirty="0" err="1" smtClean="0"/>
              <a:t>aishinha</a:t>
            </a:r>
            <a:r>
              <a:rPr lang="nl-NL" dirty="0" smtClean="0"/>
              <a:t> </a:t>
            </a:r>
            <a:r>
              <a:rPr lang="nl-NL" dirty="0" err="1" smtClean="0"/>
              <a:t>lellie</a:t>
            </a:r>
            <a:r>
              <a:rPr lang="nl-NL" dirty="0" smtClean="0"/>
              <a:t> </a:t>
            </a:r>
            <a:r>
              <a:rPr lang="nl-NL" dirty="0" err="1" smtClean="0"/>
              <a:t>fadana</a:t>
            </a:r>
            <a:r>
              <a:rPr lang="nl-NL" dirty="0" smtClean="0"/>
              <a:t> </a:t>
            </a:r>
            <a:br>
              <a:rPr lang="nl-NL" dirty="0" smtClean="0"/>
            </a:br>
            <a:r>
              <a:rPr lang="nl-NL" dirty="0" smtClean="0"/>
              <a:t>  </a:t>
            </a:r>
            <a:r>
              <a:rPr lang="ar-SY" dirty="0" smtClean="0"/>
              <a:t>للي فدانا </a:t>
            </a:r>
            <a:r>
              <a:rPr lang="nl-NL" dirty="0" smtClean="0"/>
              <a:t>  </a:t>
            </a:r>
            <a:r>
              <a:rPr lang="ar-SY" dirty="0" smtClean="0"/>
              <a:t>حياتنا عايشينها</a:t>
            </a:r>
            <a:r>
              <a:rPr lang="nl-NL" dirty="0" smtClean="0"/>
              <a:t> </a:t>
            </a:r>
            <a:r>
              <a:rPr lang="ar-SY" dirty="0" smtClean="0"/>
              <a:t> </a:t>
            </a:r>
            <a:r>
              <a:rPr lang="nl-NL" dirty="0" smtClean="0"/>
              <a:t/>
            </a:r>
            <a:br>
              <a:rPr lang="nl-NL" dirty="0" smtClean="0"/>
            </a:br>
            <a:r>
              <a:rPr lang="nl-NL" sz="2800" i="1" dirty="0" smtClean="0"/>
              <a:t/>
            </a:r>
            <a:br>
              <a:rPr lang="nl-NL" sz="2800" i="1" dirty="0" smtClean="0"/>
            </a:br>
            <a:r>
              <a:rPr lang="nl-NL" sz="2800" i="1" dirty="0"/>
              <a:t/>
            </a:r>
            <a:br>
              <a:rPr lang="nl-NL" sz="2800" i="1" dirty="0"/>
            </a:br>
            <a:r>
              <a:rPr lang="nl-NL" sz="2800" dirty="0" smtClean="0"/>
              <a:t>https://www.youtube.com/watch?v=wvZS9HFpaEU&amp;list=RDwvZS9HFpaEU </a:t>
            </a:r>
            <a:endParaRPr lang="nl-NL" sz="2800" dirty="0"/>
          </a:p>
        </p:txBody>
      </p:sp>
    </p:spTree>
    <p:extLst>
      <p:ext uri="{BB962C8B-B14F-4D97-AF65-F5344CB8AC3E}">
        <p14:creationId xmlns:p14="http://schemas.microsoft.com/office/powerpoint/2010/main" val="272825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274638"/>
            <a:ext cx="8784976" cy="6034682"/>
          </a:xfrm>
        </p:spPr>
        <p:txBody>
          <a:bodyPr>
            <a:normAutofit fontScale="90000"/>
          </a:bodyPr>
          <a:lstStyle/>
          <a:p>
            <a:pPr>
              <a:spcAft>
                <a:spcPts val="1000"/>
              </a:spcAft>
            </a:pPr>
            <a:r>
              <a:rPr lang="ar-SA" sz="3100" dirty="0">
                <a:ea typeface="Calibri"/>
                <a:cs typeface="Arial"/>
              </a:rPr>
              <a:t>القرار: </a:t>
            </a:r>
            <a:r>
              <a:rPr lang="ar-SA" b="1" dirty="0">
                <a:ea typeface="Calibri"/>
                <a:cs typeface="Arial"/>
              </a:rPr>
              <a:t>يا كنيسة افرحي جاي المسيح </a:t>
            </a:r>
            <a:r>
              <a:rPr lang="nl-NL" b="1" dirty="0" smtClean="0">
                <a:ea typeface="Calibri"/>
                <a:cs typeface="Arial"/>
              </a:rPr>
              <a:t/>
            </a:r>
            <a:br>
              <a:rPr lang="nl-NL" b="1" dirty="0" smtClean="0">
                <a:ea typeface="Calibri"/>
                <a:cs typeface="Arial"/>
              </a:rPr>
            </a:br>
            <a:r>
              <a:rPr lang="ar-SA" b="1" dirty="0" smtClean="0">
                <a:ea typeface="Calibri"/>
                <a:cs typeface="Arial"/>
              </a:rPr>
              <a:t>واسهري </a:t>
            </a:r>
            <a:r>
              <a:rPr lang="ar-SA" b="1" dirty="0">
                <a:ea typeface="Calibri"/>
                <a:cs typeface="Arial"/>
              </a:rPr>
              <a:t>نوري بالمصابيح</a:t>
            </a:r>
            <a:r>
              <a:rPr lang="nl-NL" b="1" dirty="0">
                <a:ea typeface="Calibri"/>
                <a:cs typeface="Arial"/>
              </a:rPr>
              <a:t/>
            </a:r>
            <a:br>
              <a:rPr lang="nl-NL" b="1" dirty="0">
                <a:ea typeface="Calibri"/>
                <a:cs typeface="Arial"/>
              </a:rPr>
            </a:br>
            <a:r>
              <a:rPr lang="ar-SA" dirty="0">
                <a:ea typeface="Calibri"/>
                <a:cs typeface="Arial"/>
              </a:rPr>
              <a:t> </a:t>
            </a:r>
            <a:r>
              <a:rPr lang="nl-NL" dirty="0" smtClean="0">
                <a:ea typeface="Calibri"/>
                <a:cs typeface="Arial"/>
              </a:rPr>
              <a:t>Ja </a:t>
            </a:r>
            <a:r>
              <a:rPr lang="nl-NL" dirty="0" err="1" smtClean="0">
                <a:ea typeface="Calibri"/>
                <a:cs typeface="Arial"/>
              </a:rPr>
              <a:t>knisa</a:t>
            </a:r>
            <a:r>
              <a:rPr lang="nl-NL" dirty="0" smtClean="0">
                <a:ea typeface="Calibri"/>
                <a:cs typeface="Arial"/>
              </a:rPr>
              <a:t> </a:t>
            </a:r>
            <a:r>
              <a:rPr lang="nl-NL" dirty="0" err="1">
                <a:ea typeface="Calibri"/>
                <a:cs typeface="Arial"/>
              </a:rPr>
              <a:t>afrahie</a:t>
            </a:r>
            <a:r>
              <a:rPr lang="nl-NL" dirty="0">
                <a:ea typeface="Calibri"/>
                <a:cs typeface="Arial"/>
              </a:rPr>
              <a:t> </a:t>
            </a:r>
            <a:r>
              <a:rPr lang="nl-NL" dirty="0" err="1">
                <a:ea typeface="Calibri"/>
                <a:cs typeface="Arial"/>
              </a:rPr>
              <a:t>djajel</a:t>
            </a:r>
            <a:r>
              <a:rPr lang="nl-NL" dirty="0">
                <a:ea typeface="Calibri"/>
                <a:cs typeface="Arial"/>
              </a:rPr>
              <a:t> </a:t>
            </a:r>
            <a:r>
              <a:rPr lang="nl-NL" dirty="0" err="1">
                <a:ea typeface="Calibri"/>
                <a:cs typeface="Arial"/>
              </a:rPr>
              <a:t>masieh</a:t>
            </a:r>
            <a:r>
              <a:rPr lang="nl-NL" dirty="0">
                <a:ea typeface="Calibri"/>
                <a:cs typeface="Arial"/>
              </a:rPr>
              <a:t> </a:t>
            </a:r>
            <a:r>
              <a:rPr lang="nl-NL" dirty="0" smtClean="0">
                <a:ea typeface="Calibri"/>
                <a:cs typeface="Arial"/>
              </a:rPr>
              <a:t/>
            </a:r>
            <a:br>
              <a:rPr lang="nl-NL" dirty="0" smtClean="0">
                <a:ea typeface="Calibri"/>
                <a:cs typeface="Arial"/>
              </a:rPr>
            </a:br>
            <a:r>
              <a:rPr lang="nl-NL" dirty="0" err="1" smtClean="0">
                <a:ea typeface="Calibri"/>
                <a:cs typeface="Arial"/>
              </a:rPr>
              <a:t>wes</a:t>
            </a:r>
            <a:r>
              <a:rPr lang="nl-NL" dirty="0" smtClean="0">
                <a:ea typeface="Calibri"/>
                <a:cs typeface="Arial"/>
              </a:rPr>
              <a:t> </a:t>
            </a:r>
            <a:r>
              <a:rPr lang="nl-NL" dirty="0" err="1">
                <a:ea typeface="Calibri"/>
                <a:cs typeface="Arial"/>
              </a:rPr>
              <a:t>harie</a:t>
            </a:r>
            <a:r>
              <a:rPr lang="nl-NL" dirty="0">
                <a:ea typeface="Calibri"/>
                <a:cs typeface="Arial"/>
              </a:rPr>
              <a:t> </a:t>
            </a:r>
            <a:r>
              <a:rPr lang="nl-NL" dirty="0" err="1">
                <a:ea typeface="Calibri"/>
                <a:cs typeface="Arial"/>
              </a:rPr>
              <a:t>nawarie</a:t>
            </a:r>
            <a:r>
              <a:rPr lang="nl-NL" dirty="0">
                <a:ea typeface="Calibri"/>
                <a:cs typeface="Arial"/>
              </a:rPr>
              <a:t> </a:t>
            </a:r>
            <a:r>
              <a:rPr lang="nl-NL" dirty="0" err="1">
                <a:ea typeface="Calibri"/>
                <a:cs typeface="Arial"/>
              </a:rPr>
              <a:t>belmasabieh</a:t>
            </a:r>
            <a:r>
              <a:rPr lang="ar-SA" dirty="0">
                <a:ea typeface="Calibri"/>
                <a:cs typeface="Arial"/>
              </a:rPr>
              <a:t/>
            </a:r>
            <a:br>
              <a:rPr lang="ar-SA" dirty="0">
                <a:ea typeface="Calibri"/>
                <a:cs typeface="Arial"/>
              </a:rPr>
            </a:br>
            <a:r>
              <a:rPr lang="ar-SA" b="1" dirty="0">
                <a:ea typeface="Calibri"/>
                <a:cs typeface="Arial"/>
              </a:rPr>
              <a:t>والبسي بالفرح توب التسبيح </a:t>
            </a:r>
            <a:r>
              <a:rPr lang="nl-NL" dirty="0" smtClean="0">
                <a:ea typeface="Calibri"/>
                <a:cs typeface="Arial"/>
              </a:rPr>
              <a:t/>
            </a:r>
            <a:br>
              <a:rPr lang="nl-NL" dirty="0" smtClean="0">
                <a:ea typeface="Calibri"/>
                <a:cs typeface="Arial"/>
              </a:rPr>
            </a:br>
            <a:r>
              <a:rPr lang="ar-SA" b="1" dirty="0" smtClean="0">
                <a:ea typeface="Calibri"/>
                <a:cs typeface="Arial"/>
              </a:rPr>
              <a:t>والمسيح </a:t>
            </a:r>
            <a:r>
              <a:rPr lang="ar-SA" b="1" dirty="0">
                <a:ea typeface="Calibri"/>
                <a:cs typeface="Arial"/>
              </a:rPr>
              <a:t>ع السحاب جاي لينا</a:t>
            </a:r>
            <a:r>
              <a:rPr lang="ar-SA" dirty="0">
                <a:ea typeface="Calibri"/>
                <a:cs typeface="Arial"/>
              </a:rPr>
              <a:t/>
            </a:r>
            <a:br>
              <a:rPr lang="ar-SA" dirty="0">
                <a:ea typeface="Calibri"/>
                <a:cs typeface="Arial"/>
              </a:rPr>
            </a:br>
            <a:r>
              <a:rPr lang="nl-NL" dirty="0" smtClean="0">
                <a:ea typeface="Calibri"/>
                <a:cs typeface="Arial"/>
              </a:rPr>
              <a:t>wel </a:t>
            </a:r>
            <a:r>
              <a:rPr lang="nl-NL" dirty="0" err="1" smtClean="0">
                <a:ea typeface="Calibri"/>
                <a:cs typeface="Arial"/>
              </a:rPr>
              <a:t>besie</a:t>
            </a:r>
            <a:r>
              <a:rPr lang="nl-NL" dirty="0" smtClean="0">
                <a:ea typeface="Calibri"/>
                <a:cs typeface="Arial"/>
              </a:rPr>
              <a:t> </a:t>
            </a:r>
            <a:r>
              <a:rPr lang="nl-NL" dirty="0" err="1">
                <a:ea typeface="Calibri"/>
                <a:cs typeface="Arial"/>
              </a:rPr>
              <a:t>belfarah</a:t>
            </a:r>
            <a:r>
              <a:rPr lang="nl-NL" dirty="0">
                <a:ea typeface="Calibri"/>
                <a:cs typeface="Arial"/>
              </a:rPr>
              <a:t> </a:t>
            </a:r>
            <a:r>
              <a:rPr lang="nl-NL" dirty="0" err="1">
                <a:ea typeface="Calibri"/>
                <a:cs typeface="Arial"/>
              </a:rPr>
              <a:t>toebet</a:t>
            </a:r>
            <a:r>
              <a:rPr lang="nl-NL" dirty="0">
                <a:ea typeface="Calibri"/>
                <a:cs typeface="Arial"/>
              </a:rPr>
              <a:t> </a:t>
            </a:r>
            <a:r>
              <a:rPr lang="nl-NL" dirty="0" err="1">
                <a:ea typeface="Calibri"/>
                <a:cs typeface="Arial"/>
              </a:rPr>
              <a:t>tasbieh</a:t>
            </a:r>
            <a:r>
              <a:rPr lang="nl-NL" dirty="0">
                <a:ea typeface="Calibri"/>
                <a:cs typeface="Arial"/>
              </a:rPr>
              <a:t> </a:t>
            </a:r>
            <a:r>
              <a:rPr lang="nl-NL" dirty="0" smtClean="0">
                <a:ea typeface="Calibri"/>
                <a:cs typeface="Arial"/>
              </a:rPr>
              <a:t/>
            </a:r>
            <a:br>
              <a:rPr lang="nl-NL" dirty="0" smtClean="0">
                <a:ea typeface="Calibri"/>
                <a:cs typeface="Arial"/>
              </a:rPr>
            </a:br>
            <a:r>
              <a:rPr lang="nl-NL" dirty="0" smtClean="0">
                <a:ea typeface="Calibri"/>
                <a:cs typeface="Arial"/>
              </a:rPr>
              <a:t>wel </a:t>
            </a:r>
            <a:r>
              <a:rPr lang="nl-NL" dirty="0" err="1" smtClean="0">
                <a:ea typeface="Calibri"/>
                <a:cs typeface="Arial"/>
              </a:rPr>
              <a:t>masie</a:t>
            </a:r>
            <a:r>
              <a:rPr lang="nl-NL" dirty="0" smtClean="0">
                <a:ea typeface="Calibri"/>
                <a:cs typeface="Arial"/>
              </a:rPr>
              <a:t> </a:t>
            </a:r>
            <a:r>
              <a:rPr lang="nl-NL" dirty="0">
                <a:ea typeface="Calibri"/>
                <a:cs typeface="Arial"/>
              </a:rPr>
              <a:t>ie </a:t>
            </a:r>
            <a:r>
              <a:rPr lang="nl-NL" dirty="0" err="1">
                <a:ea typeface="Calibri"/>
                <a:cs typeface="Arial"/>
              </a:rPr>
              <a:t>ieh</a:t>
            </a:r>
            <a:r>
              <a:rPr lang="nl-NL" dirty="0">
                <a:ea typeface="Calibri"/>
                <a:cs typeface="Arial"/>
              </a:rPr>
              <a:t> </a:t>
            </a:r>
            <a:r>
              <a:rPr lang="nl-NL" dirty="0" err="1">
                <a:ea typeface="Calibri"/>
                <a:cs typeface="Arial"/>
              </a:rPr>
              <a:t>assahab</a:t>
            </a:r>
            <a:r>
              <a:rPr lang="nl-NL" dirty="0">
                <a:ea typeface="Calibri"/>
                <a:cs typeface="Arial"/>
              </a:rPr>
              <a:t> </a:t>
            </a:r>
            <a:r>
              <a:rPr lang="nl-NL" dirty="0" err="1">
                <a:ea typeface="Calibri"/>
                <a:cs typeface="Arial"/>
              </a:rPr>
              <a:t>djaie</a:t>
            </a:r>
            <a:r>
              <a:rPr lang="nl-NL" dirty="0">
                <a:ea typeface="Calibri"/>
                <a:cs typeface="Arial"/>
              </a:rPr>
              <a:t>-ie </a:t>
            </a:r>
            <a:r>
              <a:rPr lang="nl-NL" dirty="0" err="1">
                <a:ea typeface="Calibri"/>
                <a:cs typeface="Arial"/>
              </a:rPr>
              <a:t>lina</a:t>
            </a:r>
            <a:r>
              <a:rPr lang="nl-NL" sz="3600" dirty="0">
                <a:ea typeface="Calibri"/>
                <a:cs typeface="Arial"/>
              </a:rPr>
              <a:t/>
            </a:r>
            <a:br>
              <a:rPr lang="nl-NL" sz="3600" dirty="0">
                <a:ea typeface="Calibri"/>
                <a:cs typeface="Arial"/>
              </a:rPr>
            </a:br>
            <a:r>
              <a:rPr lang="nl-NL" sz="3100" i="1" dirty="0" smtClean="0">
                <a:ea typeface="Calibri"/>
                <a:cs typeface="Arial"/>
              </a:rPr>
              <a:t>Kerk</a:t>
            </a:r>
            <a:r>
              <a:rPr lang="nl-NL" sz="3100" i="1" dirty="0">
                <a:ea typeface="Calibri"/>
                <a:cs typeface="Arial"/>
              </a:rPr>
              <a:t>, verheug je, Christus komt er aan! Ontwaak en draag het licht. Bekleed je met de lofprijzing in blijdschap. Christus komt op de wolken voor ons.</a:t>
            </a:r>
            <a:endParaRPr lang="nl-NL" sz="3100" dirty="0"/>
          </a:p>
        </p:txBody>
      </p:sp>
    </p:spTree>
    <p:extLst>
      <p:ext uri="{BB962C8B-B14F-4D97-AF65-F5344CB8AC3E}">
        <p14:creationId xmlns:p14="http://schemas.microsoft.com/office/powerpoint/2010/main" val="3600432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79512" y="274638"/>
            <a:ext cx="8784976" cy="5746650"/>
          </a:xfrm>
        </p:spPr>
        <p:txBody>
          <a:bodyPr>
            <a:normAutofit fontScale="90000"/>
          </a:bodyPr>
          <a:lstStyle/>
          <a:p>
            <a:pPr rtl="1">
              <a:lnSpc>
                <a:spcPct val="115000"/>
              </a:lnSpc>
              <a:spcAft>
                <a:spcPts val="1000"/>
              </a:spcAft>
            </a:pPr>
            <a:r>
              <a:rPr lang="nl-NL" dirty="0" smtClean="0">
                <a:ea typeface="Calibri"/>
                <a:cs typeface="Arial"/>
              </a:rPr>
              <a:t>5</a:t>
            </a:r>
            <a:r>
              <a:rPr lang="ar-SA" dirty="0" smtClean="0">
                <a:ea typeface="Calibri"/>
                <a:cs typeface="Arial"/>
              </a:rPr>
              <a:t>- </a:t>
            </a:r>
            <a:r>
              <a:rPr lang="ar-SA" dirty="0">
                <a:ea typeface="Calibri"/>
                <a:cs typeface="Arial"/>
              </a:rPr>
              <a:t>حياتنا عايشينها للي فدانا نستنى يجي بنوره يملانا</a:t>
            </a:r>
            <a:r>
              <a:rPr lang="nl-NL" sz="3600" dirty="0">
                <a:ea typeface="Calibri"/>
                <a:cs typeface="Arial"/>
              </a:rPr>
              <a:t/>
            </a:r>
            <a:br>
              <a:rPr lang="nl-NL" sz="3600" dirty="0">
                <a:ea typeface="Calibri"/>
                <a:cs typeface="Arial"/>
              </a:rPr>
            </a:br>
            <a:r>
              <a:rPr lang="nl-NL" dirty="0" err="1">
                <a:ea typeface="Calibri"/>
                <a:cs typeface="Arial"/>
              </a:rPr>
              <a:t>Hajatna</a:t>
            </a:r>
            <a:r>
              <a:rPr lang="nl-NL" dirty="0">
                <a:ea typeface="Calibri"/>
                <a:cs typeface="Arial"/>
              </a:rPr>
              <a:t> </a:t>
            </a:r>
            <a:r>
              <a:rPr lang="nl-NL" dirty="0" err="1">
                <a:ea typeface="Calibri"/>
                <a:cs typeface="Arial"/>
              </a:rPr>
              <a:t>aishinha</a:t>
            </a:r>
            <a:r>
              <a:rPr lang="nl-NL" dirty="0">
                <a:ea typeface="Calibri"/>
                <a:cs typeface="Arial"/>
              </a:rPr>
              <a:t> </a:t>
            </a:r>
            <a:r>
              <a:rPr lang="nl-NL" dirty="0" err="1">
                <a:ea typeface="Calibri"/>
                <a:cs typeface="Arial"/>
              </a:rPr>
              <a:t>lellie</a:t>
            </a:r>
            <a:r>
              <a:rPr lang="nl-NL" dirty="0">
                <a:ea typeface="Calibri"/>
                <a:cs typeface="Arial"/>
              </a:rPr>
              <a:t> </a:t>
            </a:r>
            <a:r>
              <a:rPr lang="nl-NL" dirty="0" err="1">
                <a:ea typeface="Calibri"/>
                <a:cs typeface="Arial"/>
              </a:rPr>
              <a:t>fadana</a:t>
            </a:r>
            <a:r>
              <a:rPr lang="nl-NL" dirty="0">
                <a:ea typeface="Calibri"/>
                <a:cs typeface="Arial"/>
              </a:rPr>
              <a:t> </a:t>
            </a:r>
            <a:r>
              <a:rPr lang="nl-NL" dirty="0" err="1">
                <a:ea typeface="Calibri"/>
                <a:cs typeface="Arial"/>
              </a:rPr>
              <a:t>nestanne</a:t>
            </a:r>
            <a:r>
              <a:rPr lang="nl-NL" dirty="0">
                <a:ea typeface="Calibri"/>
                <a:cs typeface="Arial"/>
              </a:rPr>
              <a:t> je dj-</a:t>
            </a:r>
            <a:r>
              <a:rPr lang="nl-NL" dirty="0" err="1">
                <a:ea typeface="Calibri"/>
                <a:cs typeface="Arial"/>
              </a:rPr>
              <a:t>ieb</a:t>
            </a:r>
            <a:r>
              <a:rPr lang="nl-NL" dirty="0">
                <a:ea typeface="Calibri"/>
                <a:cs typeface="Arial"/>
              </a:rPr>
              <a:t> </a:t>
            </a:r>
            <a:r>
              <a:rPr lang="nl-NL" dirty="0" err="1">
                <a:ea typeface="Calibri"/>
                <a:cs typeface="Arial"/>
              </a:rPr>
              <a:t>noeroe</a:t>
            </a:r>
            <a:r>
              <a:rPr lang="nl-NL" dirty="0">
                <a:ea typeface="Calibri"/>
                <a:cs typeface="Arial"/>
              </a:rPr>
              <a:t> </a:t>
            </a:r>
            <a:r>
              <a:rPr lang="nl-NL" dirty="0" err="1">
                <a:ea typeface="Calibri"/>
                <a:cs typeface="Arial"/>
              </a:rPr>
              <a:t>jemlana</a:t>
            </a:r>
            <a:r>
              <a:rPr lang="ar-SA" dirty="0">
                <a:ea typeface="Calibri"/>
                <a:cs typeface="Arial"/>
              </a:rPr>
              <a:t/>
            </a:r>
            <a:br>
              <a:rPr lang="ar-SA" dirty="0">
                <a:ea typeface="Calibri"/>
                <a:cs typeface="Arial"/>
              </a:rPr>
            </a:br>
            <a:r>
              <a:rPr lang="ar-SA" dirty="0">
                <a:ea typeface="Calibri"/>
                <a:cs typeface="Arial"/>
              </a:rPr>
              <a:t>والأيام كلها هو معانا والمسيح يجي لبيتنا يودينا</a:t>
            </a:r>
            <a:br>
              <a:rPr lang="ar-SA" dirty="0">
                <a:ea typeface="Calibri"/>
                <a:cs typeface="Arial"/>
              </a:rPr>
            </a:br>
            <a:r>
              <a:rPr lang="nl-NL" dirty="0">
                <a:ea typeface="Calibri"/>
                <a:cs typeface="Arial"/>
              </a:rPr>
              <a:t>wel ai </a:t>
            </a:r>
            <a:r>
              <a:rPr lang="nl-NL" dirty="0" err="1">
                <a:ea typeface="Calibri"/>
                <a:cs typeface="Arial"/>
              </a:rPr>
              <a:t>jaaam</a:t>
            </a:r>
            <a:r>
              <a:rPr lang="nl-NL" dirty="0">
                <a:ea typeface="Calibri"/>
                <a:cs typeface="Arial"/>
              </a:rPr>
              <a:t> </a:t>
            </a:r>
            <a:r>
              <a:rPr lang="nl-NL" dirty="0" err="1">
                <a:ea typeface="Calibri"/>
                <a:cs typeface="Arial"/>
              </a:rPr>
              <a:t>koelaha</a:t>
            </a:r>
            <a:r>
              <a:rPr lang="nl-NL" dirty="0">
                <a:ea typeface="Calibri"/>
                <a:cs typeface="Arial"/>
              </a:rPr>
              <a:t> hoe </a:t>
            </a:r>
            <a:r>
              <a:rPr lang="nl-NL" dirty="0" err="1">
                <a:ea typeface="Calibri"/>
                <a:cs typeface="Arial"/>
              </a:rPr>
              <a:t>wa</a:t>
            </a:r>
            <a:r>
              <a:rPr lang="nl-NL" dirty="0">
                <a:ea typeface="Calibri"/>
                <a:cs typeface="Arial"/>
              </a:rPr>
              <a:t> ma </a:t>
            </a:r>
            <a:r>
              <a:rPr lang="nl-NL" dirty="0" err="1">
                <a:ea typeface="Calibri"/>
                <a:cs typeface="Arial"/>
              </a:rPr>
              <a:t>ana</a:t>
            </a:r>
            <a:r>
              <a:rPr lang="nl-NL" dirty="0">
                <a:ea typeface="Calibri"/>
                <a:cs typeface="Arial"/>
              </a:rPr>
              <a:t> wel </a:t>
            </a:r>
            <a:r>
              <a:rPr lang="nl-NL" dirty="0" err="1">
                <a:ea typeface="Calibri"/>
                <a:cs typeface="Arial"/>
              </a:rPr>
              <a:t>masie</a:t>
            </a:r>
            <a:r>
              <a:rPr lang="nl-NL" dirty="0">
                <a:ea typeface="Calibri"/>
                <a:cs typeface="Arial"/>
              </a:rPr>
              <a:t> ie </a:t>
            </a:r>
            <a:r>
              <a:rPr lang="nl-NL" dirty="0" err="1">
                <a:ea typeface="Calibri"/>
                <a:cs typeface="Arial"/>
              </a:rPr>
              <a:t>ieh</a:t>
            </a:r>
            <a:r>
              <a:rPr lang="nl-NL" dirty="0">
                <a:ea typeface="Calibri"/>
                <a:cs typeface="Arial"/>
              </a:rPr>
              <a:t> </a:t>
            </a:r>
            <a:r>
              <a:rPr lang="nl-NL" dirty="0" err="1">
                <a:ea typeface="Calibri"/>
                <a:cs typeface="Arial"/>
              </a:rPr>
              <a:t>jedjel</a:t>
            </a:r>
            <a:r>
              <a:rPr lang="nl-NL" dirty="0">
                <a:ea typeface="Calibri"/>
                <a:cs typeface="Arial"/>
              </a:rPr>
              <a:t> </a:t>
            </a:r>
            <a:r>
              <a:rPr lang="nl-NL" dirty="0" err="1">
                <a:ea typeface="Calibri"/>
                <a:cs typeface="Arial"/>
              </a:rPr>
              <a:t>betna</a:t>
            </a:r>
            <a:r>
              <a:rPr lang="nl-NL" dirty="0">
                <a:ea typeface="Calibri"/>
                <a:cs typeface="Arial"/>
              </a:rPr>
              <a:t> </a:t>
            </a:r>
            <a:r>
              <a:rPr lang="nl-NL" dirty="0" err="1">
                <a:ea typeface="Calibri"/>
                <a:cs typeface="Arial"/>
              </a:rPr>
              <a:t>jewadina</a:t>
            </a:r>
            <a:r>
              <a:rPr lang="nl-NL" sz="3600" dirty="0">
                <a:ea typeface="Calibri"/>
                <a:cs typeface="Arial"/>
              </a:rPr>
              <a:t/>
            </a:r>
            <a:br>
              <a:rPr lang="nl-NL" sz="3600" dirty="0">
                <a:ea typeface="Calibri"/>
                <a:cs typeface="Arial"/>
              </a:rPr>
            </a:br>
            <a:r>
              <a:rPr lang="nl-NL" sz="3100" i="1" dirty="0" smtClean="0">
                <a:ea typeface="Calibri"/>
                <a:cs typeface="Arial"/>
              </a:rPr>
              <a:t>Ons leven geven we aan onze Verlosser. We </a:t>
            </a:r>
            <a:r>
              <a:rPr lang="nl-NL" sz="3100" i="1" dirty="0">
                <a:ea typeface="Calibri"/>
                <a:cs typeface="Arial"/>
              </a:rPr>
              <a:t>wachten totdat Hij komt om ons te vervullen met zijn licht. Alle dagen is Hij met ons. Christus zal ons thuisbrengen</a:t>
            </a:r>
            <a:endParaRPr lang="nl-NL" sz="3100" dirty="0"/>
          </a:p>
        </p:txBody>
      </p:sp>
    </p:spTree>
    <p:extLst>
      <p:ext uri="{BB962C8B-B14F-4D97-AF65-F5344CB8AC3E}">
        <p14:creationId xmlns:p14="http://schemas.microsoft.com/office/powerpoint/2010/main" val="1536959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274638"/>
            <a:ext cx="8784976" cy="6034682"/>
          </a:xfrm>
        </p:spPr>
        <p:txBody>
          <a:bodyPr>
            <a:normAutofit fontScale="90000"/>
          </a:bodyPr>
          <a:lstStyle/>
          <a:p>
            <a:pPr>
              <a:spcAft>
                <a:spcPts val="1000"/>
              </a:spcAft>
            </a:pPr>
            <a:r>
              <a:rPr lang="ar-SA" sz="3100" dirty="0">
                <a:ea typeface="Calibri"/>
                <a:cs typeface="Arial"/>
              </a:rPr>
              <a:t>القرار: </a:t>
            </a:r>
            <a:r>
              <a:rPr lang="ar-SA" b="1" dirty="0">
                <a:ea typeface="Calibri"/>
                <a:cs typeface="Arial"/>
              </a:rPr>
              <a:t>يا كنيسة افرحي جاي المسيح </a:t>
            </a:r>
            <a:r>
              <a:rPr lang="nl-NL" b="1" dirty="0" smtClean="0">
                <a:ea typeface="Calibri"/>
                <a:cs typeface="Arial"/>
              </a:rPr>
              <a:t/>
            </a:r>
            <a:br>
              <a:rPr lang="nl-NL" b="1" dirty="0" smtClean="0">
                <a:ea typeface="Calibri"/>
                <a:cs typeface="Arial"/>
              </a:rPr>
            </a:br>
            <a:r>
              <a:rPr lang="ar-SA" b="1" dirty="0" smtClean="0">
                <a:ea typeface="Calibri"/>
                <a:cs typeface="Arial"/>
              </a:rPr>
              <a:t>واسهري </a:t>
            </a:r>
            <a:r>
              <a:rPr lang="ar-SA" b="1" dirty="0">
                <a:ea typeface="Calibri"/>
                <a:cs typeface="Arial"/>
              </a:rPr>
              <a:t>نوري بالمصابيح</a:t>
            </a:r>
            <a:r>
              <a:rPr lang="nl-NL" b="1" dirty="0">
                <a:ea typeface="Calibri"/>
                <a:cs typeface="Arial"/>
              </a:rPr>
              <a:t/>
            </a:r>
            <a:br>
              <a:rPr lang="nl-NL" b="1" dirty="0">
                <a:ea typeface="Calibri"/>
                <a:cs typeface="Arial"/>
              </a:rPr>
            </a:br>
            <a:r>
              <a:rPr lang="ar-SA" dirty="0">
                <a:ea typeface="Calibri"/>
                <a:cs typeface="Arial"/>
              </a:rPr>
              <a:t> </a:t>
            </a:r>
            <a:r>
              <a:rPr lang="nl-NL" dirty="0" smtClean="0">
                <a:ea typeface="Calibri"/>
                <a:cs typeface="Arial"/>
              </a:rPr>
              <a:t>Ja </a:t>
            </a:r>
            <a:r>
              <a:rPr lang="nl-NL" dirty="0" err="1" smtClean="0">
                <a:ea typeface="Calibri"/>
                <a:cs typeface="Arial"/>
              </a:rPr>
              <a:t>knisa</a:t>
            </a:r>
            <a:r>
              <a:rPr lang="nl-NL" dirty="0" smtClean="0">
                <a:ea typeface="Calibri"/>
                <a:cs typeface="Arial"/>
              </a:rPr>
              <a:t> </a:t>
            </a:r>
            <a:r>
              <a:rPr lang="nl-NL" dirty="0" err="1">
                <a:ea typeface="Calibri"/>
                <a:cs typeface="Arial"/>
              </a:rPr>
              <a:t>afrahie</a:t>
            </a:r>
            <a:r>
              <a:rPr lang="nl-NL" dirty="0">
                <a:ea typeface="Calibri"/>
                <a:cs typeface="Arial"/>
              </a:rPr>
              <a:t> </a:t>
            </a:r>
            <a:r>
              <a:rPr lang="nl-NL" dirty="0" err="1">
                <a:ea typeface="Calibri"/>
                <a:cs typeface="Arial"/>
              </a:rPr>
              <a:t>djajel</a:t>
            </a:r>
            <a:r>
              <a:rPr lang="nl-NL" dirty="0">
                <a:ea typeface="Calibri"/>
                <a:cs typeface="Arial"/>
              </a:rPr>
              <a:t> </a:t>
            </a:r>
            <a:r>
              <a:rPr lang="nl-NL" dirty="0" err="1">
                <a:ea typeface="Calibri"/>
                <a:cs typeface="Arial"/>
              </a:rPr>
              <a:t>masieh</a:t>
            </a:r>
            <a:r>
              <a:rPr lang="nl-NL" dirty="0">
                <a:ea typeface="Calibri"/>
                <a:cs typeface="Arial"/>
              </a:rPr>
              <a:t> </a:t>
            </a:r>
            <a:r>
              <a:rPr lang="nl-NL" dirty="0" smtClean="0">
                <a:ea typeface="Calibri"/>
                <a:cs typeface="Arial"/>
              </a:rPr>
              <a:t/>
            </a:r>
            <a:br>
              <a:rPr lang="nl-NL" dirty="0" smtClean="0">
                <a:ea typeface="Calibri"/>
                <a:cs typeface="Arial"/>
              </a:rPr>
            </a:br>
            <a:r>
              <a:rPr lang="nl-NL" dirty="0" err="1" smtClean="0">
                <a:ea typeface="Calibri"/>
                <a:cs typeface="Arial"/>
              </a:rPr>
              <a:t>wes</a:t>
            </a:r>
            <a:r>
              <a:rPr lang="nl-NL" dirty="0" smtClean="0">
                <a:ea typeface="Calibri"/>
                <a:cs typeface="Arial"/>
              </a:rPr>
              <a:t> </a:t>
            </a:r>
            <a:r>
              <a:rPr lang="nl-NL" dirty="0" err="1">
                <a:ea typeface="Calibri"/>
                <a:cs typeface="Arial"/>
              </a:rPr>
              <a:t>harie</a:t>
            </a:r>
            <a:r>
              <a:rPr lang="nl-NL" dirty="0">
                <a:ea typeface="Calibri"/>
                <a:cs typeface="Arial"/>
              </a:rPr>
              <a:t> </a:t>
            </a:r>
            <a:r>
              <a:rPr lang="nl-NL" dirty="0" err="1">
                <a:ea typeface="Calibri"/>
                <a:cs typeface="Arial"/>
              </a:rPr>
              <a:t>nawarie</a:t>
            </a:r>
            <a:r>
              <a:rPr lang="nl-NL" dirty="0">
                <a:ea typeface="Calibri"/>
                <a:cs typeface="Arial"/>
              </a:rPr>
              <a:t> </a:t>
            </a:r>
            <a:r>
              <a:rPr lang="nl-NL" dirty="0" err="1">
                <a:ea typeface="Calibri"/>
                <a:cs typeface="Arial"/>
              </a:rPr>
              <a:t>belmasabieh</a:t>
            </a:r>
            <a:r>
              <a:rPr lang="ar-SA" dirty="0">
                <a:ea typeface="Calibri"/>
                <a:cs typeface="Arial"/>
              </a:rPr>
              <a:t/>
            </a:r>
            <a:br>
              <a:rPr lang="ar-SA" dirty="0">
                <a:ea typeface="Calibri"/>
                <a:cs typeface="Arial"/>
              </a:rPr>
            </a:br>
            <a:r>
              <a:rPr lang="ar-SA" b="1" dirty="0">
                <a:ea typeface="Calibri"/>
                <a:cs typeface="Arial"/>
              </a:rPr>
              <a:t>والبسي بالفرح توب التسبيح </a:t>
            </a:r>
            <a:r>
              <a:rPr lang="nl-NL" dirty="0" smtClean="0">
                <a:ea typeface="Calibri"/>
                <a:cs typeface="Arial"/>
              </a:rPr>
              <a:t/>
            </a:r>
            <a:br>
              <a:rPr lang="nl-NL" dirty="0" smtClean="0">
                <a:ea typeface="Calibri"/>
                <a:cs typeface="Arial"/>
              </a:rPr>
            </a:br>
            <a:r>
              <a:rPr lang="ar-SA" b="1" dirty="0" smtClean="0">
                <a:ea typeface="Calibri"/>
                <a:cs typeface="Arial"/>
              </a:rPr>
              <a:t>والمسيح </a:t>
            </a:r>
            <a:r>
              <a:rPr lang="ar-SA" b="1" dirty="0">
                <a:ea typeface="Calibri"/>
                <a:cs typeface="Arial"/>
              </a:rPr>
              <a:t>ع السحاب جاي لينا</a:t>
            </a:r>
            <a:r>
              <a:rPr lang="ar-SA" dirty="0">
                <a:ea typeface="Calibri"/>
                <a:cs typeface="Arial"/>
              </a:rPr>
              <a:t/>
            </a:r>
            <a:br>
              <a:rPr lang="ar-SA" dirty="0">
                <a:ea typeface="Calibri"/>
                <a:cs typeface="Arial"/>
              </a:rPr>
            </a:br>
            <a:r>
              <a:rPr lang="nl-NL" dirty="0" smtClean="0">
                <a:ea typeface="Calibri"/>
                <a:cs typeface="Arial"/>
              </a:rPr>
              <a:t>wel </a:t>
            </a:r>
            <a:r>
              <a:rPr lang="nl-NL" dirty="0" err="1" smtClean="0">
                <a:ea typeface="Calibri"/>
                <a:cs typeface="Arial"/>
              </a:rPr>
              <a:t>besie</a:t>
            </a:r>
            <a:r>
              <a:rPr lang="nl-NL" dirty="0" smtClean="0">
                <a:ea typeface="Calibri"/>
                <a:cs typeface="Arial"/>
              </a:rPr>
              <a:t> </a:t>
            </a:r>
            <a:r>
              <a:rPr lang="nl-NL" dirty="0" err="1">
                <a:ea typeface="Calibri"/>
                <a:cs typeface="Arial"/>
              </a:rPr>
              <a:t>belfarah</a:t>
            </a:r>
            <a:r>
              <a:rPr lang="nl-NL" dirty="0">
                <a:ea typeface="Calibri"/>
                <a:cs typeface="Arial"/>
              </a:rPr>
              <a:t> </a:t>
            </a:r>
            <a:r>
              <a:rPr lang="nl-NL" dirty="0" err="1">
                <a:ea typeface="Calibri"/>
                <a:cs typeface="Arial"/>
              </a:rPr>
              <a:t>toebet</a:t>
            </a:r>
            <a:r>
              <a:rPr lang="nl-NL" dirty="0">
                <a:ea typeface="Calibri"/>
                <a:cs typeface="Arial"/>
              </a:rPr>
              <a:t> </a:t>
            </a:r>
            <a:r>
              <a:rPr lang="nl-NL" dirty="0" err="1">
                <a:ea typeface="Calibri"/>
                <a:cs typeface="Arial"/>
              </a:rPr>
              <a:t>tasbieh</a:t>
            </a:r>
            <a:r>
              <a:rPr lang="nl-NL" dirty="0">
                <a:ea typeface="Calibri"/>
                <a:cs typeface="Arial"/>
              </a:rPr>
              <a:t> </a:t>
            </a:r>
            <a:r>
              <a:rPr lang="nl-NL" dirty="0" smtClean="0">
                <a:ea typeface="Calibri"/>
                <a:cs typeface="Arial"/>
              </a:rPr>
              <a:t/>
            </a:r>
            <a:br>
              <a:rPr lang="nl-NL" dirty="0" smtClean="0">
                <a:ea typeface="Calibri"/>
                <a:cs typeface="Arial"/>
              </a:rPr>
            </a:br>
            <a:r>
              <a:rPr lang="nl-NL" dirty="0" smtClean="0">
                <a:ea typeface="Calibri"/>
                <a:cs typeface="Arial"/>
              </a:rPr>
              <a:t>wel </a:t>
            </a:r>
            <a:r>
              <a:rPr lang="nl-NL" dirty="0" err="1" smtClean="0">
                <a:ea typeface="Calibri"/>
                <a:cs typeface="Arial"/>
              </a:rPr>
              <a:t>masie</a:t>
            </a:r>
            <a:r>
              <a:rPr lang="nl-NL" dirty="0" smtClean="0">
                <a:ea typeface="Calibri"/>
                <a:cs typeface="Arial"/>
              </a:rPr>
              <a:t> </a:t>
            </a:r>
            <a:r>
              <a:rPr lang="nl-NL" dirty="0">
                <a:ea typeface="Calibri"/>
                <a:cs typeface="Arial"/>
              </a:rPr>
              <a:t>ie </a:t>
            </a:r>
            <a:r>
              <a:rPr lang="nl-NL" dirty="0" err="1">
                <a:ea typeface="Calibri"/>
                <a:cs typeface="Arial"/>
              </a:rPr>
              <a:t>ieh</a:t>
            </a:r>
            <a:r>
              <a:rPr lang="nl-NL" dirty="0">
                <a:ea typeface="Calibri"/>
                <a:cs typeface="Arial"/>
              </a:rPr>
              <a:t> </a:t>
            </a:r>
            <a:r>
              <a:rPr lang="nl-NL" dirty="0" err="1">
                <a:ea typeface="Calibri"/>
                <a:cs typeface="Arial"/>
              </a:rPr>
              <a:t>assahab</a:t>
            </a:r>
            <a:r>
              <a:rPr lang="nl-NL" dirty="0">
                <a:ea typeface="Calibri"/>
                <a:cs typeface="Arial"/>
              </a:rPr>
              <a:t> </a:t>
            </a:r>
            <a:r>
              <a:rPr lang="nl-NL" dirty="0" err="1">
                <a:ea typeface="Calibri"/>
                <a:cs typeface="Arial"/>
              </a:rPr>
              <a:t>djaie</a:t>
            </a:r>
            <a:r>
              <a:rPr lang="nl-NL" dirty="0">
                <a:ea typeface="Calibri"/>
                <a:cs typeface="Arial"/>
              </a:rPr>
              <a:t>-ie </a:t>
            </a:r>
            <a:r>
              <a:rPr lang="nl-NL" dirty="0" err="1">
                <a:ea typeface="Calibri"/>
                <a:cs typeface="Arial"/>
              </a:rPr>
              <a:t>lina</a:t>
            </a:r>
            <a:r>
              <a:rPr lang="nl-NL" sz="3600" dirty="0">
                <a:ea typeface="Calibri"/>
                <a:cs typeface="Arial"/>
              </a:rPr>
              <a:t/>
            </a:r>
            <a:br>
              <a:rPr lang="nl-NL" sz="3600" dirty="0">
                <a:ea typeface="Calibri"/>
                <a:cs typeface="Arial"/>
              </a:rPr>
            </a:br>
            <a:r>
              <a:rPr lang="nl-NL" sz="3100" i="1" dirty="0" smtClean="0">
                <a:ea typeface="Calibri"/>
                <a:cs typeface="Arial"/>
              </a:rPr>
              <a:t>Kerk</a:t>
            </a:r>
            <a:r>
              <a:rPr lang="nl-NL" sz="3100" i="1" dirty="0">
                <a:ea typeface="Calibri"/>
                <a:cs typeface="Arial"/>
              </a:rPr>
              <a:t>, verheug je, Christus komt er aan! Ontwaak en draag het licht. Bekleed je met de lofprijzing in blijdschap. Christus komt op de wolken voor ons.</a:t>
            </a:r>
            <a:endParaRPr lang="nl-NL" sz="3100" dirty="0"/>
          </a:p>
        </p:txBody>
      </p:sp>
    </p:spTree>
    <p:extLst>
      <p:ext uri="{BB962C8B-B14F-4D97-AF65-F5344CB8AC3E}">
        <p14:creationId xmlns:p14="http://schemas.microsoft.com/office/powerpoint/2010/main" val="7395162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274638"/>
            <a:ext cx="8784976" cy="6034682"/>
          </a:xfrm>
        </p:spPr>
        <p:txBody>
          <a:bodyPr>
            <a:normAutofit fontScale="90000"/>
          </a:bodyPr>
          <a:lstStyle/>
          <a:p>
            <a:pPr>
              <a:spcAft>
                <a:spcPts val="1000"/>
              </a:spcAft>
            </a:pPr>
            <a:r>
              <a:rPr lang="ar-SA" sz="3100" dirty="0">
                <a:ea typeface="Calibri"/>
                <a:cs typeface="Arial"/>
              </a:rPr>
              <a:t>القرار: </a:t>
            </a:r>
            <a:r>
              <a:rPr lang="ar-SA" b="1" dirty="0">
                <a:ea typeface="Calibri"/>
                <a:cs typeface="Arial"/>
              </a:rPr>
              <a:t>يا كنيسة افرحي جاي المسيح </a:t>
            </a:r>
            <a:r>
              <a:rPr lang="nl-NL" b="1" dirty="0" smtClean="0">
                <a:ea typeface="Calibri"/>
                <a:cs typeface="Arial"/>
              </a:rPr>
              <a:t/>
            </a:r>
            <a:br>
              <a:rPr lang="nl-NL" b="1" dirty="0" smtClean="0">
                <a:ea typeface="Calibri"/>
                <a:cs typeface="Arial"/>
              </a:rPr>
            </a:br>
            <a:r>
              <a:rPr lang="ar-SA" b="1" dirty="0" smtClean="0">
                <a:ea typeface="Calibri"/>
                <a:cs typeface="Arial"/>
              </a:rPr>
              <a:t>واسهري </a:t>
            </a:r>
            <a:r>
              <a:rPr lang="ar-SA" b="1" dirty="0">
                <a:ea typeface="Calibri"/>
                <a:cs typeface="Arial"/>
              </a:rPr>
              <a:t>نوري بالمصابيح</a:t>
            </a:r>
            <a:r>
              <a:rPr lang="nl-NL" b="1" dirty="0">
                <a:ea typeface="Calibri"/>
                <a:cs typeface="Arial"/>
              </a:rPr>
              <a:t/>
            </a:r>
            <a:br>
              <a:rPr lang="nl-NL" b="1" dirty="0">
                <a:ea typeface="Calibri"/>
                <a:cs typeface="Arial"/>
              </a:rPr>
            </a:br>
            <a:r>
              <a:rPr lang="ar-SA" dirty="0">
                <a:ea typeface="Calibri"/>
                <a:cs typeface="Arial"/>
              </a:rPr>
              <a:t> </a:t>
            </a:r>
            <a:r>
              <a:rPr lang="nl-NL" dirty="0" smtClean="0">
                <a:ea typeface="Calibri"/>
                <a:cs typeface="Arial"/>
              </a:rPr>
              <a:t>Ja </a:t>
            </a:r>
            <a:r>
              <a:rPr lang="nl-NL" dirty="0" err="1" smtClean="0">
                <a:ea typeface="Calibri"/>
                <a:cs typeface="Arial"/>
              </a:rPr>
              <a:t>knisa</a:t>
            </a:r>
            <a:r>
              <a:rPr lang="nl-NL" dirty="0" smtClean="0">
                <a:ea typeface="Calibri"/>
                <a:cs typeface="Arial"/>
              </a:rPr>
              <a:t> </a:t>
            </a:r>
            <a:r>
              <a:rPr lang="nl-NL" dirty="0" err="1">
                <a:ea typeface="Calibri"/>
                <a:cs typeface="Arial"/>
              </a:rPr>
              <a:t>afrahie</a:t>
            </a:r>
            <a:r>
              <a:rPr lang="nl-NL" dirty="0">
                <a:ea typeface="Calibri"/>
                <a:cs typeface="Arial"/>
              </a:rPr>
              <a:t> </a:t>
            </a:r>
            <a:r>
              <a:rPr lang="nl-NL" dirty="0" err="1">
                <a:ea typeface="Calibri"/>
                <a:cs typeface="Arial"/>
              </a:rPr>
              <a:t>djajel</a:t>
            </a:r>
            <a:r>
              <a:rPr lang="nl-NL" dirty="0">
                <a:ea typeface="Calibri"/>
                <a:cs typeface="Arial"/>
              </a:rPr>
              <a:t> </a:t>
            </a:r>
            <a:r>
              <a:rPr lang="nl-NL" dirty="0" err="1">
                <a:ea typeface="Calibri"/>
                <a:cs typeface="Arial"/>
              </a:rPr>
              <a:t>masieh</a:t>
            </a:r>
            <a:r>
              <a:rPr lang="nl-NL" dirty="0">
                <a:ea typeface="Calibri"/>
                <a:cs typeface="Arial"/>
              </a:rPr>
              <a:t> </a:t>
            </a:r>
            <a:r>
              <a:rPr lang="nl-NL" dirty="0" smtClean="0">
                <a:ea typeface="Calibri"/>
                <a:cs typeface="Arial"/>
              </a:rPr>
              <a:t/>
            </a:r>
            <a:br>
              <a:rPr lang="nl-NL" dirty="0" smtClean="0">
                <a:ea typeface="Calibri"/>
                <a:cs typeface="Arial"/>
              </a:rPr>
            </a:br>
            <a:r>
              <a:rPr lang="nl-NL" dirty="0" err="1" smtClean="0">
                <a:ea typeface="Calibri"/>
                <a:cs typeface="Arial"/>
              </a:rPr>
              <a:t>wes</a:t>
            </a:r>
            <a:r>
              <a:rPr lang="nl-NL" dirty="0" smtClean="0">
                <a:ea typeface="Calibri"/>
                <a:cs typeface="Arial"/>
              </a:rPr>
              <a:t> </a:t>
            </a:r>
            <a:r>
              <a:rPr lang="nl-NL" dirty="0" err="1">
                <a:ea typeface="Calibri"/>
                <a:cs typeface="Arial"/>
              </a:rPr>
              <a:t>harie</a:t>
            </a:r>
            <a:r>
              <a:rPr lang="nl-NL" dirty="0">
                <a:ea typeface="Calibri"/>
                <a:cs typeface="Arial"/>
              </a:rPr>
              <a:t> </a:t>
            </a:r>
            <a:r>
              <a:rPr lang="nl-NL" dirty="0" err="1">
                <a:ea typeface="Calibri"/>
                <a:cs typeface="Arial"/>
              </a:rPr>
              <a:t>nawarie</a:t>
            </a:r>
            <a:r>
              <a:rPr lang="nl-NL" dirty="0">
                <a:ea typeface="Calibri"/>
                <a:cs typeface="Arial"/>
              </a:rPr>
              <a:t> </a:t>
            </a:r>
            <a:r>
              <a:rPr lang="nl-NL" dirty="0" err="1">
                <a:ea typeface="Calibri"/>
                <a:cs typeface="Arial"/>
              </a:rPr>
              <a:t>belmasabieh</a:t>
            </a:r>
            <a:r>
              <a:rPr lang="ar-SA" dirty="0">
                <a:ea typeface="Calibri"/>
                <a:cs typeface="Arial"/>
              </a:rPr>
              <a:t/>
            </a:r>
            <a:br>
              <a:rPr lang="ar-SA" dirty="0">
                <a:ea typeface="Calibri"/>
                <a:cs typeface="Arial"/>
              </a:rPr>
            </a:br>
            <a:r>
              <a:rPr lang="ar-SA" b="1" dirty="0">
                <a:ea typeface="Calibri"/>
                <a:cs typeface="Arial"/>
              </a:rPr>
              <a:t>والبسي بالفرح توب التسبيح </a:t>
            </a:r>
            <a:r>
              <a:rPr lang="nl-NL" dirty="0" smtClean="0">
                <a:ea typeface="Calibri"/>
                <a:cs typeface="Arial"/>
              </a:rPr>
              <a:t/>
            </a:r>
            <a:br>
              <a:rPr lang="nl-NL" dirty="0" smtClean="0">
                <a:ea typeface="Calibri"/>
                <a:cs typeface="Arial"/>
              </a:rPr>
            </a:br>
            <a:r>
              <a:rPr lang="ar-SA" b="1" dirty="0" smtClean="0">
                <a:ea typeface="Calibri"/>
                <a:cs typeface="Arial"/>
              </a:rPr>
              <a:t>والمسيح </a:t>
            </a:r>
            <a:r>
              <a:rPr lang="ar-SA" b="1" dirty="0">
                <a:ea typeface="Calibri"/>
                <a:cs typeface="Arial"/>
              </a:rPr>
              <a:t>ع السحاب جاي لينا</a:t>
            </a:r>
            <a:r>
              <a:rPr lang="ar-SA" dirty="0">
                <a:ea typeface="Calibri"/>
                <a:cs typeface="Arial"/>
              </a:rPr>
              <a:t/>
            </a:r>
            <a:br>
              <a:rPr lang="ar-SA" dirty="0">
                <a:ea typeface="Calibri"/>
                <a:cs typeface="Arial"/>
              </a:rPr>
            </a:br>
            <a:r>
              <a:rPr lang="nl-NL" dirty="0" smtClean="0">
                <a:ea typeface="Calibri"/>
                <a:cs typeface="Arial"/>
              </a:rPr>
              <a:t>wel </a:t>
            </a:r>
            <a:r>
              <a:rPr lang="nl-NL" dirty="0" err="1" smtClean="0">
                <a:ea typeface="Calibri"/>
                <a:cs typeface="Arial"/>
              </a:rPr>
              <a:t>besie</a:t>
            </a:r>
            <a:r>
              <a:rPr lang="nl-NL" dirty="0" smtClean="0">
                <a:ea typeface="Calibri"/>
                <a:cs typeface="Arial"/>
              </a:rPr>
              <a:t> </a:t>
            </a:r>
            <a:r>
              <a:rPr lang="nl-NL" dirty="0" err="1">
                <a:ea typeface="Calibri"/>
                <a:cs typeface="Arial"/>
              </a:rPr>
              <a:t>belfarah</a:t>
            </a:r>
            <a:r>
              <a:rPr lang="nl-NL" dirty="0">
                <a:ea typeface="Calibri"/>
                <a:cs typeface="Arial"/>
              </a:rPr>
              <a:t> </a:t>
            </a:r>
            <a:r>
              <a:rPr lang="nl-NL" dirty="0" err="1">
                <a:ea typeface="Calibri"/>
                <a:cs typeface="Arial"/>
              </a:rPr>
              <a:t>toebet</a:t>
            </a:r>
            <a:r>
              <a:rPr lang="nl-NL" dirty="0">
                <a:ea typeface="Calibri"/>
                <a:cs typeface="Arial"/>
              </a:rPr>
              <a:t> </a:t>
            </a:r>
            <a:r>
              <a:rPr lang="nl-NL" dirty="0" err="1">
                <a:ea typeface="Calibri"/>
                <a:cs typeface="Arial"/>
              </a:rPr>
              <a:t>tasbieh</a:t>
            </a:r>
            <a:r>
              <a:rPr lang="nl-NL" dirty="0">
                <a:ea typeface="Calibri"/>
                <a:cs typeface="Arial"/>
              </a:rPr>
              <a:t> </a:t>
            </a:r>
            <a:r>
              <a:rPr lang="nl-NL" dirty="0" smtClean="0">
                <a:ea typeface="Calibri"/>
                <a:cs typeface="Arial"/>
              </a:rPr>
              <a:t/>
            </a:r>
            <a:br>
              <a:rPr lang="nl-NL" dirty="0" smtClean="0">
                <a:ea typeface="Calibri"/>
                <a:cs typeface="Arial"/>
              </a:rPr>
            </a:br>
            <a:r>
              <a:rPr lang="nl-NL" dirty="0" smtClean="0">
                <a:ea typeface="Calibri"/>
                <a:cs typeface="Arial"/>
              </a:rPr>
              <a:t>wel </a:t>
            </a:r>
            <a:r>
              <a:rPr lang="nl-NL" dirty="0" err="1" smtClean="0">
                <a:ea typeface="Calibri"/>
                <a:cs typeface="Arial"/>
              </a:rPr>
              <a:t>masie</a:t>
            </a:r>
            <a:r>
              <a:rPr lang="nl-NL" dirty="0" smtClean="0">
                <a:ea typeface="Calibri"/>
                <a:cs typeface="Arial"/>
              </a:rPr>
              <a:t> </a:t>
            </a:r>
            <a:r>
              <a:rPr lang="nl-NL" dirty="0">
                <a:ea typeface="Calibri"/>
                <a:cs typeface="Arial"/>
              </a:rPr>
              <a:t>ie </a:t>
            </a:r>
            <a:r>
              <a:rPr lang="nl-NL" dirty="0" err="1">
                <a:ea typeface="Calibri"/>
                <a:cs typeface="Arial"/>
              </a:rPr>
              <a:t>ieh</a:t>
            </a:r>
            <a:r>
              <a:rPr lang="nl-NL" dirty="0">
                <a:ea typeface="Calibri"/>
                <a:cs typeface="Arial"/>
              </a:rPr>
              <a:t> </a:t>
            </a:r>
            <a:r>
              <a:rPr lang="nl-NL" dirty="0" err="1">
                <a:ea typeface="Calibri"/>
                <a:cs typeface="Arial"/>
              </a:rPr>
              <a:t>assahab</a:t>
            </a:r>
            <a:r>
              <a:rPr lang="nl-NL" dirty="0">
                <a:ea typeface="Calibri"/>
                <a:cs typeface="Arial"/>
              </a:rPr>
              <a:t> </a:t>
            </a:r>
            <a:r>
              <a:rPr lang="nl-NL" dirty="0" err="1">
                <a:ea typeface="Calibri"/>
                <a:cs typeface="Arial"/>
              </a:rPr>
              <a:t>djaie</a:t>
            </a:r>
            <a:r>
              <a:rPr lang="nl-NL" dirty="0">
                <a:ea typeface="Calibri"/>
                <a:cs typeface="Arial"/>
              </a:rPr>
              <a:t>-ie </a:t>
            </a:r>
            <a:r>
              <a:rPr lang="nl-NL" dirty="0" err="1">
                <a:ea typeface="Calibri"/>
                <a:cs typeface="Arial"/>
              </a:rPr>
              <a:t>lina</a:t>
            </a:r>
            <a:r>
              <a:rPr lang="nl-NL" sz="3600" dirty="0">
                <a:ea typeface="Calibri"/>
                <a:cs typeface="Arial"/>
              </a:rPr>
              <a:t/>
            </a:r>
            <a:br>
              <a:rPr lang="nl-NL" sz="3600" dirty="0">
                <a:ea typeface="Calibri"/>
                <a:cs typeface="Arial"/>
              </a:rPr>
            </a:br>
            <a:r>
              <a:rPr lang="nl-NL" sz="3100" i="1" dirty="0" smtClean="0">
                <a:ea typeface="Calibri"/>
                <a:cs typeface="Arial"/>
              </a:rPr>
              <a:t>Kerk</a:t>
            </a:r>
            <a:r>
              <a:rPr lang="nl-NL" sz="3100" i="1" dirty="0">
                <a:ea typeface="Calibri"/>
                <a:cs typeface="Arial"/>
              </a:rPr>
              <a:t>, verheug je, Christus komt er aan! Ontwaak en draag het licht. Bekleed je met de lofprijzing in blijdschap. Christus komt op de wolken voor ons.</a:t>
            </a:r>
            <a:endParaRPr lang="nl-NL" sz="3100" dirty="0"/>
          </a:p>
        </p:txBody>
      </p:sp>
    </p:spTree>
    <p:extLst>
      <p:ext uri="{BB962C8B-B14F-4D97-AF65-F5344CB8AC3E}">
        <p14:creationId xmlns:p14="http://schemas.microsoft.com/office/powerpoint/2010/main" val="962599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0" y="274638"/>
            <a:ext cx="9144000" cy="5746650"/>
          </a:xfrm>
        </p:spPr>
        <p:txBody>
          <a:bodyPr>
            <a:normAutofit fontScale="90000"/>
          </a:bodyPr>
          <a:lstStyle/>
          <a:p>
            <a:pPr rtl="1">
              <a:lnSpc>
                <a:spcPct val="115000"/>
              </a:lnSpc>
              <a:spcAft>
                <a:spcPts val="1000"/>
              </a:spcAft>
            </a:pPr>
            <a:r>
              <a:rPr lang="ar-SA" sz="4000" dirty="0">
                <a:ea typeface="Calibri"/>
                <a:cs typeface="Arial"/>
              </a:rPr>
              <a:t>1</a:t>
            </a:r>
            <a:r>
              <a:rPr lang="ar-SA" dirty="0">
                <a:ea typeface="Calibri"/>
                <a:cs typeface="Arial"/>
              </a:rPr>
              <a:t>- </a:t>
            </a:r>
            <a:r>
              <a:rPr lang="ar-SA" b="1" dirty="0">
                <a:ea typeface="Calibri"/>
                <a:cs typeface="Arial"/>
              </a:rPr>
              <a:t>حياتنا عايشينها للي فدانا نستنى يجي بنوره يملانا</a:t>
            </a:r>
            <a:r>
              <a:rPr lang="nl-NL" sz="3600" dirty="0">
                <a:ea typeface="Calibri"/>
                <a:cs typeface="Arial"/>
              </a:rPr>
              <a:t/>
            </a:r>
            <a:br>
              <a:rPr lang="nl-NL" sz="3600" dirty="0">
                <a:ea typeface="Calibri"/>
                <a:cs typeface="Arial"/>
              </a:rPr>
            </a:br>
            <a:r>
              <a:rPr lang="nl-NL" dirty="0" err="1">
                <a:ea typeface="Calibri"/>
                <a:cs typeface="Arial"/>
              </a:rPr>
              <a:t>Hajatna</a:t>
            </a:r>
            <a:r>
              <a:rPr lang="nl-NL" dirty="0">
                <a:ea typeface="Calibri"/>
                <a:cs typeface="Arial"/>
              </a:rPr>
              <a:t> </a:t>
            </a:r>
            <a:r>
              <a:rPr lang="nl-NL" dirty="0" err="1">
                <a:ea typeface="Calibri"/>
                <a:cs typeface="Arial"/>
              </a:rPr>
              <a:t>aishinha</a:t>
            </a:r>
            <a:r>
              <a:rPr lang="nl-NL" dirty="0">
                <a:ea typeface="Calibri"/>
                <a:cs typeface="Arial"/>
              </a:rPr>
              <a:t> </a:t>
            </a:r>
            <a:r>
              <a:rPr lang="nl-NL" dirty="0" err="1">
                <a:ea typeface="Calibri"/>
                <a:cs typeface="Arial"/>
              </a:rPr>
              <a:t>lellie</a:t>
            </a:r>
            <a:r>
              <a:rPr lang="nl-NL" dirty="0">
                <a:ea typeface="Calibri"/>
                <a:cs typeface="Arial"/>
              </a:rPr>
              <a:t> </a:t>
            </a:r>
            <a:r>
              <a:rPr lang="nl-NL" dirty="0" err="1">
                <a:ea typeface="Calibri"/>
                <a:cs typeface="Arial"/>
              </a:rPr>
              <a:t>fadana</a:t>
            </a:r>
            <a:r>
              <a:rPr lang="nl-NL" dirty="0">
                <a:ea typeface="Calibri"/>
                <a:cs typeface="Arial"/>
              </a:rPr>
              <a:t> </a:t>
            </a:r>
            <a:r>
              <a:rPr lang="nl-NL" dirty="0" err="1">
                <a:ea typeface="Calibri"/>
                <a:cs typeface="Arial"/>
              </a:rPr>
              <a:t>nestanne</a:t>
            </a:r>
            <a:r>
              <a:rPr lang="nl-NL" dirty="0">
                <a:ea typeface="Calibri"/>
                <a:cs typeface="Arial"/>
              </a:rPr>
              <a:t> je dj-</a:t>
            </a:r>
            <a:r>
              <a:rPr lang="nl-NL" dirty="0" err="1">
                <a:ea typeface="Calibri"/>
                <a:cs typeface="Arial"/>
              </a:rPr>
              <a:t>ieb</a:t>
            </a:r>
            <a:r>
              <a:rPr lang="nl-NL" dirty="0">
                <a:ea typeface="Calibri"/>
                <a:cs typeface="Arial"/>
              </a:rPr>
              <a:t> </a:t>
            </a:r>
            <a:r>
              <a:rPr lang="nl-NL" dirty="0" err="1">
                <a:ea typeface="Calibri"/>
                <a:cs typeface="Arial"/>
              </a:rPr>
              <a:t>noeroe</a:t>
            </a:r>
            <a:r>
              <a:rPr lang="nl-NL" dirty="0">
                <a:ea typeface="Calibri"/>
                <a:cs typeface="Arial"/>
              </a:rPr>
              <a:t> </a:t>
            </a:r>
            <a:r>
              <a:rPr lang="nl-NL" dirty="0" err="1">
                <a:ea typeface="Calibri"/>
                <a:cs typeface="Arial"/>
              </a:rPr>
              <a:t>jemlana</a:t>
            </a:r>
            <a:r>
              <a:rPr lang="ar-SA" dirty="0">
                <a:ea typeface="Calibri"/>
                <a:cs typeface="Arial"/>
              </a:rPr>
              <a:t/>
            </a:r>
            <a:br>
              <a:rPr lang="ar-SA" dirty="0">
                <a:ea typeface="Calibri"/>
                <a:cs typeface="Arial"/>
              </a:rPr>
            </a:br>
            <a:r>
              <a:rPr lang="ar-SA" b="1" dirty="0">
                <a:ea typeface="Calibri"/>
                <a:cs typeface="Arial"/>
              </a:rPr>
              <a:t>والأيام كلها هو معانا والمسيح يجي لبيتنا يودينا</a:t>
            </a:r>
            <a:r>
              <a:rPr lang="ar-SA" dirty="0">
                <a:ea typeface="Calibri"/>
                <a:cs typeface="Arial"/>
              </a:rPr>
              <a:t/>
            </a:r>
            <a:br>
              <a:rPr lang="ar-SA" dirty="0">
                <a:ea typeface="Calibri"/>
                <a:cs typeface="Arial"/>
              </a:rPr>
            </a:br>
            <a:r>
              <a:rPr lang="nl-NL" dirty="0">
                <a:ea typeface="Calibri"/>
                <a:cs typeface="Arial"/>
              </a:rPr>
              <a:t>wel ai </a:t>
            </a:r>
            <a:r>
              <a:rPr lang="nl-NL" dirty="0" err="1">
                <a:ea typeface="Calibri"/>
                <a:cs typeface="Arial"/>
              </a:rPr>
              <a:t>jaaam</a:t>
            </a:r>
            <a:r>
              <a:rPr lang="nl-NL" dirty="0">
                <a:ea typeface="Calibri"/>
                <a:cs typeface="Arial"/>
              </a:rPr>
              <a:t> </a:t>
            </a:r>
            <a:r>
              <a:rPr lang="nl-NL" dirty="0" err="1">
                <a:ea typeface="Calibri"/>
                <a:cs typeface="Arial"/>
              </a:rPr>
              <a:t>koelaha</a:t>
            </a:r>
            <a:r>
              <a:rPr lang="nl-NL" dirty="0">
                <a:ea typeface="Calibri"/>
                <a:cs typeface="Arial"/>
              </a:rPr>
              <a:t> hoe </a:t>
            </a:r>
            <a:r>
              <a:rPr lang="nl-NL" dirty="0" err="1">
                <a:ea typeface="Calibri"/>
                <a:cs typeface="Arial"/>
              </a:rPr>
              <a:t>wa</a:t>
            </a:r>
            <a:r>
              <a:rPr lang="nl-NL" dirty="0">
                <a:ea typeface="Calibri"/>
                <a:cs typeface="Arial"/>
              </a:rPr>
              <a:t> ma </a:t>
            </a:r>
            <a:r>
              <a:rPr lang="nl-NL" dirty="0" err="1">
                <a:ea typeface="Calibri"/>
                <a:cs typeface="Arial"/>
              </a:rPr>
              <a:t>ana</a:t>
            </a:r>
            <a:r>
              <a:rPr lang="nl-NL" dirty="0">
                <a:ea typeface="Calibri"/>
                <a:cs typeface="Arial"/>
              </a:rPr>
              <a:t> wel </a:t>
            </a:r>
            <a:r>
              <a:rPr lang="nl-NL" dirty="0" err="1">
                <a:ea typeface="Calibri"/>
                <a:cs typeface="Arial"/>
              </a:rPr>
              <a:t>masie</a:t>
            </a:r>
            <a:r>
              <a:rPr lang="nl-NL" dirty="0">
                <a:ea typeface="Calibri"/>
                <a:cs typeface="Arial"/>
              </a:rPr>
              <a:t> ie </a:t>
            </a:r>
            <a:r>
              <a:rPr lang="nl-NL" dirty="0" err="1">
                <a:ea typeface="Calibri"/>
                <a:cs typeface="Arial"/>
              </a:rPr>
              <a:t>ieh</a:t>
            </a:r>
            <a:r>
              <a:rPr lang="nl-NL" dirty="0">
                <a:ea typeface="Calibri"/>
                <a:cs typeface="Arial"/>
              </a:rPr>
              <a:t> </a:t>
            </a:r>
            <a:r>
              <a:rPr lang="nl-NL" dirty="0" err="1">
                <a:ea typeface="Calibri"/>
                <a:cs typeface="Arial"/>
              </a:rPr>
              <a:t>jedjel</a:t>
            </a:r>
            <a:r>
              <a:rPr lang="nl-NL" dirty="0">
                <a:ea typeface="Calibri"/>
                <a:cs typeface="Arial"/>
              </a:rPr>
              <a:t> </a:t>
            </a:r>
            <a:r>
              <a:rPr lang="nl-NL" dirty="0" err="1">
                <a:ea typeface="Calibri"/>
                <a:cs typeface="Arial"/>
              </a:rPr>
              <a:t>betna</a:t>
            </a:r>
            <a:r>
              <a:rPr lang="nl-NL" dirty="0">
                <a:ea typeface="Calibri"/>
                <a:cs typeface="Arial"/>
              </a:rPr>
              <a:t> </a:t>
            </a:r>
            <a:r>
              <a:rPr lang="nl-NL" dirty="0" err="1">
                <a:ea typeface="Calibri"/>
                <a:cs typeface="Arial"/>
              </a:rPr>
              <a:t>jewadina</a:t>
            </a:r>
            <a:r>
              <a:rPr lang="nl-NL" sz="3600" dirty="0">
                <a:ea typeface="Calibri"/>
                <a:cs typeface="Arial"/>
              </a:rPr>
              <a:t/>
            </a:r>
            <a:br>
              <a:rPr lang="nl-NL" sz="3600" dirty="0">
                <a:ea typeface="Calibri"/>
                <a:cs typeface="Arial"/>
              </a:rPr>
            </a:br>
            <a:r>
              <a:rPr lang="nl-NL" sz="3100" i="1" dirty="0">
                <a:ea typeface="Calibri"/>
                <a:cs typeface="Arial"/>
              </a:rPr>
              <a:t>Ons leven geven we </a:t>
            </a:r>
            <a:r>
              <a:rPr lang="nl-NL" sz="3100" i="1" dirty="0" smtClean="0">
                <a:ea typeface="Calibri"/>
                <a:cs typeface="Arial"/>
              </a:rPr>
              <a:t>aan onze Verlosser. </a:t>
            </a:r>
            <a:r>
              <a:rPr lang="nl-NL" sz="3100" i="1" dirty="0">
                <a:ea typeface="Calibri"/>
                <a:cs typeface="Arial"/>
              </a:rPr>
              <a:t>We wachten totdat Hij komt om ons te vervullen met zijn licht. Alle dagen is Hij met ons. Christus zal ons thuisbrengen</a:t>
            </a:r>
            <a:endParaRPr lang="nl-NL" sz="3100" dirty="0"/>
          </a:p>
        </p:txBody>
      </p:sp>
    </p:spTree>
    <p:extLst>
      <p:ext uri="{BB962C8B-B14F-4D97-AF65-F5344CB8AC3E}">
        <p14:creationId xmlns:p14="http://schemas.microsoft.com/office/powerpoint/2010/main" val="2415512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274638"/>
            <a:ext cx="8784976" cy="6034682"/>
          </a:xfrm>
        </p:spPr>
        <p:txBody>
          <a:bodyPr>
            <a:normAutofit fontScale="90000"/>
          </a:bodyPr>
          <a:lstStyle/>
          <a:p>
            <a:pPr>
              <a:spcAft>
                <a:spcPts val="1000"/>
              </a:spcAft>
            </a:pPr>
            <a:r>
              <a:rPr lang="ar-SA" sz="3100" dirty="0">
                <a:ea typeface="Calibri"/>
                <a:cs typeface="Arial"/>
              </a:rPr>
              <a:t>القرار: </a:t>
            </a:r>
            <a:r>
              <a:rPr lang="ar-SA" b="1" dirty="0">
                <a:ea typeface="Calibri"/>
                <a:cs typeface="Arial"/>
              </a:rPr>
              <a:t>يا كنيسة افرحي جاي المسيح </a:t>
            </a:r>
            <a:r>
              <a:rPr lang="nl-NL" b="1" dirty="0" smtClean="0">
                <a:ea typeface="Calibri"/>
                <a:cs typeface="Arial"/>
              </a:rPr>
              <a:t/>
            </a:r>
            <a:br>
              <a:rPr lang="nl-NL" b="1" dirty="0" smtClean="0">
                <a:ea typeface="Calibri"/>
                <a:cs typeface="Arial"/>
              </a:rPr>
            </a:br>
            <a:r>
              <a:rPr lang="ar-SA" b="1" dirty="0" smtClean="0">
                <a:ea typeface="Calibri"/>
                <a:cs typeface="Arial"/>
              </a:rPr>
              <a:t>واسهري </a:t>
            </a:r>
            <a:r>
              <a:rPr lang="ar-SA" b="1" dirty="0">
                <a:ea typeface="Calibri"/>
                <a:cs typeface="Arial"/>
              </a:rPr>
              <a:t>نوري بالمصابيح</a:t>
            </a:r>
            <a:r>
              <a:rPr lang="nl-NL" b="1" dirty="0">
                <a:ea typeface="Calibri"/>
                <a:cs typeface="Arial"/>
              </a:rPr>
              <a:t/>
            </a:r>
            <a:br>
              <a:rPr lang="nl-NL" b="1" dirty="0">
                <a:ea typeface="Calibri"/>
                <a:cs typeface="Arial"/>
              </a:rPr>
            </a:br>
            <a:r>
              <a:rPr lang="ar-SA" dirty="0">
                <a:ea typeface="Calibri"/>
                <a:cs typeface="Arial"/>
              </a:rPr>
              <a:t> </a:t>
            </a:r>
            <a:r>
              <a:rPr lang="nl-NL" dirty="0" smtClean="0">
                <a:ea typeface="Calibri"/>
                <a:cs typeface="Arial"/>
              </a:rPr>
              <a:t>Ja </a:t>
            </a:r>
            <a:r>
              <a:rPr lang="nl-NL" dirty="0" err="1" smtClean="0">
                <a:ea typeface="Calibri"/>
                <a:cs typeface="Arial"/>
              </a:rPr>
              <a:t>knisa</a:t>
            </a:r>
            <a:r>
              <a:rPr lang="nl-NL" dirty="0" smtClean="0">
                <a:ea typeface="Calibri"/>
                <a:cs typeface="Arial"/>
              </a:rPr>
              <a:t> </a:t>
            </a:r>
            <a:r>
              <a:rPr lang="nl-NL" dirty="0" err="1">
                <a:ea typeface="Calibri"/>
                <a:cs typeface="Arial"/>
              </a:rPr>
              <a:t>afrahie</a:t>
            </a:r>
            <a:r>
              <a:rPr lang="nl-NL" dirty="0">
                <a:ea typeface="Calibri"/>
                <a:cs typeface="Arial"/>
              </a:rPr>
              <a:t> </a:t>
            </a:r>
            <a:r>
              <a:rPr lang="nl-NL" dirty="0" err="1">
                <a:ea typeface="Calibri"/>
                <a:cs typeface="Arial"/>
              </a:rPr>
              <a:t>djajel</a:t>
            </a:r>
            <a:r>
              <a:rPr lang="nl-NL" dirty="0">
                <a:ea typeface="Calibri"/>
                <a:cs typeface="Arial"/>
              </a:rPr>
              <a:t> </a:t>
            </a:r>
            <a:r>
              <a:rPr lang="nl-NL" dirty="0" err="1">
                <a:ea typeface="Calibri"/>
                <a:cs typeface="Arial"/>
              </a:rPr>
              <a:t>masieh</a:t>
            </a:r>
            <a:r>
              <a:rPr lang="nl-NL" dirty="0">
                <a:ea typeface="Calibri"/>
                <a:cs typeface="Arial"/>
              </a:rPr>
              <a:t> </a:t>
            </a:r>
            <a:r>
              <a:rPr lang="nl-NL" dirty="0" smtClean="0">
                <a:ea typeface="Calibri"/>
                <a:cs typeface="Arial"/>
              </a:rPr>
              <a:t/>
            </a:r>
            <a:br>
              <a:rPr lang="nl-NL" dirty="0" smtClean="0">
                <a:ea typeface="Calibri"/>
                <a:cs typeface="Arial"/>
              </a:rPr>
            </a:br>
            <a:r>
              <a:rPr lang="nl-NL" dirty="0" err="1" smtClean="0">
                <a:ea typeface="Calibri"/>
                <a:cs typeface="Arial"/>
              </a:rPr>
              <a:t>wes</a:t>
            </a:r>
            <a:r>
              <a:rPr lang="nl-NL" dirty="0" smtClean="0">
                <a:ea typeface="Calibri"/>
                <a:cs typeface="Arial"/>
              </a:rPr>
              <a:t> </a:t>
            </a:r>
            <a:r>
              <a:rPr lang="nl-NL" dirty="0" err="1">
                <a:ea typeface="Calibri"/>
                <a:cs typeface="Arial"/>
              </a:rPr>
              <a:t>harie</a:t>
            </a:r>
            <a:r>
              <a:rPr lang="nl-NL" dirty="0">
                <a:ea typeface="Calibri"/>
                <a:cs typeface="Arial"/>
              </a:rPr>
              <a:t> </a:t>
            </a:r>
            <a:r>
              <a:rPr lang="nl-NL" dirty="0" err="1">
                <a:ea typeface="Calibri"/>
                <a:cs typeface="Arial"/>
              </a:rPr>
              <a:t>nawarie</a:t>
            </a:r>
            <a:r>
              <a:rPr lang="nl-NL" dirty="0">
                <a:ea typeface="Calibri"/>
                <a:cs typeface="Arial"/>
              </a:rPr>
              <a:t> </a:t>
            </a:r>
            <a:r>
              <a:rPr lang="nl-NL" dirty="0" err="1">
                <a:ea typeface="Calibri"/>
                <a:cs typeface="Arial"/>
              </a:rPr>
              <a:t>belmasabieh</a:t>
            </a:r>
            <a:r>
              <a:rPr lang="ar-SA" dirty="0">
                <a:ea typeface="Calibri"/>
                <a:cs typeface="Arial"/>
              </a:rPr>
              <a:t/>
            </a:r>
            <a:br>
              <a:rPr lang="ar-SA" dirty="0">
                <a:ea typeface="Calibri"/>
                <a:cs typeface="Arial"/>
              </a:rPr>
            </a:br>
            <a:r>
              <a:rPr lang="ar-SA" b="1" dirty="0">
                <a:ea typeface="Calibri"/>
                <a:cs typeface="Arial"/>
              </a:rPr>
              <a:t>والبسي بالفرح توب التسبيح </a:t>
            </a:r>
            <a:r>
              <a:rPr lang="nl-NL" dirty="0" smtClean="0">
                <a:ea typeface="Calibri"/>
                <a:cs typeface="Arial"/>
              </a:rPr>
              <a:t/>
            </a:r>
            <a:br>
              <a:rPr lang="nl-NL" dirty="0" smtClean="0">
                <a:ea typeface="Calibri"/>
                <a:cs typeface="Arial"/>
              </a:rPr>
            </a:br>
            <a:r>
              <a:rPr lang="ar-SA" b="1" dirty="0" smtClean="0">
                <a:ea typeface="Calibri"/>
                <a:cs typeface="Arial"/>
              </a:rPr>
              <a:t>والمسيح </a:t>
            </a:r>
            <a:r>
              <a:rPr lang="ar-SA" b="1" dirty="0">
                <a:ea typeface="Calibri"/>
                <a:cs typeface="Arial"/>
              </a:rPr>
              <a:t>ع السحاب جاي لينا</a:t>
            </a:r>
            <a:r>
              <a:rPr lang="ar-SA" dirty="0">
                <a:ea typeface="Calibri"/>
                <a:cs typeface="Arial"/>
              </a:rPr>
              <a:t/>
            </a:r>
            <a:br>
              <a:rPr lang="ar-SA" dirty="0">
                <a:ea typeface="Calibri"/>
                <a:cs typeface="Arial"/>
              </a:rPr>
            </a:br>
            <a:r>
              <a:rPr lang="nl-NL" dirty="0" smtClean="0">
                <a:ea typeface="Calibri"/>
                <a:cs typeface="Arial"/>
              </a:rPr>
              <a:t>wel </a:t>
            </a:r>
            <a:r>
              <a:rPr lang="nl-NL" dirty="0" err="1" smtClean="0">
                <a:ea typeface="Calibri"/>
                <a:cs typeface="Arial"/>
              </a:rPr>
              <a:t>besie</a:t>
            </a:r>
            <a:r>
              <a:rPr lang="nl-NL" dirty="0" smtClean="0">
                <a:ea typeface="Calibri"/>
                <a:cs typeface="Arial"/>
              </a:rPr>
              <a:t> </a:t>
            </a:r>
            <a:r>
              <a:rPr lang="nl-NL" dirty="0" err="1">
                <a:ea typeface="Calibri"/>
                <a:cs typeface="Arial"/>
              </a:rPr>
              <a:t>belfarah</a:t>
            </a:r>
            <a:r>
              <a:rPr lang="nl-NL" dirty="0">
                <a:ea typeface="Calibri"/>
                <a:cs typeface="Arial"/>
              </a:rPr>
              <a:t> </a:t>
            </a:r>
            <a:r>
              <a:rPr lang="nl-NL" dirty="0" err="1">
                <a:ea typeface="Calibri"/>
                <a:cs typeface="Arial"/>
              </a:rPr>
              <a:t>toebet</a:t>
            </a:r>
            <a:r>
              <a:rPr lang="nl-NL" dirty="0">
                <a:ea typeface="Calibri"/>
                <a:cs typeface="Arial"/>
              </a:rPr>
              <a:t> </a:t>
            </a:r>
            <a:r>
              <a:rPr lang="nl-NL" dirty="0" err="1">
                <a:ea typeface="Calibri"/>
                <a:cs typeface="Arial"/>
              </a:rPr>
              <a:t>tasbieh</a:t>
            </a:r>
            <a:r>
              <a:rPr lang="nl-NL" dirty="0">
                <a:ea typeface="Calibri"/>
                <a:cs typeface="Arial"/>
              </a:rPr>
              <a:t> </a:t>
            </a:r>
            <a:r>
              <a:rPr lang="nl-NL" dirty="0" smtClean="0">
                <a:ea typeface="Calibri"/>
                <a:cs typeface="Arial"/>
              </a:rPr>
              <a:t/>
            </a:r>
            <a:br>
              <a:rPr lang="nl-NL" dirty="0" smtClean="0">
                <a:ea typeface="Calibri"/>
                <a:cs typeface="Arial"/>
              </a:rPr>
            </a:br>
            <a:r>
              <a:rPr lang="nl-NL" dirty="0" smtClean="0">
                <a:ea typeface="Calibri"/>
                <a:cs typeface="Arial"/>
              </a:rPr>
              <a:t>wel </a:t>
            </a:r>
            <a:r>
              <a:rPr lang="nl-NL" dirty="0" err="1" smtClean="0">
                <a:ea typeface="Calibri"/>
                <a:cs typeface="Arial"/>
              </a:rPr>
              <a:t>masie</a:t>
            </a:r>
            <a:r>
              <a:rPr lang="nl-NL" dirty="0" smtClean="0">
                <a:ea typeface="Calibri"/>
                <a:cs typeface="Arial"/>
              </a:rPr>
              <a:t> </a:t>
            </a:r>
            <a:r>
              <a:rPr lang="nl-NL" dirty="0">
                <a:ea typeface="Calibri"/>
                <a:cs typeface="Arial"/>
              </a:rPr>
              <a:t>ie </a:t>
            </a:r>
            <a:r>
              <a:rPr lang="nl-NL" dirty="0" err="1">
                <a:ea typeface="Calibri"/>
                <a:cs typeface="Arial"/>
              </a:rPr>
              <a:t>ieh</a:t>
            </a:r>
            <a:r>
              <a:rPr lang="nl-NL" dirty="0">
                <a:ea typeface="Calibri"/>
                <a:cs typeface="Arial"/>
              </a:rPr>
              <a:t> </a:t>
            </a:r>
            <a:r>
              <a:rPr lang="nl-NL" dirty="0" err="1">
                <a:ea typeface="Calibri"/>
                <a:cs typeface="Arial"/>
              </a:rPr>
              <a:t>assahab</a:t>
            </a:r>
            <a:r>
              <a:rPr lang="nl-NL" dirty="0">
                <a:ea typeface="Calibri"/>
                <a:cs typeface="Arial"/>
              </a:rPr>
              <a:t> </a:t>
            </a:r>
            <a:r>
              <a:rPr lang="nl-NL" dirty="0" err="1">
                <a:ea typeface="Calibri"/>
                <a:cs typeface="Arial"/>
              </a:rPr>
              <a:t>djaie</a:t>
            </a:r>
            <a:r>
              <a:rPr lang="nl-NL" dirty="0">
                <a:ea typeface="Calibri"/>
                <a:cs typeface="Arial"/>
              </a:rPr>
              <a:t>-ie </a:t>
            </a:r>
            <a:r>
              <a:rPr lang="nl-NL" dirty="0" err="1">
                <a:ea typeface="Calibri"/>
                <a:cs typeface="Arial"/>
              </a:rPr>
              <a:t>lina</a:t>
            </a:r>
            <a:r>
              <a:rPr lang="nl-NL" sz="3600" dirty="0">
                <a:ea typeface="Calibri"/>
                <a:cs typeface="Arial"/>
              </a:rPr>
              <a:t/>
            </a:r>
            <a:br>
              <a:rPr lang="nl-NL" sz="3600" dirty="0">
                <a:ea typeface="Calibri"/>
                <a:cs typeface="Arial"/>
              </a:rPr>
            </a:br>
            <a:r>
              <a:rPr lang="nl-NL" sz="3100" i="1" dirty="0" smtClean="0">
                <a:ea typeface="Calibri"/>
                <a:cs typeface="Arial"/>
              </a:rPr>
              <a:t>Kerk</a:t>
            </a:r>
            <a:r>
              <a:rPr lang="nl-NL" sz="3100" i="1" dirty="0">
                <a:ea typeface="Calibri"/>
                <a:cs typeface="Arial"/>
              </a:rPr>
              <a:t>, verheug je, Christus komt er aan! Ontwaak en draag het licht. Bekleed je met de lofprijzing in blijdschap. Christus komt op de wolken voor ons.</a:t>
            </a:r>
            <a:endParaRPr lang="nl-NL" sz="3100" dirty="0"/>
          </a:p>
        </p:txBody>
      </p:sp>
    </p:spTree>
    <p:extLst>
      <p:ext uri="{BB962C8B-B14F-4D97-AF65-F5344CB8AC3E}">
        <p14:creationId xmlns:p14="http://schemas.microsoft.com/office/powerpoint/2010/main" val="3985152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274638"/>
            <a:ext cx="9144000" cy="6034682"/>
          </a:xfrm>
        </p:spPr>
        <p:txBody>
          <a:bodyPr>
            <a:normAutofit fontScale="90000"/>
          </a:bodyPr>
          <a:lstStyle/>
          <a:p>
            <a:pPr rtl="1">
              <a:spcAft>
                <a:spcPts val="1000"/>
              </a:spcAft>
            </a:pPr>
            <a:r>
              <a:rPr lang="ar-SA" dirty="0">
                <a:ea typeface="Calibri"/>
                <a:cs typeface="Arial"/>
              </a:rPr>
              <a:t>2- </a:t>
            </a:r>
            <a:r>
              <a:rPr lang="ar-SA" b="1" dirty="0">
                <a:ea typeface="Calibri"/>
                <a:cs typeface="Arial"/>
              </a:rPr>
              <a:t>أرضنا في أواخر الايام والعلامات بتخبر قبل الكلام</a:t>
            </a:r>
            <a:r>
              <a:rPr lang="nl-NL" b="1" dirty="0">
                <a:ea typeface="Calibri"/>
                <a:cs typeface="Arial"/>
              </a:rPr>
              <a:t/>
            </a:r>
            <a:br>
              <a:rPr lang="nl-NL" b="1" dirty="0">
                <a:ea typeface="Calibri"/>
                <a:cs typeface="Arial"/>
              </a:rPr>
            </a:br>
            <a:r>
              <a:rPr lang="ar-SA" dirty="0">
                <a:ea typeface="Calibri"/>
                <a:cs typeface="Arial"/>
              </a:rPr>
              <a:t> </a:t>
            </a:r>
            <a:r>
              <a:rPr lang="nl-NL" dirty="0" err="1">
                <a:ea typeface="Calibri"/>
                <a:cs typeface="Arial"/>
              </a:rPr>
              <a:t>Ardina</a:t>
            </a:r>
            <a:r>
              <a:rPr lang="nl-NL" dirty="0">
                <a:ea typeface="Calibri"/>
                <a:cs typeface="Arial"/>
              </a:rPr>
              <a:t> </a:t>
            </a:r>
            <a:r>
              <a:rPr lang="nl-NL" dirty="0" err="1">
                <a:ea typeface="Calibri"/>
                <a:cs typeface="Arial"/>
              </a:rPr>
              <a:t>fie</a:t>
            </a:r>
            <a:r>
              <a:rPr lang="nl-NL" dirty="0">
                <a:ea typeface="Calibri"/>
                <a:cs typeface="Arial"/>
              </a:rPr>
              <a:t> </a:t>
            </a:r>
            <a:r>
              <a:rPr lang="nl-NL" dirty="0" err="1">
                <a:ea typeface="Calibri"/>
                <a:cs typeface="Arial"/>
              </a:rPr>
              <a:t>awagerl</a:t>
            </a:r>
            <a:r>
              <a:rPr lang="nl-NL" dirty="0">
                <a:ea typeface="Calibri"/>
                <a:cs typeface="Arial"/>
              </a:rPr>
              <a:t> </a:t>
            </a:r>
            <a:r>
              <a:rPr lang="nl-NL" dirty="0" err="1">
                <a:ea typeface="Calibri"/>
                <a:cs typeface="Arial"/>
              </a:rPr>
              <a:t>ajaam</a:t>
            </a:r>
            <a:r>
              <a:rPr lang="nl-NL" dirty="0">
                <a:ea typeface="Calibri"/>
                <a:cs typeface="Arial"/>
              </a:rPr>
              <a:t> </a:t>
            </a:r>
            <a:r>
              <a:rPr lang="nl-NL" dirty="0" smtClean="0">
                <a:ea typeface="Calibri"/>
                <a:cs typeface="Arial"/>
              </a:rPr>
              <a:t/>
            </a:r>
            <a:br>
              <a:rPr lang="nl-NL" dirty="0" smtClean="0">
                <a:ea typeface="Calibri"/>
                <a:cs typeface="Arial"/>
              </a:rPr>
            </a:br>
            <a:r>
              <a:rPr lang="nl-NL" dirty="0" smtClean="0">
                <a:ea typeface="Calibri"/>
                <a:cs typeface="Arial"/>
              </a:rPr>
              <a:t>wel </a:t>
            </a:r>
            <a:r>
              <a:rPr lang="nl-NL" dirty="0" err="1">
                <a:ea typeface="Calibri"/>
                <a:cs typeface="Arial"/>
              </a:rPr>
              <a:t>alamaat</a:t>
            </a:r>
            <a:r>
              <a:rPr lang="nl-NL" dirty="0">
                <a:ea typeface="Calibri"/>
                <a:cs typeface="Arial"/>
              </a:rPr>
              <a:t> betgabber </a:t>
            </a:r>
            <a:r>
              <a:rPr lang="nl-NL" dirty="0" err="1">
                <a:ea typeface="Calibri"/>
                <a:cs typeface="Arial"/>
              </a:rPr>
              <a:t>ablel</a:t>
            </a:r>
            <a:r>
              <a:rPr lang="nl-NL" dirty="0">
                <a:ea typeface="Calibri"/>
                <a:cs typeface="Arial"/>
              </a:rPr>
              <a:t> </a:t>
            </a:r>
            <a:r>
              <a:rPr lang="nl-NL" dirty="0" err="1">
                <a:ea typeface="Calibri"/>
                <a:cs typeface="Arial"/>
              </a:rPr>
              <a:t>kalaam</a:t>
            </a:r>
            <a:r>
              <a:rPr lang="ar-SA" dirty="0">
                <a:ea typeface="Calibri"/>
                <a:cs typeface="Arial"/>
              </a:rPr>
              <a:t/>
            </a:r>
            <a:br>
              <a:rPr lang="ar-SA" dirty="0">
                <a:ea typeface="Calibri"/>
                <a:cs typeface="Arial"/>
              </a:rPr>
            </a:br>
            <a:r>
              <a:rPr lang="ar-SA" b="1" dirty="0">
                <a:ea typeface="Calibri"/>
                <a:cs typeface="Arial"/>
              </a:rPr>
              <a:t>والمكتوب نوره يكشف الظلام </a:t>
            </a:r>
            <a:r>
              <a:rPr lang="nl-NL" b="1" dirty="0" smtClean="0">
                <a:ea typeface="Calibri"/>
                <a:cs typeface="Arial"/>
              </a:rPr>
              <a:t/>
            </a:r>
            <a:br>
              <a:rPr lang="nl-NL" b="1" dirty="0" smtClean="0">
                <a:ea typeface="Calibri"/>
                <a:cs typeface="Arial"/>
              </a:rPr>
            </a:br>
            <a:r>
              <a:rPr lang="ar-SA" b="1" dirty="0" smtClean="0">
                <a:ea typeface="Calibri"/>
                <a:cs typeface="Arial"/>
              </a:rPr>
              <a:t>والمسيح </a:t>
            </a:r>
            <a:r>
              <a:rPr lang="ar-SA" b="1" dirty="0">
                <a:ea typeface="Calibri"/>
                <a:cs typeface="Arial"/>
              </a:rPr>
              <a:t>قال و ما خبى علينا</a:t>
            </a:r>
            <a:r>
              <a:rPr lang="nl-NL" dirty="0">
                <a:ea typeface="Calibri"/>
                <a:cs typeface="Arial"/>
              </a:rPr>
              <a:t/>
            </a:r>
            <a:br>
              <a:rPr lang="nl-NL" dirty="0">
                <a:ea typeface="Calibri"/>
                <a:cs typeface="Arial"/>
              </a:rPr>
            </a:br>
            <a:r>
              <a:rPr lang="ar-SA" dirty="0">
                <a:ea typeface="Calibri"/>
                <a:cs typeface="Arial"/>
              </a:rPr>
              <a:t> </a:t>
            </a:r>
            <a:r>
              <a:rPr lang="nl-NL" dirty="0" smtClean="0">
                <a:ea typeface="Calibri"/>
                <a:cs typeface="Arial"/>
              </a:rPr>
              <a:t>Wel </a:t>
            </a:r>
            <a:r>
              <a:rPr lang="nl-NL" dirty="0" err="1" smtClean="0">
                <a:ea typeface="Calibri"/>
                <a:cs typeface="Arial"/>
              </a:rPr>
              <a:t>maktoeb</a:t>
            </a:r>
            <a:r>
              <a:rPr lang="nl-NL" dirty="0" smtClean="0">
                <a:ea typeface="Calibri"/>
                <a:cs typeface="Arial"/>
              </a:rPr>
              <a:t> </a:t>
            </a:r>
            <a:r>
              <a:rPr lang="nl-NL" dirty="0" err="1">
                <a:ea typeface="Calibri"/>
                <a:cs typeface="Arial"/>
              </a:rPr>
              <a:t>noeroe</a:t>
            </a:r>
            <a:r>
              <a:rPr lang="nl-NL" dirty="0">
                <a:ea typeface="Calibri"/>
                <a:cs typeface="Arial"/>
              </a:rPr>
              <a:t> </a:t>
            </a:r>
            <a:r>
              <a:rPr lang="nl-NL" dirty="0" err="1">
                <a:ea typeface="Calibri"/>
                <a:cs typeface="Arial"/>
              </a:rPr>
              <a:t>jekshefez</a:t>
            </a:r>
            <a:r>
              <a:rPr lang="nl-NL" dirty="0">
                <a:ea typeface="Calibri"/>
                <a:cs typeface="Arial"/>
              </a:rPr>
              <a:t> </a:t>
            </a:r>
            <a:r>
              <a:rPr lang="nl-NL" dirty="0" err="1">
                <a:ea typeface="Calibri"/>
                <a:cs typeface="Arial"/>
              </a:rPr>
              <a:t>zalaam</a:t>
            </a:r>
            <a:r>
              <a:rPr lang="nl-NL" dirty="0">
                <a:ea typeface="Calibri"/>
                <a:cs typeface="Arial"/>
              </a:rPr>
              <a:t> </a:t>
            </a:r>
            <a:r>
              <a:rPr lang="nl-NL" dirty="0" smtClean="0">
                <a:ea typeface="Calibri"/>
                <a:cs typeface="Arial"/>
              </a:rPr>
              <a:t/>
            </a:r>
            <a:br>
              <a:rPr lang="nl-NL" dirty="0" smtClean="0">
                <a:ea typeface="Calibri"/>
                <a:cs typeface="Arial"/>
              </a:rPr>
            </a:br>
            <a:r>
              <a:rPr lang="nl-NL" dirty="0" smtClean="0">
                <a:ea typeface="Calibri"/>
                <a:cs typeface="Arial"/>
              </a:rPr>
              <a:t>wel </a:t>
            </a:r>
            <a:r>
              <a:rPr lang="nl-NL" dirty="0" err="1" smtClean="0">
                <a:ea typeface="Calibri"/>
                <a:cs typeface="Arial"/>
              </a:rPr>
              <a:t>masie</a:t>
            </a:r>
            <a:r>
              <a:rPr lang="nl-NL" dirty="0" smtClean="0">
                <a:ea typeface="Calibri"/>
                <a:cs typeface="Arial"/>
              </a:rPr>
              <a:t> </a:t>
            </a:r>
            <a:r>
              <a:rPr lang="nl-NL" dirty="0">
                <a:ea typeface="Calibri"/>
                <a:cs typeface="Arial"/>
              </a:rPr>
              <a:t>ie </a:t>
            </a:r>
            <a:r>
              <a:rPr lang="nl-NL" dirty="0" err="1">
                <a:ea typeface="Calibri"/>
                <a:cs typeface="Arial"/>
              </a:rPr>
              <a:t>ieh</a:t>
            </a:r>
            <a:r>
              <a:rPr lang="nl-NL" dirty="0">
                <a:ea typeface="Calibri"/>
                <a:cs typeface="Arial"/>
              </a:rPr>
              <a:t> aal wie </a:t>
            </a:r>
            <a:r>
              <a:rPr lang="nl-NL" dirty="0" err="1">
                <a:ea typeface="Calibri"/>
                <a:cs typeface="Arial"/>
              </a:rPr>
              <a:t>machabba</a:t>
            </a:r>
            <a:r>
              <a:rPr lang="nl-NL" dirty="0">
                <a:ea typeface="Calibri"/>
                <a:cs typeface="Arial"/>
              </a:rPr>
              <a:t> </a:t>
            </a:r>
            <a:r>
              <a:rPr lang="nl-NL" dirty="0" err="1">
                <a:ea typeface="Calibri"/>
                <a:cs typeface="Arial"/>
              </a:rPr>
              <a:t>alena</a:t>
            </a:r>
            <a:r>
              <a:rPr lang="nl-NL" dirty="0">
                <a:ea typeface="Calibri"/>
                <a:cs typeface="Arial"/>
              </a:rPr>
              <a:t/>
            </a:r>
            <a:br>
              <a:rPr lang="nl-NL" dirty="0">
                <a:ea typeface="Calibri"/>
                <a:cs typeface="Arial"/>
              </a:rPr>
            </a:br>
            <a:r>
              <a:rPr lang="nl-NL" sz="3100" i="1" dirty="0">
                <a:ea typeface="Calibri"/>
                <a:cs typeface="Arial"/>
              </a:rPr>
              <a:t>We leven in de laatste dagen en de tekenen vertellen meer dan </a:t>
            </a:r>
            <a:r>
              <a:rPr lang="nl-NL" sz="3100" i="1" dirty="0" smtClean="0">
                <a:ea typeface="Calibri"/>
                <a:cs typeface="Arial"/>
              </a:rPr>
              <a:t>woorden. </a:t>
            </a:r>
            <a:r>
              <a:rPr lang="nl-NL" sz="3100" i="1" dirty="0">
                <a:ea typeface="Calibri"/>
                <a:cs typeface="Arial"/>
              </a:rPr>
              <a:t>Het licht van de schrift ontdekt de duisternis. Christus heeft ons dat verteld, Hij heeft het niet voor ons verborgen</a:t>
            </a:r>
            <a:r>
              <a:rPr lang="nl-NL" sz="3600" i="1" dirty="0">
                <a:ea typeface="Calibri"/>
                <a:cs typeface="Arial"/>
              </a:rPr>
              <a:t>.</a:t>
            </a:r>
            <a:endParaRPr lang="nl-NL" dirty="0"/>
          </a:p>
        </p:txBody>
      </p:sp>
    </p:spTree>
    <p:extLst>
      <p:ext uri="{BB962C8B-B14F-4D97-AF65-F5344CB8AC3E}">
        <p14:creationId xmlns:p14="http://schemas.microsoft.com/office/powerpoint/2010/main" val="1987341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274638"/>
            <a:ext cx="8784976" cy="6034682"/>
          </a:xfrm>
        </p:spPr>
        <p:txBody>
          <a:bodyPr>
            <a:normAutofit fontScale="90000"/>
          </a:bodyPr>
          <a:lstStyle/>
          <a:p>
            <a:pPr>
              <a:spcAft>
                <a:spcPts val="1000"/>
              </a:spcAft>
            </a:pPr>
            <a:r>
              <a:rPr lang="ar-SA" sz="3100" dirty="0">
                <a:ea typeface="Calibri"/>
                <a:cs typeface="Arial"/>
              </a:rPr>
              <a:t>القرار: </a:t>
            </a:r>
            <a:r>
              <a:rPr lang="ar-SA" b="1" dirty="0">
                <a:ea typeface="Calibri"/>
                <a:cs typeface="Arial"/>
              </a:rPr>
              <a:t>يا كنيسة افرحي جاي المسيح </a:t>
            </a:r>
            <a:r>
              <a:rPr lang="nl-NL" b="1" dirty="0" smtClean="0">
                <a:ea typeface="Calibri"/>
                <a:cs typeface="Arial"/>
              </a:rPr>
              <a:t/>
            </a:r>
            <a:br>
              <a:rPr lang="nl-NL" b="1" dirty="0" smtClean="0">
                <a:ea typeface="Calibri"/>
                <a:cs typeface="Arial"/>
              </a:rPr>
            </a:br>
            <a:r>
              <a:rPr lang="ar-SA" b="1" dirty="0" smtClean="0">
                <a:ea typeface="Calibri"/>
                <a:cs typeface="Arial"/>
              </a:rPr>
              <a:t>واسهري </a:t>
            </a:r>
            <a:r>
              <a:rPr lang="ar-SA" b="1" dirty="0">
                <a:ea typeface="Calibri"/>
                <a:cs typeface="Arial"/>
              </a:rPr>
              <a:t>نوري بالمصابيح</a:t>
            </a:r>
            <a:r>
              <a:rPr lang="nl-NL" b="1" dirty="0">
                <a:ea typeface="Calibri"/>
                <a:cs typeface="Arial"/>
              </a:rPr>
              <a:t/>
            </a:r>
            <a:br>
              <a:rPr lang="nl-NL" b="1" dirty="0">
                <a:ea typeface="Calibri"/>
                <a:cs typeface="Arial"/>
              </a:rPr>
            </a:br>
            <a:r>
              <a:rPr lang="ar-SA" dirty="0">
                <a:ea typeface="Calibri"/>
                <a:cs typeface="Arial"/>
              </a:rPr>
              <a:t> </a:t>
            </a:r>
            <a:r>
              <a:rPr lang="nl-NL" dirty="0" smtClean="0">
                <a:ea typeface="Calibri"/>
                <a:cs typeface="Arial"/>
              </a:rPr>
              <a:t>Ja </a:t>
            </a:r>
            <a:r>
              <a:rPr lang="nl-NL" dirty="0" err="1" smtClean="0">
                <a:ea typeface="Calibri"/>
                <a:cs typeface="Arial"/>
              </a:rPr>
              <a:t>knisa</a:t>
            </a:r>
            <a:r>
              <a:rPr lang="nl-NL" dirty="0" smtClean="0">
                <a:ea typeface="Calibri"/>
                <a:cs typeface="Arial"/>
              </a:rPr>
              <a:t> </a:t>
            </a:r>
            <a:r>
              <a:rPr lang="nl-NL" dirty="0" err="1">
                <a:ea typeface="Calibri"/>
                <a:cs typeface="Arial"/>
              </a:rPr>
              <a:t>afrahie</a:t>
            </a:r>
            <a:r>
              <a:rPr lang="nl-NL" dirty="0">
                <a:ea typeface="Calibri"/>
                <a:cs typeface="Arial"/>
              </a:rPr>
              <a:t> </a:t>
            </a:r>
            <a:r>
              <a:rPr lang="nl-NL" dirty="0" err="1">
                <a:ea typeface="Calibri"/>
                <a:cs typeface="Arial"/>
              </a:rPr>
              <a:t>djajel</a:t>
            </a:r>
            <a:r>
              <a:rPr lang="nl-NL" dirty="0">
                <a:ea typeface="Calibri"/>
                <a:cs typeface="Arial"/>
              </a:rPr>
              <a:t> </a:t>
            </a:r>
            <a:r>
              <a:rPr lang="nl-NL" dirty="0" err="1">
                <a:ea typeface="Calibri"/>
                <a:cs typeface="Arial"/>
              </a:rPr>
              <a:t>masieh</a:t>
            </a:r>
            <a:r>
              <a:rPr lang="nl-NL" dirty="0">
                <a:ea typeface="Calibri"/>
                <a:cs typeface="Arial"/>
              </a:rPr>
              <a:t> </a:t>
            </a:r>
            <a:r>
              <a:rPr lang="nl-NL" dirty="0" smtClean="0">
                <a:ea typeface="Calibri"/>
                <a:cs typeface="Arial"/>
              </a:rPr>
              <a:t/>
            </a:r>
            <a:br>
              <a:rPr lang="nl-NL" dirty="0" smtClean="0">
                <a:ea typeface="Calibri"/>
                <a:cs typeface="Arial"/>
              </a:rPr>
            </a:br>
            <a:r>
              <a:rPr lang="nl-NL" dirty="0" err="1" smtClean="0">
                <a:ea typeface="Calibri"/>
                <a:cs typeface="Arial"/>
              </a:rPr>
              <a:t>wes</a:t>
            </a:r>
            <a:r>
              <a:rPr lang="nl-NL" dirty="0" smtClean="0">
                <a:ea typeface="Calibri"/>
                <a:cs typeface="Arial"/>
              </a:rPr>
              <a:t> </a:t>
            </a:r>
            <a:r>
              <a:rPr lang="nl-NL" dirty="0" err="1">
                <a:ea typeface="Calibri"/>
                <a:cs typeface="Arial"/>
              </a:rPr>
              <a:t>harie</a:t>
            </a:r>
            <a:r>
              <a:rPr lang="nl-NL" dirty="0">
                <a:ea typeface="Calibri"/>
                <a:cs typeface="Arial"/>
              </a:rPr>
              <a:t> </a:t>
            </a:r>
            <a:r>
              <a:rPr lang="nl-NL" dirty="0" err="1">
                <a:ea typeface="Calibri"/>
                <a:cs typeface="Arial"/>
              </a:rPr>
              <a:t>nawarie</a:t>
            </a:r>
            <a:r>
              <a:rPr lang="nl-NL" dirty="0">
                <a:ea typeface="Calibri"/>
                <a:cs typeface="Arial"/>
              </a:rPr>
              <a:t> </a:t>
            </a:r>
            <a:r>
              <a:rPr lang="nl-NL" dirty="0" err="1">
                <a:ea typeface="Calibri"/>
                <a:cs typeface="Arial"/>
              </a:rPr>
              <a:t>belmasabieh</a:t>
            </a:r>
            <a:r>
              <a:rPr lang="ar-SA" dirty="0">
                <a:ea typeface="Calibri"/>
                <a:cs typeface="Arial"/>
              </a:rPr>
              <a:t/>
            </a:r>
            <a:br>
              <a:rPr lang="ar-SA" dirty="0">
                <a:ea typeface="Calibri"/>
                <a:cs typeface="Arial"/>
              </a:rPr>
            </a:br>
            <a:r>
              <a:rPr lang="ar-SA" b="1" dirty="0">
                <a:ea typeface="Calibri"/>
                <a:cs typeface="Arial"/>
              </a:rPr>
              <a:t>والبسي بالفرح توب التسبيح </a:t>
            </a:r>
            <a:r>
              <a:rPr lang="nl-NL" dirty="0" smtClean="0">
                <a:ea typeface="Calibri"/>
                <a:cs typeface="Arial"/>
              </a:rPr>
              <a:t/>
            </a:r>
            <a:br>
              <a:rPr lang="nl-NL" dirty="0" smtClean="0">
                <a:ea typeface="Calibri"/>
                <a:cs typeface="Arial"/>
              </a:rPr>
            </a:br>
            <a:r>
              <a:rPr lang="ar-SA" b="1" dirty="0" smtClean="0">
                <a:ea typeface="Calibri"/>
                <a:cs typeface="Arial"/>
              </a:rPr>
              <a:t>والمسيح </a:t>
            </a:r>
            <a:r>
              <a:rPr lang="ar-SA" b="1" dirty="0">
                <a:ea typeface="Calibri"/>
                <a:cs typeface="Arial"/>
              </a:rPr>
              <a:t>ع السحاب جاي لينا</a:t>
            </a:r>
            <a:r>
              <a:rPr lang="ar-SA" dirty="0">
                <a:ea typeface="Calibri"/>
                <a:cs typeface="Arial"/>
              </a:rPr>
              <a:t/>
            </a:r>
            <a:br>
              <a:rPr lang="ar-SA" dirty="0">
                <a:ea typeface="Calibri"/>
                <a:cs typeface="Arial"/>
              </a:rPr>
            </a:br>
            <a:r>
              <a:rPr lang="nl-NL" dirty="0" smtClean="0">
                <a:ea typeface="Calibri"/>
                <a:cs typeface="Arial"/>
              </a:rPr>
              <a:t>wel </a:t>
            </a:r>
            <a:r>
              <a:rPr lang="nl-NL" dirty="0" err="1" smtClean="0">
                <a:ea typeface="Calibri"/>
                <a:cs typeface="Arial"/>
              </a:rPr>
              <a:t>besie</a:t>
            </a:r>
            <a:r>
              <a:rPr lang="nl-NL" dirty="0" smtClean="0">
                <a:ea typeface="Calibri"/>
                <a:cs typeface="Arial"/>
              </a:rPr>
              <a:t> </a:t>
            </a:r>
            <a:r>
              <a:rPr lang="nl-NL" dirty="0" err="1">
                <a:ea typeface="Calibri"/>
                <a:cs typeface="Arial"/>
              </a:rPr>
              <a:t>belfarah</a:t>
            </a:r>
            <a:r>
              <a:rPr lang="nl-NL" dirty="0">
                <a:ea typeface="Calibri"/>
                <a:cs typeface="Arial"/>
              </a:rPr>
              <a:t> </a:t>
            </a:r>
            <a:r>
              <a:rPr lang="nl-NL" dirty="0" err="1">
                <a:ea typeface="Calibri"/>
                <a:cs typeface="Arial"/>
              </a:rPr>
              <a:t>toebet</a:t>
            </a:r>
            <a:r>
              <a:rPr lang="nl-NL" dirty="0">
                <a:ea typeface="Calibri"/>
                <a:cs typeface="Arial"/>
              </a:rPr>
              <a:t> </a:t>
            </a:r>
            <a:r>
              <a:rPr lang="nl-NL" dirty="0" err="1">
                <a:ea typeface="Calibri"/>
                <a:cs typeface="Arial"/>
              </a:rPr>
              <a:t>tasbieh</a:t>
            </a:r>
            <a:r>
              <a:rPr lang="nl-NL" dirty="0">
                <a:ea typeface="Calibri"/>
                <a:cs typeface="Arial"/>
              </a:rPr>
              <a:t> </a:t>
            </a:r>
            <a:r>
              <a:rPr lang="nl-NL" dirty="0" smtClean="0">
                <a:ea typeface="Calibri"/>
                <a:cs typeface="Arial"/>
              </a:rPr>
              <a:t/>
            </a:r>
            <a:br>
              <a:rPr lang="nl-NL" dirty="0" smtClean="0">
                <a:ea typeface="Calibri"/>
                <a:cs typeface="Arial"/>
              </a:rPr>
            </a:br>
            <a:r>
              <a:rPr lang="nl-NL" dirty="0" smtClean="0">
                <a:ea typeface="Calibri"/>
                <a:cs typeface="Arial"/>
              </a:rPr>
              <a:t>wel </a:t>
            </a:r>
            <a:r>
              <a:rPr lang="nl-NL" dirty="0" err="1" smtClean="0">
                <a:ea typeface="Calibri"/>
                <a:cs typeface="Arial"/>
              </a:rPr>
              <a:t>masie</a:t>
            </a:r>
            <a:r>
              <a:rPr lang="nl-NL" dirty="0" smtClean="0">
                <a:ea typeface="Calibri"/>
                <a:cs typeface="Arial"/>
              </a:rPr>
              <a:t> </a:t>
            </a:r>
            <a:r>
              <a:rPr lang="nl-NL" dirty="0">
                <a:ea typeface="Calibri"/>
                <a:cs typeface="Arial"/>
              </a:rPr>
              <a:t>ie </a:t>
            </a:r>
            <a:r>
              <a:rPr lang="nl-NL" dirty="0" err="1">
                <a:ea typeface="Calibri"/>
                <a:cs typeface="Arial"/>
              </a:rPr>
              <a:t>ieh</a:t>
            </a:r>
            <a:r>
              <a:rPr lang="nl-NL" dirty="0">
                <a:ea typeface="Calibri"/>
                <a:cs typeface="Arial"/>
              </a:rPr>
              <a:t> </a:t>
            </a:r>
            <a:r>
              <a:rPr lang="nl-NL" dirty="0" err="1">
                <a:ea typeface="Calibri"/>
                <a:cs typeface="Arial"/>
              </a:rPr>
              <a:t>assahab</a:t>
            </a:r>
            <a:r>
              <a:rPr lang="nl-NL" dirty="0">
                <a:ea typeface="Calibri"/>
                <a:cs typeface="Arial"/>
              </a:rPr>
              <a:t> </a:t>
            </a:r>
            <a:r>
              <a:rPr lang="nl-NL" dirty="0" err="1">
                <a:ea typeface="Calibri"/>
                <a:cs typeface="Arial"/>
              </a:rPr>
              <a:t>djaie</a:t>
            </a:r>
            <a:r>
              <a:rPr lang="nl-NL" dirty="0">
                <a:ea typeface="Calibri"/>
                <a:cs typeface="Arial"/>
              </a:rPr>
              <a:t>-ie </a:t>
            </a:r>
            <a:r>
              <a:rPr lang="nl-NL" dirty="0" err="1">
                <a:ea typeface="Calibri"/>
                <a:cs typeface="Arial"/>
              </a:rPr>
              <a:t>lina</a:t>
            </a:r>
            <a:r>
              <a:rPr lang="nl-NL" sz="3600" dirty="0">
                <a:ea typeface="Calibri"/>
                <a:cs typeface="Arial"/>
              </a:rPr>
              <a:t/>
            </a:r>
            <a:br>
              <a:rPr lang="nl-NL" sz="3600" dirty="0">
                <a:ea typeface="Calibri"/>
                <a:cs typeface="Arial"/>
              </a:rPr>
            </a:br>
            <a:r>
              <a:rPr lang="nl-NL" sz="3100" i="1" dirty="0" smtClean="0">
                <a:ea typeface="Calibri"/>
                <a:cs typeface="Arial"/>
              </a:rPr>
              <a:t>Kerk</a:t>
            </a:r>
            <a:r>
              <a:rPr lang="nl-NL" sz="3100" i="1" dirty="0">
                <a:ea typeface="Calibri"/>
                <a:cs typeface="Arial"/>
              </a:rPr>
              <a:t>, verheug je, Christus komt er aan! Ontwaak en draag het licht. Bekleed je met de lofprijzing in blijdschap. Christus komt op de wolken voor ons.</a:t>
            </a:r>
            <a:endParaRPr lang="nl-NL" sz="3100" dirty="0"/>
          </a:p>
        </p:txBody>
      </p:sp>
    </p:spTree>
    <p:extLst>
      <p:ext uri="{BB962C8B-B14F-4D97-AF65-F5344CB8AC3E}">
        <p14:creationId xmlns:p14="http://schemas.microsoft.com/office/powerpoint/2010/main" val="1622747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332656"/>
            <a:ext cx="9144000" cy="6336704"/>
          </a:xfrm>
        </p:spPr>
        <p:txBody>
          <a:bodyPr>
            <a:normAutofit fontScale="90000"/>
          </a:bodyPr>
          <a:lstStyle/>
          <a:p>
            <a:pPr rtl="1">
              <a:spcAft>
                <a:spcPts val="1000"/>
              </a:spcAft>
            </a:pPr>
            <a:r>
              <a:rPr lang="ar-SA" dirty="0">
                <a:ea typeface="Calibri"/>
                <a:cs typeface="Arial"/>
              </a:rPr>
              <a:t>3-</a:t>
            </a:r>
            <a:r>
              <a:rPr lang="ar-SA" b="1" dirty="0">
                <a:ea typeface="Calibri"/>
                <a:cs typeface="Arial"/>
              </a:rPr>
              <a:t> والدموع هو بايده هيمسحها </a:t>
            </a:r>
            <a:r>
              <a:rPr lang="nl-NL" b="1" dirty="0" smtClean="0">
                <a:ea typeface="Calibri"/>
                <a:cs typeface="Arial"/>
              </a:rPr>
              <a:t/>
            </a:r>
            <a:br>
              <a:rPr lang="nl-NL" b="1" dirty="0" smtClean="0">
                <a:ea typeface="Calibri"/>
                <a:cs typeface="Arial"/>
              </a:rPr>
            </a:br>
            <a:r>
              <a:rPr lang="ar-SA" b="1" dirty="0" smtClean="0">
                <a:ea typeface="Calibri"/>
                <a:cs typeface="Arial"/>
              </a:rPr>
              <a:t>والأجساد </a:t>
            </a:r>
            <a:r>
              <a:rPr lang="ar-SA" b="1" dirty="0">
                <a:ea typeface="Calibri"/>
                <a:cs typeface="Arial"/>
              </a:rPr>
              <a:t>نورانية هنلبسها</a:t>
            </a:r>
            <a:r>
              <a:rPr lang="nl-NL" sz="3600" dirty="0">
                <a:ea typeface="Calibri"/>
                <a:cs typeface="Arial"/>
              </a:rPr>
              <a:t/>
            </a:r>
            <a:br>
              <a:rPr lang="nl-NL" sz="3600" dirty="0">
                <a:ea typeface="Calibri"/>
                <a:cs typeface="Arial"/>
              </a:rPr>
            </a:br>
            <a:r>
              <a:rPr lang="nl-NL" dirty="0" err="1">
                <a:ea typeface="Calibri"/>
                <a:cs typeface="Arial"/>
              </a:rPr>
              <a:t>Wedemoe</a:t>
            </a:r>
            <a:r>
              <a:rPr lang="nl-NL" dirty="0">
                <a:ea typeface="Calibri"/>
                <a:cs typeface="Arial"/>
              </a:rPr>
              <a:t> </a:t>
            </a:r>
            <a:r>
              <a:rPr lang="nl-NL" dirty="0" err="1">
                <a:ea typeface="Calibri"/>
                <a:cs typeface="Arial"/>
              </a:rPr>
              <a:t>hoewab</a:t>
            </a:r>
            <a:r>
              <a:rPr lang="nl-NL" dirty="0">
                <a:ea typeface="Calibri"/>
                <a:cs typeface="Arial"/>
              </a:rPr>
              <a:t> </a:t>
            </a:r>
            <a:r>
              <a:rPr lang="nl-NL" dirty="0" err="1">
                <a:ea typeface="Calibri"/>
                <a:cs typeface="Arial"/>
              </a:rPr>
              <a:t>iedoe</a:t>
            </a:r>
            <a:r>
              <a:rPr lang="nl-NL" dirty="0">
                <a:ea typeface="Calibri"/>
                <a:cs typeface="Arial"/>
              </a:rPr>
              <a:t> </a:t>
            </a:r>
            <a:r>
              <a:rPr lang="nl-NL" dirty="0" err="1">
                <a:ea typeface="Calibri"/>
                <a:cs typeface="Arial"/>
              </a:rPr>
              <a:t>hajemsaha</a:t>
            </a:r>
            <a:r>
              <a:rPr lang="nl-NL" dirty="0">
                <a:ea typeface="Calibri"/>
                <a:cs typeface="Arial"/>
              </a:rPr>
              <a:t> </a:t>
            </a:r>
            <a:r>
              <a:rPr lang="nl-NL" dirty="0" err="1">
                <a:ea typeface="Calibri"/>
                <a:cs typeface="Arial"/>
              </a:rPr>
              <a:t>weladjsaad</a:t>
            </a:r>
            <a:r>
              <a:rPr lang="nl-NL" dirty="0">
                <a:ea typeface="Calibri"/>
                <a:cs typeface="Arial"/>
              </a:rPr>
              <a:t> </a:t>
            </a:r>
            <a:r>
              <a:rPr lang="nl-NL" dirty="0" err="1">
                <a:ea typeface="Calibri"/>
                <a:cs typeface="Arial"/>
              </a:rPr>
              <a:t>noerania</a:t>
            </a:r>
            <a:r>
              <a:rPr lang="nl-NL" dirty="0">
                <a:ea typeface="Calibri"/>
                <a:cs typeface="Arial"/>
              </a:rPr>
              <a:t> </a:t>
            </a:r>
            <a:r>
              <a:rPr lang="nl-NL" dirty="0" err="1">
                <a:ea typeface="Calibri"/>
                <a:cs typeface="Arial"/>
              </a:rPr>
              <a:t>hanelbesha</a:t>
            </a:r>
            <a:r>
              <a:rPr lang="ar-SA" dirty="0">
                <a:ea typeface="Calibri"/>
                <a:cs typeface="Arial"/>
              </a:rPr>
              <a:t/>
            </a:r>
            <a:br>
              <a:rPr lang="ar-SA" dirty="0">
                <a:ea typeface="Calibri"/>
                <a:cs typeface="Arial"/>
              </a:rPr>
            </a:br>
            <a:r>
              <a:rPr lang="ar-SA" b="1" dirty="0">
                <a:ea typeface="Calibri"/>
                <a:cs typeface="Arial"/>
              </a:rPr>
              <a:t>والأكاليل قدام عرشه نطرحها </a:t>
            </a:r>
            <a:r>
              <a:rPr lang="nl-NL" b="1" dirty="0" smtClean="0">
                <a:ea typeface="Calibri"/>
                <a:cs typeface="Arial"/>
              </a:rPr>
              <a:t/>
            </a:r>
            <a:br>
              <a:rPr lang="nl-NL" b="1" dirty="0" smtClean="0">
                <a:ea typeface="Calibri"/>
                <a:cs typeface="Arial"/>
              </a:rPr>
            </a:br>
            <a:r>
              <a:rPr lang="ar-SA" b="1" dirty="0" smtClean="0">
                <a:ea typeface="Calibri"/>
                <a:cs typeface="Arial"/>
              </a:rPr>
              <a:t>والمسيح </a:t>
            </a:r>
            <a:r>
              <a:rPr lang="ar-SA" b="1" dirty="0">
                <a:ea typeface="Calibri"/>
                <a:cs typeface="Arial"/>
              </a:rPr>
              <a:t>مجده هيملا عنينا</a:t>
            </a:r>
            <a:r>
              <a:rPr lang="ar-SA" dirty="0">
                <a:ea typeface="Calibri"/>
                <a:cs typeface="Arial"/>
              </a:rPr>
              <a:t> </a:t>
            </a:r>
            <a:br>
              <a:rPr lang="ar-SA" dirty="0">
                <a:ea typeface="Calibri"/>
                <a:cs typeface="Arial"/>
              </a:rPr>
            </a:br>
            <a:r>
              <a:rPr lang="nl-NL" dirty="0" smtClean="0">
                <a:ea typeface="Calibri"/>
                <a:cs typeface="Arial"/>
              </a:rPr>
              <a:t>wel </a:t>
            </a:r>
            <a:r>
              <a:rPr lang="nl-NL" dirty="0" err="1" smtClean="0">
                <a:ea typeface="Calibri"/>
                <a:cs typeface="Arial"/>
              </a:rPr>
              <a:t>akaliel</a:t>
            </a:r>
            <a:r>
              <a:rPr lang="nl-NL" dirty="0" smtClean="0">
                <a:ea typeface="Calibri"/>
                <a:cs typeface="Arial"/>
              </a:rPr>
              <a:t> </a:t>
            </a:r>
            <a:r>
              <a:rPr lang="nl-NL" dirty="0" err="1">
                <a:ea typeface="Calibri"/>
                <a:cs typeface="Arial"/>
              </a:rPr>
              <a:t>oedam</a:t>
            </a:r>
            <a:r>
              <a:rPr lang="nl-NL" dirty="0">
                <a:ea typeface="Calibri"/>
                <a:cs typeface="Arial"/>
              </a:rPr>
              <a:t> </a:t>
            </a:r>
            <a:r>
              <a:rPr lang="nl-NL" dirty="0" err="1">
                <a:ea typeface="Calibri"/>
                <a:cs typeface="Arial"/>
              </a:rPr>
              <a:t>arshoe</a:t>
            </a:r>
            <a:r>
              <a:rPr lang="nl-NL" dirty="0">
                <a:ea typeface="Calibri"/>
                <a:cs typeface="Arial"/>
              </a:rPr>
              <a:t> </a:t>
            </a:r>
            <a:r>
              <a:rPr lang="nl-NL" dirty="0" err="1">
                <a:ea typeface="Calibri"/>
                <a:cs typeface="Arial"/>
              </a:rPr>
              <a:t>netraha</a:t>
            </a:r>
            <a:r>
              <a:rPr lang="nl-NL" dirty="0">
                <a:ea typeface="Calibri"/>
                <a:cs typeface="Arial"/>
              </a:rPr>
              <a:t> </a:t>
            </a:r>
            <a:r>
              <a:rPr lang="nl-NL" dirty="0" smtClean="0">
                <a:ea typeface="Calibri"/>
                <a:cs typeface="Arial"/>
              </a:rPr>
              <a:t/>
            </a:r>
            <a:br>
              <a:rPr lang="nl-NL" dirty="0" smtClean="0">
                <a:ea typeface="Calibri"/>
                <a:cs typeface="Arial"/>
              </a:rPr>
            </a:br>
            <a:r>
              <a:rPr lang="nl-NL" dirty="0" smtClean="0">
                <a:ea typeface="Calibri"/>
                <a:cs typeface="Arial"/>
              </a:rPr>
              <a:t>wel </a:t>
            </a:r>
            <a:r>
              <a:rPr lang="nl-NL" dirty="0" err="1" smtClean="0">
                <a:ea typeface="Calibri"/>
                <a:cs typeface="Arial"/>
              </a:rPr>
              <a:t>masie</a:t>
            </a:r>
            <a:r>
              <a:rPr lang="nl-NL" dirty="0" smtClean="0">
                <a:ea typeface="Calibri"/>
                <a:cs typeface="Arial"/>
              </a:rPr>
              <a:t> </a:t>
            </a:r>
            <a:r>
              <a:rPr lang="nl-NL" dirty="0">
                <a:ea typeface="Calibri"/>
                <a:cs typeface="Arial"/>
              </a:rPr>
              <a:t>ie </a:t>
            </a:r>
            <a:r>
              <a:rPr lang="nl-NL" dirty="0" err="1">
                <a:ea typeface="Calibri"/>
                <a:cs typeface="Arial"/>
              </a:rPr>
              <a:t>ieh</a:t>
            </a:r>
            <a:r>
              <a:rPr lang="nl-NL" dirty="0">
                <a:ea typeface="Calibri"/>
                <a:cs typeface="Arial"/>
              </a:rPr>
              <a:t> </a:t>
            </a:r>
            <a:r>
              <a:rPr lang="nl-NL" dirty="0" err="1">
                <a:ea typeface="Calibri"/>
                <a:cs typeface="Arial"/>
              </a:rPr>
              <a:t>madjdoe</a:t>
            </a:r>
            <a:r>
              <a:rPr lang="nl-NL" dirty="0">
                <a:ea typeface="Calibri"/>
                <a:cs typeface="Arial"/>
              </a:rPr>
              <a:t> </a:t>
            </a:r>
            <a:r>
              <a:rPr lang="nl-NL" dirty="0" err="1">
                <a:ea typeface="Calibri"/>
                <a:cs typeface="Arial"/>
              </a:rPr>
              <a:t>hajemla</a:t>
            </a:r>
            <a:r>
              <a:rPr lang="nl-NL" dirty="0">
                <a:ea typeface="Calibri"/>
                <a:cs typeface="Arial"/>
              </a:rPr>
              <a:t> </a:t>
            </a:r>
            <a:r>
              <a:rPr lang="nl-NL" dirty="0" err="1">
                <a:ea typeface="Calibri"/>
                <a:cs typeface="Arial"/>
              </a:rPr>
              <a:t>enene</a:t>
            </a:r>
            <a:r>
              <a:rPr lang="nl-NL" sz="3600" dirty="0">
                <a:ea typeface="Calibri"/>
                <a:cs typeface="Arial"/>
              </a:rPr>
              <a:t/>
            </a:r>
            <a:br>
              <a:rPr lang="nl-NL" sz="3600" dirty="0">
                <a:ea typeface="Calibri"/>
                <a:cs typeface="Arial"/>
              </a:rPr>
            </a:br>
            <a:r>
              <a:rPr lang="nl-NL" sz="3100" i="1" dirty="0">
                <a:ea typeface="Calibri"/>
                <a:cs typeface="Arial"/>
              </a:rPr>
              <a:t>Onze tranen zal Hij met zijn hand afwissen, een stralend lichaam zullen we ontvangen, de kronen zullen we voor zijn troon werpen en Christus zal onze ogen vullen met zijn heerlijkheid.</a:t>
            </a:r>
            <a:r>
              <a:rPr lang="nl-NL" sz="3100" dirty="0">
                <a:ea typeface="Calibri"/>
                <a:cs typeface="Arial"/>
              </a:rPr>
              <a:t/>
            </a:r>
            <a:br>
              <a:rPr lang="nl-NL" sz="3100" dirty="0">
                <a:ea typeface="Calibri"/>
                <a:cs typeface="Arial"/>
              </a:rPr>
            </a:br>
            <a:endParaRPr lang="nl-NL" sz="3100" dirty="0"/>
          </a:p>
        </p:txBody>
      </p:sp>
    </p:spTree>
    <p:extLst>
      <p:ext uri="{BB962C8B-B14F-4D97-AF65-F5344CB8AC3E}">
        <p14:creationId xmlns:p14="http://schemas.microsoft.com/office/powerpoint/2010/main" val="897493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274638"/>
            <a:ext cx="8784976" cy="6034682"/>
          </a:xfrm>
        </p:spPr>
        <p:txBody>
          <a:bodyPr>
            <a:normAutofit fontScale="90000"/>
          </a:bodyPr>
          <a:lstStyle/>
          <a:p>
            <a:pPr>
              <a:spcAft>
                <a:spcPts val="1000"/>
              </a:spcAft>
            </a:pPr>
            <a:r>
              <a:rPr lang="ar-SA" sz="3100" dirty="0">
                <a:ea typeface="Calibri"/>
                <a:cs typeface="Arial"/>
              </a:rPr>
              <a:t>القرار: </a:t>
            </a:r>
            <a:r>
              <a:rPr lang="ar-SA" b="1" dirty="0">
                <a:ea typeface="Calibri"/>
                <a:cs typeface="Arial"/>
              </a:rPr>
              <a:t>يا كنيسة افرحي جاي المسيح </a:t>
            </a:r>
            <a:r>
              <a:rPr lang="nl-NL" b="1" dirty="0" smtClean="0">
                <a:ea typeface="Calibri"/>
                <a:cs typeface="Arial"/>
              </a:rPr>
              <a:t/>
            </a:r>
            <a:br>
              <a:rPr lang="nl-NL" b="1" dirty="0" smtClean="0">
                <a:ea typeface="Calibri"/>
                <a:cs typeface="Arial"/>
              </a:rPr>
            </a:br>
            <a:r>
              <a:rPr lang="ar-SA" b="1" dirty="0" smtClean="0">
                <a:ea typeface="Calibri"/>
                <a:cs typeface="Arial"/>
              </a:rPr>
              <a:t>واسهري </a:t>
            </a:r>
            <a:r>
              <a:rPr lang="ar-SA" b="1" dirty="0">
                <a:ea typeface="Calibri"/>
                <a:cs typeface="Arial"/>
              </a:rPr>
              <a:t>نوري بالمصابيح</a:t>
            </a:r>
            <a:r>
              <a:rPr lang="nl-NL" b="1" dirty="0">
                <a:ea typeface="Calibri"/>
                <a:cs typeface="Arial"/>
              </a:rPr>
              <a:t/>
            </a:r>
            <a:br>
              <a:rPr lang="nl-NL" b="1" dirty="0">
                <a:ea typeface="Calibri"/>
                <a:cs typeface="Arial"/>
              </a:rPr>
            </a:br>
            <a:r>
              <a:rPr lang="ar-SA" dirty="0">
                <a:ea typeface="Calibri"/>
                <a:cs typeface="Arial"/>
              </a:rPr>
              <a:t> </a:t>
            </a:r>
            <a:r>
              <a:rPr lang="nl-NL" dirty="0" smtClean="0">
                <a:ea typeface="Calibri"/>
                <a:cs typeface="Arial"/>
              </a:rPr>
              <a:t>Ja </a:t>
            </a:r>
            <a:r>
              <a:rPr lang="nl-NL" dirty="0" err="1" smtClean="0">
                <a:ea typeface="Calibri"/>
                <a:cs typeface="Arial"/>
              </a:rPr>
              <a:t>knisa</a:t>
            </a:r>
            <a:r>
              <a:rPr lang="nl-NL" dirty="0" smtClean="0">
                <a:ea typeface="Calibri"/>
                <a:cs typeface="Arial"/>
              </a:rPr>
              <a:t> </a:t>
            </a:r>
            <a:r>
              <a:rPr lang="nl-NL" dirty="0" err="1">
                <a:ea typeface="Calibri"/>
                <a:cs typeface="Arial"/>
              </a:rPr>
              <a:t>afrahie</a:t>
            </a:r>
            <a:r>
              <a:rPr lang="nl-NL" dirty="0">
                <a:ea typeface="Calibri"/>
                <a:cs typeface="Arial"/>
              </a:rPr>
              <a:t> </a:t>
            </a:r>
            <a:r>
              <a:rPr lang="nl-NL" dirty="0" err="1">
                <a:ea typeface="Calibri"/>
                <a:cs typeface="Arial"/>
              </a:rPr>
              <a:t>djajel</a:t>
            </a:r>
            <a:r>
              <a:rPr lang="nl-NL" dirty="0">
                <a:ea typeface="Calibri"/>
                <a:cs typeface="Arial"/>
              </a:rPr>
              <a:t> </a:t>
            </a:r>
            <a:r>
              <a:rPr lang="nl-NL" dirty="0" err="1">
                <a:ea typeface="Calibri"/>
                <a:cs typeface="Arial"/>
              </a:rPr>
              <a:t>masieh</a:t>
            </a:r>
            <a:r>
              <a:rPr lang="nl-NL" dirty="0">
                <a:ea typeface="Calibri"/>
                <a:cs typeface="Arial"/>
              </a:rPr>
              <a:t> </a:t>
            </a:r>
            <a:r>
              <a:rPr lang="nl-NL" dirty="0" smtClean="0">
                <a:ea typeface="Calibri"/>
                <a:cs typeface="Arial"/>
              </a:rPr>
              <a:t/>
            </a:r>
            <a:br>
              <a:rPr lang="nl-NL" dirty="0" smtClean="0">
                <a:ea typeface="Calibri"/>
                <a:cs typeface="Arial"/>
              </a:rPr>
            </a:br>
            <a:r>
              <a:rPr lang="nl-NL" dirty="0" err="1" smtClean="0">
                <a:ea typeface="Calibri"/>
                <a:cs typeface="Arial"/>
              </a:rPr>
              <a:t>wes</a:t>
            </a:r>
            <a:r>
              <a:rPr lang="nl-NL" dirty="0" smtClean="0">
                <a:ea typeface="Calibri"/>
                <a:cs typeface="Arial"/>
              </a:rPr>
              <a:t> </a:t>
            </a:r>
            <a:r>
              <a:rPr lang="nl-NL" dirty="0" err="1">
                <a:ea typeface="Calibri"/>
                <a:cs typeface="Arial"/>
              </a:rPr>
              <a:t>harie</a:t>
            </a:r>
            <a:r>
              <a:rPr lang="nl-NL" dirty="0">
                <a:ea typeface="Calibri"/>
                <a:cs typeface="Arial"/>
              </a:rPr>
              <a:t> </a:t>
            </a:r>
            <a:r>
              <a:rPr lang="nl-NL" dirty="0" err="1">
                <a:ea typeface="Calibri"/>
                <a:cs typeface="Arial"/>
              </a:rPr>
              <a:t>nawarie</a:t>
            </a:r>
            <a:r>
              <a:rPr lang="nl-NL" dirty="0">
                <a:ea typeface="Calibri"/>
                <a:cs typeface="Arial"/>
              </a:rPr>
              <a:t> </a:t>
            </a:r>
            <a:r>
              <a:rPr lang="nl-NL" dirty="0" err="1">
                <a:ea typeface="Calibri"/>
                <a:cs typeface="Arial"/>
              </a:rPr>
              <a:t>belmasabieh</a:t>
            </a:r>
            <a:r>
              <a:rPr lang="ar-SA" dirty="0">
                <a:ea typeface="Calibri"/>
                <a:cs typeface="Arial"/>
              </a:rPr>
              <a:t/>
            </a:r>
            <a:br>
              <a:rPr lang="ar-SA" dirty="0">
                <a:ea typeface="Calibri"/>
                <a:cs typeface="Arial"/>
              </a:rPr>
            </a:br>
            <a:r>
              <a:rPr lang="ar-SA" b="1" dirty="0">
                <a:ea typeface="Calibri"/>
                <a:cs typeface="Arial"/>
              </a:rPr>
              <a:t>والبسي بالفرح توب التسبيح </a:t>
            </a:r>
            <a:r>
              <a:rPr lang="nl-NL" dirty="0" smtClean="0">
                <a:ea typeface="Calibri"/>
                <a:cs typeface="Arial"/>
              </a:rPr>
              <a:t/>
            </a:r>
            <a:br>
              <a:rPr lang="nl-NL" dirty="0" smtClean="0">
                <a:ea typeface="Calibri"/>
                <a:cs typeface="Arial"/>
              </a:rPr>
            </a:br>
            <a:r>
              <a:rPr lang="ar-SA" b="1" dirty="0" smtClean="0">
                <a:ea typeface="Calibri"/>
                <a:cs typeface="Arial"/>
              </a:rPr>
              <a:t>والمسيح </a:t>
            </a:r>
            <a:r>
              <a:rPr lang="ar-SA" b="1" dirty="0">
                <a:ea typeface="Calibri"/>
                <a:cs typeface="Arial"/>
              </a:rPr>
              <a:t>ع السحاب جاي لينا</a:t>
            </a:r>
            <a:r>
              <a:rPr lang="ar-SA" dirty="0">
                <a:ea typeface="Calibri"/>
                <a:cs typeface="Arial"/>
              </a:rPr>
              <a:t/>
            </a:r>
            <a:br>
              <a:rPr lang="ar-SA" dirty="0">
                <a:ea typeface="Calibri"/>
                <a:cs typeface="Arial"/>
              </a:rPr>
            </a:br>
            <a:r>
              <a:rPr lang="nl-NL" dirty="0" smtClean="0">
                <a:ea typeface="Calibri"/>
                <a:cs typeface="Arial"/>
              </a:rPr>
              <a:t>wel </a:t>
            </a:r>
            <a:r>
              <a:rPr lang="nl-NL" dirty="0" err="1" smtClean="0">
                <a:ea typeface="Calibri"/>
                <a:cs typeface="Arial"/>
              </a:rPr>
              <a:t>besie</a:t>
            </a:r>
            <a:r>
              <a:rPr lang="nl-NL" dirty="0" smtClean="0">
                <a:ea typeface="Calibri"/>
                <a:cs typeface="Arial"/>
              </a:rPr>
              <a:t> </a:t>
            </a:r>
            <a:r>
              <a:rPr lang="nl-NL" dirty="0" err="1">
                <a:ea typeface="Calibri"/>
                <a:cs typeface="Arial"/>
              </a:rPr>
              <a:t>belfarah</a:t>
            </a:r>
            <a:r>
              <a:rPr lang="nl-NL" dirty="0">
                <a:ea typeface="Calibri"/>
                <a:cs typeface="Arial"/>
              </a:rPr>
              <a:t> </a:t>
            </a:r>
            <a:r>
              <a:rPr lang="nl-NL" dirty="0" err="1">
                <a:ea typeface="Calibri"/>
                <a:cs typeface="Arial"/>
              </a:rPr>
              <a:t>toebet</a:t>
            </a:r>
            <a:r>
              <a:rPr lang="nl-NL" dirty="0">
                <a:ea typeface="Calibri"/>
                <a:cs typeface="Arial"/>
              </a:rPr>
              <a:t> </a:t>
            </a:r>
            <a:r>
              <a:rPr lang="nl-NL" dirty="0" err="1">
                <a:ea typeface="Calibri"/>
                <a:cs typeface="Arial"/>
              </a:rPr>
              <a:t>tasbieh</a:t>
            </a:r>
            <a:r>
              <a:rPr lang="nl-NL" dirty="0">
                <a:ea typeface="Calibri"/>
                <a:cs typeface="Arial"/>
              </a:rPr>
              <a:t> </a:t>
            </a:r>
            <a:r>
              <a:rPr lang="nl-NL" dirty="0" smtClean="0">
                <a:ea typeface="Calibri"/>
                <a:cs typeface="Arial"/>
              </a:rPr>
              <a:t/>
            </a:r>
            <a:br>
              <a:rPr lang="nl-NL" dirty="0" smtClean="0">
                <a:ea typeface="Calibri"/>
                <a:cs typeface="Arial"/>
              </a:rPr>
            </a:br>
            <a:r>
              <a:rPr lang="nl-NL" dirty="0" smtClean="0">
                <a:ea typeface="Calibri"/>
                <a:cs typeface="Arial"/>
              </a:rPr>
              <a:t>wel </a:t>
            </a:r>
            <a:r>
              <a:rPr lang="nl-NL" dirty="0" err="1" smtClean="0">
                <a:ea typeface="Calibri"/>
                <a:cs typeface="Arial"/>
              </a:rPr>
              <a:t>masie</a:t>
            </a:r>
            <a:r>
              <a:rPr lang="nl-NL" dirty="0" smtClean="0">
                <a:ea typeface="Calibri"/>
                <a:cs typeface="Arial"/>
              </a:rPr>
              <a:t> </a:t>
            </a:r>
            <a:r>
              <a:rPr lang="nl-NL" dirty="0">
                <a:ea typeface="Calibri"/>
                <a:cs typeface="Arial"/>
              </a:rPr>
              <a:t>ie </a:t>
            </a:r>
            <a:r>
              <a:rPr lang="nl-NL" dirty="0" err="1">
                <a:ea typeface="Calibri"/>
                <a:cs typeface="Arial"/>
              </a:rPr>
              <a:t>ieh</a:t>
            </a:r>
            <a:r>
              <a:rPr lang="nl-NL" dirty="0">
                <a:ea typeface="Calibri"/>
                <a:cs typeface="Arial"/>
              </a:rPr>
              <a:t> </a:t>
            </a:r>
            <a:r>
              <a:rPr lang="nl-NL" dirty="0" err="1">
                <a:ea typeface="Calibri"/>
                <a:cs typeface="Arial"/>
              </a:rPr>
              <a:t>assahab</a:t>
            </a:r>
            <a:r>
              <a:rPr lang="nl-NL" dirty="0">
                <a:ea typeface="Calibri"/>
                <a:cs typeface="Arial"/>
              </a:rPr>
              <a:t> </a:t>
            </a:r>
            <a:r>
              <a:rPr lang="nl-NL" dirty="0" err="1">
                <a:ea typeface="Calibri"/>
                <a:cs typeface="Arial"/>
              </a:rPr>
              <a:t>djaie</a:t>
            </a:r>
            <a:r>
              <a:rPr lang="nl-NL" dirty="0">
                <a:ea typeface="Calibri"/>
                <a:cs typeface="Arial"/>
              </a:rPr>
              <a:t>-ie </a:t>
            </a:r>
            <a:r>
              <a:rPr lang="nl-NL" dirty="0" err="1">
                <a:ea typeface="Calibri"/>
                <a:cs typeface="Arial"/>
              </a:rPr>
              <a:t>lina</a:t>
            </a:r>
            <a:r>
              <a:rPr lang="nl-NL" sz="3600" dirty="0">
                <a:ea typeface="Calibri"/>
                <a:cs typeface="Arial"/>
              </a:rPr>
              <a:t/>
            </a:r>
            <a:br>
              <a:rPr lang="nl-NL" sz="3600" dirty="0">
                <a:ea typeface="Calibri"/>
                <a:cs typeface="Arial"/>
              </a:rPr>
            </a:br>
            <a:r>
              <a:rPr lang="nl-NL" sz="3100" i="1" dirty="0" smtClean="0">
                <a:ea typeface="Calibri"/>
                <a:cs typeface="Arial"/>
              </a:rPr>
              <a:t>Kerk</a:t>
            </a:r>
            <a:r>
              <a:rPr lang="nl-NL" sz="3100" i="1" dirty="0">
                <a:ea typeface="Calibri"/>
                <a:cs typeface="Arial"/>
              </a:rPr>
              <a:t>, verheug je, Christus komt er aan! Ontwaak en draag het licht. Bekleed je met de lofprijzing in blijdschap. Christus komt op de wolken voor ons.</a:t>
            </a:r>
            <a:endParaRPr lang="nl-NL" sz="3100" dirty="0"/>
          </a:p>
        </p:txBody>
      </p:sp>
    </p:spTree>
    <p:extLst>
      <p:ext uri="{BB962C8B-B14F-4D97-AF65-F5344CB8AC3E}">
        <p14:creationId xmlns:p14="http://schemas.microsoft.com/office/powerpoint/2010/main" val="1134247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0"/>
            <a:ext cx="9144000" cy="6237312"/>
          </a:xfrm>
        </p:spPr>
        <p:txBody>
          <a:bodyPr>
            <a:normAutofit fontScale="90000"/>
          </a:bodyPr>
          <a:lstStyle/>
          <a:p>
            <a:pPr rtl="1">
              <a:lnSpc>
                <a:spcPct val="115000"/>
              </a:lnSpc>
              <a:spcAft>
                <a:spcPts val="1000"/>
              </a:spcAft>
            </a:pPr>
            <a:r>
              <a:rPr lang="ar-SA" sz="4000" dirty="0">
                <a:ea typeface="Calibri"/>
                <a:cs typeface="Arial"/>
              </a:rPr>
              <a:t>4-</a:t>
            </a:r>
            <a:r>
              <a:rPr lang="ar-SA" dirty="0">
                <a:ea typeface="Calibri"/>
                <a:cs typeface="Arial"/>
              </a:rPr>
              <a:t> </a:t>
            </a:r>
            <a:r>
              <a:rPr lang="ar-SA" b="1" dirty="0">
                <a:ea typeface="Calibri"/>
                <a:cs typeface="Arial"/>
              </a:rPr>
              <a:t>بنعيش له و قلوبنا في السما كل يوم لمجيئه يقربنا</a:t>
            </a:r>
            <a:r>
              <a:rPr lang="nl-NL" sz="3600" dirty="0">
                <a:ea typeface="Calibri"/>
                <a:cs typeface="Arial"/>
              </a:rPr>
              <a:t/>
            </a:r>
            <a:br>
              <a:rPr lang="nl-NL" sz="3600" dirty="0">
                <a:ea typeface="Calibri"/>
                <a:cs typeface="Arial"/>
              </a:rPr>
            </a:br>
            <a:r>
              <a:rPr lang="ar-SA" dirty="0">
                <a:ea typeface="Calibri"/>
                <a:cs typeface="Arial"/>
              </a:rPr>
              <a:t> </a:t>
            </a:r>
            <a:r>
              <a:rPr lang="nl-NL" dirty="0" err="1">
                <a:ea typeface="Calibri"/>
                <a:cs typeface="Arial"/>
              </a:rPr>
              <a:t>Benishloe</a:t>
            </a:r>
            <a:r>
              <a:rPr lang="nl-NL" dirty="0">
                <a:ea typeface="Calibri"/>
                <a:cs typeface="Arial"/>
              </a:rPr>
              <a:t> </a:t>
            </a:r>
            <a:r>
              <a:rPr lang="nl-NL" dirty="0" err="1">
                <a:ea typeface="Calibri"/>
                <a:cs typeface="Arial"/>
              </a:rPr>
              <a:t>weoeloebna</a:t>
            </a:r>
            <a:r>
              <a:rPr lang="nl-NL" dirty="0">
                <a:ea typeface="Calibri"/>
                <a:cs typeface="Arial"/>
              </a:rPr>
              <a:t> fis </a:t>
            </a:r>
            <a:r>
              <a:rPr lang="nl-NL" dirty="0" err="1">
                <a:ea typeface="Calibri"/>
                <a:cs typeface="Arial"/>
              </a:rPr>
              <a:t>sama</a:t>
            </a:r>
            <a:r>
              <a:rPr lang="nl-NL" dirty="0">
                <a:ea typeface="Calibri"/>
                <a:cs typeface="Arial"/>
              </a:rPr>
              <a:t> </a:t>
            </a:r>
            <a:r>
              <a:rPr lang="nl-NL" dirty="0" smtClean="0">
                <a:ea typeface="Calibri"/>
                <a:cs typeface="Arial"/>
              </a:rPr>
              <a:t/>
            </a:r>
            <a:br>
              <a:rPr lang="nl-NL" dirty="0" smtClean="0">
                <a:ea typeface="Calibri"/>
                <a:cs typeface="Arial"/>
              </a:rPr>
            </a:br>
            <a:r>
              <a:rPr lang="nl-NL" dirty="0" err="1" smtClean="0">
                <a:ea typeface="Calibri"/>
                <a:cs typeface="Arial"/>
              </a:rPr>
              <a:t>koeli</a:t>
            </a:r>
            <a:r>
              <a:rPr lang="nl-NL" dirty="0" smtClean="0">
                <a:ea typeface="Calibri"/>
                <a:cs typeface="Arial"/>
              </a:rPr>
              <a:t> </a:t>
            </a:r>
            <a:r>
              <a:rPr lang="nl-NL" dirty="0" err="1">
                <a:ea typeface="Calibri"/>
                <a:cs typeface="Arial"/>
              </a:rPr>
              <a:t>joom</a:t>
            </a:r>
            <a:r>
              <a:rPr lang="nl-NL" dirty="0">
                <a:ea typeface="Calibri"/>
                <a:cs typeface="Arial"/>
              </a:rPr>
              <a:t> </a:t>
            </a:r>
            <a:r>
              <a:rPr lang="nl-NL" dirty="0" err="1">
                <a:ea typeface="Calibri"/>
                <a:cs typeface="Arial"/>
              </a:rPr>
              <a:t>limadj-ieoe</a:t>
            </a:r>
            <a:r>
              <a:rPr lang="nl-NL" dirty="0">
                <a:ea typeface="Calibri"/>
                <a:cs typeface="Arial"/>
              </a:rPr>
              <a:t> je </a:t>
            </a:r>
            <a:r>
              <a:rPr lang="nl-NL" dirty="0" err="1">
                <a:ea typeface="Calibri"/>
                <a:cs typeface="Arial"/>
              </a:rPr>
              <a:t>arabna</a:t>
            </a:r>
            <a:r>
              <a:rPr lang="ar-SA" dirty="0">
                <a:ea typeface="Calibri"/>
                <a:cs typeface="Arial"/>
              </a:rPr>
              <a:t/>
            </a:r>
            <a:br>
              <a:rPr lang="ar-SA" dirty="0">
                <a:ea typeface="Calibri"/>
                <a:cs typeface="Arial"/>
              </a:rPr>
            </a:br>
            <a:r>
              <a:rPr lang="ar-SA" b="1" dirty="0">
                <a:ea typeface="Calibri"/>
                <a:cs typeface="Arial"/>
              </a:rPr>
              <a:t>والغربة للسما بتشوقنا والمسيح هو كل ما لينا</a:t>
            </a:r>
            <a:r>
              <a:rPr lang="nl-NL" sz="3600" b="1" dirty="0">
                <a:ea typeface="Calibri"/>
                <a:cs typeface="Arial"/>
              </a:rPr>
              <a:t/>
            </a:r>
            <a:br>
              <a:rPr lang="nl-NL" sz="3600" b="1" dirty="0">
                <a:ea typeface="Calibri"/>
                <a:cs typeface="Arial"/>
              </a:rPr>
            </a:br>
            <a:r>
              <a:rPr lang="de-DE" dirty="0" err="1">
                <a:ea typeface="Calibri"/>
                <a:cs typeface="Arial"/>
              </a:rPr>
              <a:t>Welgoerba</a:t>
            </a:r>
            <a:r>
              <a:rPr lang="de-DE" dirty="0">
                <a:ea typeface="Calibri"/>
                <a:cs typeface="Arial"/>
              </a:rPr>
              <a:t> </a:t>
            </a:r>
            <a:r>
              <a:rPr lang="de-DE" dirty="0" err="1">
                <a:ea typeface="Calibri"/>
                <a:cs typeface="Arial"/>
              </a:rPr>
              <a:t>lis</a:t>
            </a:r>
            <a:r>
              <a:rPr lang="de-DE" dirty="0">
                <a:ea typeface="Calibri"/>
                <a:cs typeface="Arial"/>
              </a:rPr>
              <a:t> </a:t>
            </a:r>
            <a:r>
              <a:rPr lang="de-DE" dirty="0" err="1">
                <a:ea typeface="Calibri"/>
                <a:cs typeface="Arial"/>
              </a:rPr>
              <a:t>sama</a:t>
            </a:r>
            <a:r>
              <a:rPr lang="de-DE" dirty="0">
                <a:ea typeface="Calibri"/>
                <a:cs typeface="Arial"/>
              </a:rPr>
              <a:t> </a:t>
            </a:r>
            <a:r>
              <a:rPr lang="de-DE" dirty="0" err="1">
                <a:ea typeface="Calibri"/>
                <a:cs typeface="Arial"/>
              </a:rPr>
              <a:t>betshawana</a:t>
            </a:r>
            <a:r>
              <a:rPr lang="de-DE" dirty="0">
                <a:ea typeface="Calibri"/>
                <a:cs typeface="Arial"/>
              </a:rPr>
              <a:t> </a:t>
            </a:r>
            <a:r>
              <a:rPr lang="de-DE" dirty="0" smtClean="0">
                <a:ea typeface="Calibri"/>
                <a:cs typeface="Arial"/>
              </a:rPr>
              <a:t/>
            </a:r>
            <a:br>
              <a:rPr lang="de-DE" dirty="0" smtClean="0">
                <a:ea typeface="Calibri"/>
                <a:cs typeface="Arial"/>
              </a:rPr>
            </a:br>
            <a:r>
              <a:rPr lang="de-DE" dirty="0" err="1" smtClean="0">
                <a:ea typeface="Calibri"/>
                <a:cs typeface="Arial"/>
              </a:rPr>
              <a:t>wel</a:t>
            </a:r>
            <a:r>
              <a:rPr lang="de-DE" dirty="0" smtClean="0">
                <a:ea typeface="Calibri"/>
                <a:cs typeface="Arial"/>
              </a:rPr>
              <a:t> </a:t>
            </a:r>
            <a:r>
              <a:rPr lang="de-DE" dirty="0" err="1" smtClean="0">
                <a:ea typeface="Calibri"/>
                <a:cs typeface="Arial"/>
              </a:rPr>
              <a:t>masie</a:t>
            </a:r>
            <a:r>
              <a:rPr lang="de-DE" dirty="0" smtClean="0">
                <a:ea typeface="Calibri"/>
                <a:cs typeface="Arial"/>
              </a:rPr>
              <a:t> </a:t>
            </a:r>
            <a:r>
              <a:rPr lang="de-DE" dirty="0" err="1">
                <a:ea typeface="Calibri"/>
                <a:cs typeface="Arial"/>
              </a:rPr>
              <a:t>ie</a:t>
            </a:r>
            <a:r>
              <a:rPr lang="de-DE" dirty="0">
                <a:ea typeface="Calibri"/>
                <a:cs typeface="Arial"/>
              </a:rPr>
              <a:t> </a:t>
            </a:r>
            <a:r>
              <a:rPr lang="de-DE" dirty="0" err="1">
                <a:ea typeface="Calibri"/>
                <a:cs typeface="Arial"/>
              </a:rPr>
              <a:t>ieh</a:t>
            </a:r>
            <a:r>
              <a:rPr lang="de-DE" dirty="0">
                <a:ea typeface="Calibri"/>
                <a:cs typeface="Arial"/>
              </a:rPr>
              <a:t> </a:t>
            </a:r>
            <a:r>
              <a:rPr lang="de-DE" dirty="0" err="1" smtClean="0">
                <a:ea typeface="Calibri"/>
                <a:cs typeface="Arial"/>
              </a:rPr>
              <a:t>hoewa</a:t>
            </a:r>
            <a:r>
              <a:rPr lang="de-DE" dirty="0" smtClean="0">
                <a:ea typeface="Calibri"/>
                <a:cs typeface="Arial"/>
              </a:rPr>
              <a:t> </a:t>
            </a:r>
            <a:r>
              <a:rPr lang="de-DE" dirty="0" err="1">
                <a:ea typeface="Calibri"/>
                <a:cs typeface="Arial"/>
              </a:rPr>
              <a:t>koellie</a:t>
            </a:r>
            <a:r>
              <a:rPr lang="de-DE" dirty="0">
                <a:ea typeface="Calibri"/>
                <a:cs typeface="Arial"/>
              </a:rPr>
              <a:t> </a:t>
            </a:r>
            <a:r>
              <a:rPr lang="de-DE" dirty="0" err="1">
                <a:ea typeface="Calibri"/>
                <a:cs typeface="Arial"/>
              </a:rPr>
              <a:t>ma</a:t>
            </a:r>
            <a:r>
              <a:rPr lang="de-DE" dirty="0">
                <a:ea typeface="Calibri"/>
                <a:cs typeface="Arial"/>
              </a:rPr>
              <a:t> </a:t>
            </a:r>
            <a:r>
              <a:rPr lang="de-DE" dirty="0" err="1">
                <a:ea typeface="Calibri"/>
                <a:cs typeface="Arial"/>
              </a:rPr>
              <a:t>liena</a:t>
            </a:r>
            <a:r>
              <a:rPr lang="nl-NL" sz="3600" dirty="0">
                <a:ea typeface="Calibri"/>
                <a:cs typeface="Arial"/>
              </a:rPr>
              <a:t/>
            </a:r>
            <a:br>
              <a:rPr lang="nl-NL" sz="3600" dirty="0">
                <a:ea typeface="Calibri"/>
                <a:cs typeface="Arial"/>
              </a:rPr>
            </a:br>
            <a:r>
              <a:rPr lang="nl-NL" sz="3100" i="1" dirty="0">
                <a:ea typeface="Calibri"/>
                <a:cs typeface="Arial"/>
              </a:rPr>
              <a:t>Wij leven voor Hem en ons hart is in de hemel. Elke dag komen wij dichter bij zijn komst. En de vreemdelingschap doet ons verlangen naar de hemel. En Christus is alles wat wij hebben</a:t>
            </a:r>
            <a:r>
              <a:rPr lang="nl-NL" sz="3100" i="1" dirty="0" smtClean="0">
                <a:ea typeface="Calibri"/>
                <a:cs typeface="Arial"/>
              </a:rPr>
              <a:t>.</a:t>
            </a:r>
            <a:endParaRPr lang="nl-NL" dirty="0"/>
          </a:p>
        </p:txBody>
      </p:sp>
    </p:spTree>
    <p:extLst>
      <p:ext uri="{BB962C8B-B14F-4D97-AF65-F5344CB8AC3E}">
        <p14:creationId xmlns:p14="http://schemas.microsoft.com/office/powerpoint/2010/main" val="3680586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274638"/>
            <a:ext cx="8784976" cy="6034682"/>
          </a:xfrm>
        </p:spPr>
        <p:txBody>
          <a:bodyPr>
            <a:normAutofit fontScale="90000"/>
          </a:bodyPr>
          <a:lstStyle/>
          <a:p>
            <a:pPr>
              <a:spcAft>
                <a:spcPts val="1000"/>
              </a:spcAft>
            </a:pPr>
            <a:r>
              <a:rPr lang="ar-SA" sz="3100" dirty="0">
                <a:ea typeface="Calibri"/>
                <a:cs typeface="Arial"/>
              </a:rPr>
              <a:t>القرار: </a:t>
            </a:r>
            <a:r>
              <a:rPr lang="ar-SA" b="1" dirty="0">
                <a:ea typeface="Calibri"/>
                <a:cs typeface="Arial"/>
              </a:rPr>
              <a:t>يا كنيسة افرحي جاي المسيح </a:t>
            </a:r>
            <a:r>
              <a:rPr lang="nl-NL" b="1" dirty="0" smtClean="0">
                <a:ea typeface="Calibri"/>
                <a:cs typeface="Arial"/>
              </a:rPr>
              <a:t/>
            </a:r>
            <a:br>
              <a:rPr lang="nl-NL" b="1" dirty="0" smtClean="0">
                <a:ea typeface="Calibri"/>
                <a:cs typeface="Arial"/>
              </a:rPr>
            </a:br>
            <a:r>
              <a:rPr lang="ar-SA" b="1" dirty="0" smtClean="0">
                <a:ea typeface="Calibri"/>
                <a:cs typeface="Arial"/>
              </a:rPr>
              <a:t>واسهري </a:t>
            </a:r>
            <a:r>
              <a:rPr lang="ar-SA" b="1" dirty="0">
                <a:ea typeface="Calibri"/>
                <a:cs typeface="Arial"/>
              </a:rPr>
              <a:t>نوري بالمصابيح</a:t>
            </a:r>
            <a:r>
              <a:rPr lang="nl-NL" b="1" dirty="0">
                <a:ea typeface="Calibri"/>
                <a:cs typeface="Arial"/>
              </a:rPr>
              <a:t/>
            </a:r>
            <a:br>
              <a:rPr lang="nl-NL" b="1" dirty="0">
                <a:ea typeface="Calibri"/>
                <a:cs typeface="Arial"/>
              </a:rPr>
            </a:br>
            <a:r>
              <a:rPr lang="ar-SA" dirty="0">
                <a:ea typeface="Calibri"/>
                <a:cs typeface="Arial"/>
              </a:rPr>
              <a:t> </a:t>
            </a:r>
            <a:r>
              <a:rPr lang="nl-NL" dirty="0" smtClean="0">
                <a:ea typeface="Calibri"/>
                <a:cs typeface="Arial"/>
              </a:rPr>
              <a:t>Ja </a:t>
            </a:r>
            <a:r>
              <a:rPr lang="nl-NL" dirty="0" err="1" smtClean="0">
                <a:ea typeface="Calibri"/>
                <a:cs typeface="Arial"/>
              </a:rPr>
              <a:t>knisa</a:t>
            </a:r>
            <a:r>
              <a:rPr lang="nl-NL" dirty="0" smtClean="0">
                <a:ea typeface="Calibri"/>
                <a:cs typeface="Arial"/>
              </a:rPr>
              <a:t> </a:t>
            </a:r>
            <a:r>
              <a:rPr lang="nl-NL" dirty="0" err="1">
                <a:ea typeface="Calibri"/>
                <a:cs typeface="Arial"/>
              </a:rPr>
              <a:t>afrahie</a:t>
            </a:r>
            <a:r>
              <a:rPr lang="nl-NL" dirty="0">
                <a:ea typeface="Calibri"/>
                <a:cs typeface="Arial"/>
              </a:rPr>
              <a:t> </a:t>
            </a:r>
            <a:r>
              <a:rPr lang="nl-NL" dirty="0" err="1">
                <a:ea typeface="Calibri"/>
                <a:cs typeface="Arial"/>
              </a:rPr>
              <a:t>djajel</a:t>
            </a:r>
            <a:r>
              <a:rPr lang="nl-NL" dirty="0">
                <a:ea typeface="Calibri"/>
                <a:cs typeface="Arial"/>
              </a:rPr>
              <a:t> </a:t>
            </a:r>
            <a:r>
              <a:rPr lang="nl-NL" dirty="0" err="1">
                <a:ea typeface="Calibri"/>
                <a:cs typeface="Arial"/>
              </a:rPr>
              <a:t>masieh</a:t>
            </a:r>
            <a:r>
              <a:rPr lang="nl-NL" dirty="0">
                <a:ea typeface="Calibri"/>
                <a:cs typeface="Arial"/>
              </a:rPr>
              <a:t> </a:t>
            </a:r>
            <a:r>
              <a:rPr lang="nl-NL" dirty="0" smtClean="0">
                <a:ea typeface="Calibri"/>
                <a:cs typeface="Arial"/>
              </a:rPr>
              <a:t/>
            </a:r>
            <a:br>
              <a:rPr lang="nl-NL" dirty="0" smtClean="0">
                <a:ea typeface="Calibri"/>
                <a:cs typeface="Arial"/>
              </a:rPr>
            </a:br>
            <a:r>
              <a:rPr lang="nl-NL" dirty="0" err="1" smtClean="0">
                <a:ea typeface="Calibri"/>
                <a:cs typeface="Arial"/>
              </a:rPr>
              <a:t>wes</a:t>
            </a:r>
            <a:r>
              <a:rPr lang="nl-NL" dirty="0" smtClean="0">
                <a:ea typeface="Calibri"/>
                <a:cs typeface="Arial"/>
              </a:rPr>
              <a:t> </a:t>
            </a:r>
            <a:r>
              <a:rPr lang="nl-NL" dirty="0" err="1">
                <a:ea typeface="Calibri"/>
                <a:cs typeface="Arial"/>
              </a:rPr>
              <a:t>harie</a:t>
            </a:r>
            <a:r>
              <a:rPr lang="nl-NL" dirty="0">
                <a:ea typeface="Calibri"/>
                <a:cs typeface="Arial"/>
              </a:rPr>
              <a:t> </a:t>
            </a:r>
            <a:r>
              <a:rPr lang="nl-NL" dirty="0" err="1">
                <a:ea typeface="Calibri"/>
                <a:cs typeface="Arial"/>
              </a:rPr>
              <a:t>nawarie</a:t>
            </a:r>
            <a:r>
              <a:rPr lang="nl-NL" dirty="0">
                <a:ea typeface="Calibri"/>
                <a:cs typeface="Arial"/>
              </a:rPr>
              <a:t> </a:t>
            </a:r>
            <a:r>
              <a:rPr lang="nl-NL" dirty="0" err="1">
                <a:ea typeface="Calibri"/>
                <a:cs typeface="Arial"/>
              </a:rPr>
              <a:t>belmasabieh</a:t>
            </a:r>
            <a:r>
              <a:rPr lang="ar-SA" dirty="0">
                <a:ea typeface="Calibri"/>
                <a:cs typeface="Arial"/>
              </a:rPr>
              <a:t/>
            </a:r>
            <a:br>
              <a:rPr lang="ar-SA" dirty="0">
                <a:ea typeface="Calibri"/>
                <a:cs typeface="Arial"/>
              </a:rPr>
            </a:br>
            <a:r>
              <a:rPr lang="ar-SA" b="1" dirty="0">
                <a:ea typeface="Calibri"/>
                <a:cs typeface="Arial"/>
              </a:rPr>
              <a:t>والبسي بالفرح توب التسبيح </a:t>
            </a:r>
            <a:r>
              <a:rPr lang="nl-NL" dirty="0" smtClean="0">
                <a:ea typeface="Calibri"/>
                <a:cs typeface="Arial"/>
              </a:rPr>
              <a:t/>
            </a:r>
            <a:br>
              <a:rPr lang="nl-NL" dirty="0" smtClean="0">
                <a:ea typeface="Calibri"/>
                <a:cs typeface="Arial"/>
              </a:rPr>
            </a:br>
            <a:r>
              <a:rPr lang="ar-SA" b="1" dirty="0" smtClean="0">
                <a:ea typeface="Calibri"/>
                <a:cs typeface="Arial"/>
              </a:rPr>
              <a:t>والمسيح </a:t>
            </a:r>
            <a:r>
              <a:rPr lang="ar-SA" b="1" dirty="0">
                <a:ea typeface="Calibri"/>
                <a:cs typeface="Arial"/>
              </a:rPr>
              <a:t>ع السحاب جاي لينا</a:t>
            </a:r>
            <a:r>
              <a:rPr lang="ar-SA" dirty="0">
                <a:ea typeface="Calibri"/>
                <a:cs typeface="Arial"/>
              </a:rPr>
              <a:t/>
            </a:r>
            <a:br>
              <a:rPr lang="ar-SA" dirty="0">
                <a:ea typeface="Calibri"/>
                <a:cs typeface="Arial"/>
              </a:rPr>
            </a:br>
            <a:r>
              <a:rPr lang="nl-NL" dirty="0" smtClean="0">
                <a:ea typeface="Calibri"/>
                <a:cs typeface="Arial"/>
              </a:rPr>
              <a:t>wel </a:t>
            </a:r>
            <a:r>
              <a:rPr lang="nl-NL" dirty="0" err="1" smtClean="0">
                <a:ea typeface="Calibri"/>
                <a:cs typeface="Arial"/>
              </a:rPr>
              <a:t>besie</a:t>
            </a:r>
            <a:r>
              <a:rPr lang="nl-NL" dirty="0" smtClean="0">
                <a:ea typeface="Calibri"/>
                <a:cs typeface="Arial"/>
              </a:rPr>
              <a:t> </a:t>
            </a:r>
            <a:r>
              <a:rPr lang="nl-NL" dirty="0" err="1">
                <a:ea typeface="Calibri"/>
                <a:cs typeface="Arial"/>
              </a:rPr>
              <a:t>belfarah</a:t>
            </a:r>
            <a:r>
              <a:rPr lang="nl-NL" dirty="0">
                <a:ea typeface="Calibri"/>
                <a:cs typeface="Arial"/>
              </a:rPr>
              <a:t> </a:t>
            </a:r>
            <a:r>
              <a:rPr lang="nl-NL" dirty="0" err="1">
                <a:ea typeface="Calibri"/>
                <a:cs typeface="Arial"/>
              </a:rPr>
              <a:t>toebet</a:t>
            </a:r>
            <a:r>
              <a:rPr lang="nl-NL" dirty="0">
                <a:ea typeface="Calibri"/>
                <a:cs typeface="Arial"/>
              </a:rPr>
              <a:t> </a:t>
            </a:r>
            <a:r>
              <a:rPr lang="nl-NL" dirty="0" err="1">
                <a:ea typeface="Calibri"/>
                <a:cs typeface="Arial"/>
              </a:rPr>
              <a:t>tasbieh</a:t>
            </a:r>
            <a:r>
              <a:rPr lang="nl-NL" dirty="0">
                <a:ea typeface="Calibri"/>
                <a:cs typeface="Arial"/>
              </a:rPr>
              <a:t> </a:t>
            </a:r>
            <a:r>
              <a:rPr lang="nl-NL" dirty="0" smtClean="0">
                <a:ea typeface="Calibri"/>
                <a:cs typeface="Arial"/>
              </a:rPr>
              <a:t/>
            </a:r>
            <a:br>
              <a:rPr lang="nl-NL" dirty="0" smtClean="0">
                <a:ea typeface="Calibri"/>
                <a:cs typeface="Arial"/>
              </a:rPr>
            </a:br>
            <a:r>
              <a:rPr lang="nl-NL" dirty="0" smtClean="0">
                <a:ea typeface="Calibri"/>
                <a:cs typeface="Arial"/>
              </a:rPr>
              <a:t>wel </a:t>
            </a:r>
            <a:r>
              <a:rPr lang="nl-NL" dirty="0" err="1" smtClean="0">
                <a:ea typeface="Calibri"/>
                <a:cs typeface="Arial"/>
              </a:rPr>
              <a:t>masie</a:t>
            </a:r>
            <a:r>
              <a:rPr lang="nl-NL" dirty="0" smtClean="0">
                <a:ea typeface="Calibri"/>
                <a:cs typeface="Arial"/>
              </a:rPr>
              <a:t> </a:t>
            </a:r>
            <a:r>
              <a:rPr lang="nl-NL" dirty="0">
                <a:ea typeface="Calibri"/>
                <a:cs typeface="Arial"/>
              </a:rPr>
              <a:t>ie </a:t>
            </a:r>
            <a:r>
              <a:rPr lang="nl-NL" dirty="0" err="1">
                <a:ea typeface="Calibri"/>
                <a:cs typeface="Arial"/>
              </a:rPr>
              <a:t>ieh</a:t>
            </a:r>
            <a:r>
              <a:rPr lang="nl-NL" dirty="0">
                <a:ea typeface="Calibri"/>
                <a:cs typeface="Arial"/>
              </a:rPr>
              <a:t> </a:t>
            </a:r>
            <a:r>
              <a:rPr lang="nl-NL" dirty="0" err="1">
                <a:ea typeface="Calibri"/>
                <a:cs typeface="Arial"/>
              </a:rPr>
              <a:t>assahab</a:t>
            </a:r>
            <a:r>
              <a:rPr lang="nl-NL" dirty="0">
                <a:ea typeface="Calibri"/>
                <a:cs typeface="Arial"/>
              </a:rPr>
              <a:t> </a:t>
            </a:r>
            <a:r>
              <a:rPr lang="nl-NL" dirty="0" err="1">
                <a:ea typeface="Calibri"/>
                <a:cs typeface="Arial"/>
              </a:rPr>
              <a:t>djaie</a:t>
            </a:r>
            <a:r>
              <a:rPr lang="nl-NL" dirty="0">
                <a:ea typeface="Calibri"/>
                <a:cs typeface="Arial"/>
              </a:rPr>
              <a:t>-ie </a:t>
            </a:r>
            <a:r>
              <a:rPr lang="nl-NL" dirty="0" err="1">
                <a:ea typeface="Calibri"/>
                <a:cs typeface="Arial"/>
              </a:rPr>
              <a:t>lina</a:t>
            </a:r>
            <a:r>
              <a:rPr lang="nl-NL" sz="3600" dirty="0">
                <a:ea typeface="Calibri"/>
                <a:cs typeface="Arial"/>
              </a:rPr>
              <a:t/>
            </a:r>
            <a:br>
              <a:rPr lang="nl-NL" sz="3600" dirty="0">
                <a:ea typeface="Calibri"/>
                <a:cs typeface="Arial"/>
              </a:rPr>
            </a:br>
            <a:r>
              <a:rPr lang="nl-NL" sz="3100" i="1" dirty="0" smtClean="0">
                <a:ea typeface="Calibri"/>
                <a:cs typeface="Arial"/>
              </a:rPr>
              <a:t>Kerk</a:t>
            </a:r>
            <a:r>
              <a:rPr lang="nl-NL" sz="3100" i="1" dirty="0">
                <a:ea typeface="Calibri"/>
                <a:cs typeface="Arial"/>
              </a:rPr>
              <a:t>, verheug je, Christus komt er aan! Ontwaak en draag het licht. Bekleed je met de lofprijzing in blijdschap. Christus komt op de wolken voor ons.</a:t>
            </a:r>
            <a:endParaRPr lang="nl-NL" sz="3100" dirty="0"/>
          </a:p>
        </p:txBody>
      </p:sp>
    </p:spTree>
    <p:extLst>
      <p:ext uri="{BB962C8B-B14F-4D97-AF65-F5344CB8AC3E}">
        <p14:creationId xmlns:p14="http://schemas.microsoft.com/office/powerpoint/2010/main" val="4071315940"/>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TotalTime>
  <Words>89</Words>
  <Application>Microsoft Office PowerPoint</Application>
  <PresentationFormat>Diavoorstelling (4:3)</PresentationFormat>
  <Paragraphs>13</Paragraphs>
  <Slides>13</Slides>
  <Notes>0</Notes>
  <HiddenSlides>0</HiddenSlides>
  <MMClips>0</MMClips>
  <ScaleCrop>false</ScaleCrop>
  <HeadingPairs>
    <vt:vector size="4" baseType="variant">
      <vt:variant>
        <vt:lpstr>Thema</vt:lpstr>
      </vt:variant>
      <vt:variant>
        <vt:i4>1</vt:i4>
      </vt:variant>
      <vt:variant>
        <vt:lpstr>Diatitels</vt:lpstr>
      </vt:variant>
      <vt:variant>
        <vt:i4>13</vt:i4>
      </vt:variant>
    </vt:vector>
  </HeadingPairs>
  <TitlesOfParts>
    <vt:vector size="14" baseType="lpstr">
      <vt:lpstr>Kantoorthema</vt:lpstr>
      <vt:lpstr> lied 194 Hajatna aishinha lellie fadana    للي فدانا   حياتنا عايشينها     https://www.youtube.com/watch?v=wvZS9HFpaEU&amp;list=RDwvZS9HFpaEU </vt:lpstr>
      <vt:lpstr>1- حياتنا عايشينها للي فدانا نستنى يجي بنوره يملانا Hajatna aishinha lellie fadana nestanne je dj-ieb noeroe jemlana والأيام كلها هو معانا والمسيح يجي لبيتنا يودينا wel ai jaaam koelaha hoe wa ma ana wel masie ie ieh jedjel betna jewadina Ons leven geven we aan onze Verlosser. We wachten totdat Hij komt om ons te vervullen met zijn licht. Alle dagen is Hij met ons. Christus zal ons thuisbrengen</vt:lpstr>
      <vt:lpstr>القرار: يا كنيسة افرحي جاي المسيح  واسهري نوري بالمصابيح  Ja knisa afrahie djajel masieh  wes harie nawarie belmasabieh والبسي بالفرح توب التسبيح  والمسيح ع السحاب جاي لينا wel besie belfarah toebet tasbieh  wel masie ie ieh assahab djaie-ie lina Kerk, verheug je, Christus komt er aan! Ontwaak en draag het licht. Bekleed je met de lofprijzing in blijdschap. Christus komt op de wolken voor ons.</vt:lpstr>
      <vt:lpstr>2- أرضنا في أواخر الايام والعلامات بتخبر قبل الكلام  Ardina fie awagerl ajaam  wel alamaat betgabber ablel kalaam والمكتوب نوره يكشف الظلام  والمسيح قال و ما خبى علينا  Wel maktoeb noeroe jekshefez zalaam  wel masie ie ieh aal wie machabba alena We leven in de laatste dagen en de tekenen vertellen meer dan woorden. Het licht van de schrift ontdekt de duisternis. Christus heeft ons dat verteld, Hij heeft het niet voor ons verborgen.</vt:lpstr>
      <vt:lpstr>القرار: يا كنيسة افرحي جاي المسيح  واسهري نوري بالمصابيح  Ja knisa afrahie djajel masieh  wes harie nawarie belmasabieh والبسي بالفرح توب التسبيح  والمسيح ع السحاب جاي لينا wel besie belfarah toebet tasbieh  wel masie ie ieh assahab djaie-ie lina Kerk, verheug je, Christus komt er aan! Ontwaak en draag het licht. Bekleed je met de lofprijzing in blijdschap. Christus komt op de wolken voor ons.</vt:lpstr>
      <vt:lpstr>3- والدموع هو بايده هيمسحها  والأجساد نورانية هنلبسها Wedemoe hoewab iedoe hajemsaha weladjsaad noerania hanelbesha والأكاليل قدام عرشه نطرحها  والمسيح مجده هيملا عنينا  wel akaliel oedam arshoe netraha  wel masie ie ieh madjdoe hajemla enene Onze tranen zal Hij met zijn hand afwissen, een stralend lichaam zullen we ontvangen, de kronen zullen we voor zijn troon werpen en Christus zal onze ogen vullen met zijn heerlijkheid. </vt:lpstr>
      <vt:lpstr>القرار: يا كنيسة افرحي جاي المسيح  واسهري نوري بالمصابيح  Ja knisa afrahie djajel masieh  wes harie nawarie belmasabieh والبسي بالفرح توب التسبيح  والمسيح ع السحاب جاي لينا wel besie belfarah toebet tasbieh  wel masie ie ieh assahab djaie-ie lina Kerk, verheug je, Christus komt er aan! Ontwaak en draag het licht. Bekleed je met de lofprijzing in blijdschap. Christus komt op de wolken voor ons.</vt:lpstr>
      <vt:lpstr>4- بنعيش له و قلوبنا في السما كل يوم لمجيئه يقربنا  Benishloe weoeloebna fis sama  koeli joom limadj-ieoe je arabna والغربة للسما بتشوقنا والمسيح هو كل ما لينا Welgoerba lis sama betshawana  wel masie ie ieh hoewa koellie ma liena Wij leven voor Hem en ons hart is in de hemel. Elke dag komen wij dichter bij zijn komst. En de vreemdelingschap doet ons verlangen naar de hemel. En Christus is alles wat wij hebben.</vt:lpstr>
      <vt:lpstr>القرار: يا كنيسة افرحي جاي المسيح  واسهري نوري بالمصابيح  Ja knisa afrahie djajel masieh  wes harie nawarie belmasabieh والبسي بالفرح توب التسبيح  والمسيح ع السحاب جاي لينا wel besie belfarah toebet tasbieh  wel masie ie ieh assahab djaie-ie lina Kerk, verheug je, Christus komt er aan! Ontwaak en draag het licht. Bekleed je met de lofprijzing in blijdschap. Christus komt op de wolken voor ons.</vt:lpstr>
      <vt:lpstr>القرار: يا كنيسة افرحي جاي المسيح  واسهري نوري بالمصابيح  Ja knisa afrahie djajel masieh  wes harie nawarie belmasabieh والبسي بالفرح توب التسبيح  والمسيح ع السحاب جاي لينا wel besie belfarah toebet tasbieh  wel masie ie ieh assahab djaie-ie lina Kerk, verheug je, Christus komt er aan! Ontwaak en draag het licht. Bekleed je met de lofprijzing in blijdschap. Christus komt op de wolken voor ons.</vt:lpstr>
      <vt:lpstr>5- حياتنا عايشينها للي فدانا نستنى يجي بنوره يملانا Hajatna aishinha lellie fadana nestanne je dj-ieb noeroe jemlana والأيام كلها هو معانا والمسيح يجي لبيتنا يودينا wel ai jaaam koelaha hoe wa ma ana wel masie ie ieh jedjel betna jewadina Ons leven geven we aan onze Verlosser. We wachten totdat Hij komt om ons te vervullen met zijn licht. Alle dagen is Hij met ons. Christus zal ons thuisbrengen</vt:lpstr>
      <vt:lpstr>القرار: يا كنيسة افرحي جاي المسيح  واسهري نوري بالمصابيح  Ja knisa afrahie djajel masieh  wes harie nawarie belmasabieh والبسي بالفرح توب التسبيح  والمسيح ع السحاب جاي لينا wel besie belfarah toebet tasbieh  wel masie ie ieh assahab djaie-ie lina Kerk, verheug je, Christus komt er aan! Ontwaak en draag het licht. Bekleed je met de lofprijzing in blijdschap. Christus komt op de wolken voor ons.</vt:lpstr>
      <vt:lpstr>القرار: يا كنيسة افرحي جاي المسيح  واسهري نوري بالمصابيح  Ja knisa afrahie djajel masieh  wes harie nawarie belmasabieh والبسي بالفرح توب التسبيح  والمسيح ع السحاب جاي لينا wel besie belfarah toebet tasbieh  wel masie ie ieh assahab djaie-ie lina Kerk, verheug je, Christus komt er aan! Ontwaak en draag het licht. Bekleed je met de lofprijzing in blijdschap. Christus komt op de wolken voor 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Hajatna aishinha حياتنا عايشينها   https://www.youtube.com/watch?v=wvZS9HFpaEU&amp;list=RDwvZS9HFpaEU</dc:title>
  <dc:creator>Gebruiker</dc:creator>
  <cp:lastModifiedBy>Gebruiker</cp:lastModifiedBy>
  <cp:revision>6</cp:revision>
  <dcterms:created xsi:type="dcterms:W3CDTF">2017-06-07T11:28:21Z</dcterms:created>
  <dcterms:modified xsi:type="dcterms:W3CDTF">2018-01-11T10:29:12Z</dcterms:modified>
</cp:coreProperties>
</file>