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73" r:id="rId7"/>
    <p:sldId id="275" r:id="rId8"/>
    <p:sldId id="264" r:id="rId9"/>
    <p:sldId id="274" r:id="rId10"/>
    <p:sldId id="276"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191280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155652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340951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37647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61711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CF2B255-526C-4B2F-844D-6D69DBC02541}"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151427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CF2B255-526C-4B2F-844D-6D69DBC02541}" type="datetimeFigureOut">
              <a:rPr lang="nl-NL" smtClean="0"/>
              <a:t>11-2-2016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87884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CF2B255-526C-4B2F-844D-6D69DBC02541}" type="datetimeFigureOut">
              <a:rPr lang="nl-NL" smtClean="0"/>
              <a:t>11-2-2016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48014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F2B255-526C-4B2F-844D-6D69DBC02541}" type="datetimeFigureOut">
              <a:rPr lang="nl-NL" smtClean="0"/>
              <a:t>11-2-2016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426528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F2B255-526C-4B2F-844D-6D69DBC02541}"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349235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F2B255-526C-4B2F-844D-6D69DBC02541}" type="datetimeFigureOut">
              <a:rPr lang="nl-NL" smtClean="0"/>
              <a:t>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8048BE-5ED1-4ECB-8961-FC80711B5041}" type="slidenum">
              <a:rPr lang="nl-NL" smtClean="0"/>
              <a:t>‹nr.›</a:t>
            </a:fld>
            <a:endParaRPr lang="nl-NL"/>
          </a:p>
        </p:txBody>
      </p:sp>
    </p:spTree>
    <p:extLst>
      <p:ext uri="{BB962C8B-B14F-4D97-AF65-F5344CB8AC3E}">
        <p14:creationId xmlns:p14="http://schemas.microsoft.com/office/powerpoint/2010/main" val="156863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2B255-526C-4B2F-844D-6D69DBC02541}" type="datetimeFigureOut">
              <a:rPr lang="nl-NL" smtClean="0"/>
              <a:t>11-2-2016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048BE-5ED1-4ECB-8961-FC80711B5041}" type="slidenum">
              <a:rPr lang="nl-NL" smtClean="0"/>
              <a:t>‹nr.›</a:t>
            </a:fld>
            <a:endParaRPr lang="nl-NL"/>
          </a:p>
        </p:txBody>
      </p:sp>
    </p:spTree>
    <p:extLst>
      <p:ext uri="{BB962C8B-B14F-4D97-AF65-F5344CB8AC3E}">
        <p14:creationId xmlns:p14="http://schemas.microsoft.com/office/powerpoint/2010/main" val="1052076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86210"/>
          </a:xfrm>
        </p:spPr>
        <p:txBody>
          <a:bodyPr>
            <a:normAutofit fontScale="90000"/>
          </a:bodyPr>
          <a:lstStyle/>
          <a:p>
            <a:r>
              <a:rPr lang="nl-NL" dirty="0" smtClean="0"/>
              <a:t>Lied 194 </a:t>
            </a:r>
            <a:r>
              <a:rPr lang="nl-NL" dirty="0" err="1" smtClean="0"/>
              <a:t>Bahroe</a:t>
            </a:r>
            <a:r>
              <a:rPr lang="nl-NL" dirty="0" smtClean="0"/>
              <a:t> </a:t>
            </a:r>
            <a:r>
              <a:rPr lang="nl-NL" dirty="0" err="1" smtClean="0"/>
              <a:t>mahabbatiel</a:t>
            </a:r>
            <a:r>
              <a:rPr lang="nl-NL" dirty="0" smtClean="0"/>
              <a:t> </a:t>
            </a:r>
            <a:br>
              <a:rPr lang="nl-NL" dirty="0" smtClean="0"/>
            </a:br>
            <a:r>
              <a:rPr lang="nl-NL" dirty="0" smtClean="0"/>
              <a:t>(</a:t>
            </a:r>
            <a:r>
              <a:rPr lang="nl-NL" dirty="0" err="1" smtClean="0"/>
              <a:t>Havva</a:t>
            </a:r>
            <a:r>
              <a:rPr lang="nl-NL" dirty="0" smtClean="0"/>
              <a:t> </a:t>
            </a:r>
            <a:r>
              <a:rPr lang="nl-NL" dirty="0" err="1" smtClean="0"/>
              <a:t>nagila</a:t>
            </a:r>
            <a:r>
              <a:rPr lang="nl-NL" dirty="0" smtClean="0"/>
              <a:t>)</a:t>
            </a:r>
            <a:br>
              <a:rPr lang="nl-NL" dirty="0" smtClean="0"/>
            </a:br>
            <a:endParaRPr lang="nl-NL" dirty="0"/>
          </a:p>
        </p:txBody>
      </p:sp>
      <p:sp>
        <p:nvSpPr>
          <p:cNvPr id="3" name="Tijdelijke aanduiding voor inhoud 2"/>
          <p:cNvSpPr>
            <a:spLocks noGrp="1"/>
          </p:cNvSpPr>
          <p:nvPr>
            <p:ph idx="1"/>
          </p:nvPr>
        </p:nvSpPr>
        <p:spPr/>
        <p:txBody>
          <a:bodyPr>
            <a:normAutofit/>
          </a:bodyPr>
          <a:lstStyle/>
          <a:p>
            <a:pPr marL="0" indent="0" algn="ctr">
              <a:buNone/>
            </a:pPr>
            <a:r>
              <a:rPr lang="ar-SY" dirty="0"/>
              <a:t>بحر </a:t>
            </a:r>
            <a:r>
              <a:rPr lang="ar-SY" dirty="0" smtClean="0"/>
              <a:t>محبة</a:t>
            </a:r>
            <a:endParaRPr lang="nl-NL" dirty="0"/>
          </a:p>
        </p:txBody>
      </p:sp>
    </p:spTree>
    <p:extLst>
      <p:ext uri="{BB962C8B-B14F-4D97-AF65-F5344CB8AC3E}">
        <p14:creationId xmlns:p14="http://schemas.microsoft.com/office/powerpoint/2010/main" val="369631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79512" y="116632"/>
            <a:ext cx="8784976" cy="4647426"/>
          </a:xfrm>
          <a:prstGeom prst="rect">
            <a:avLst/>
          </a:prstGeom>
          <a:noFill/>
        </p:spPr>
        <p:txBody>
          <a:bodyPr wrap="square" rtlCol="0">
            <a:spAutoFit/>
          </a:bodyPr>
          <a:lstStyle/>
          <a:p>
            <a:pPr algn="ctr"/>
            <a:r>
              <a:rPr lang="ar-SA" sz="4000" b="1" dirty="0" smtClean="0"/>
              <a:t>كل </a:t>
            </a:r>
            <a:r>
              <a:rPr lang="ar-SA" sz="4000" b="1" dirty="0"/>
              <a:t>ما لي في الحياة كل عمري </a:t>
            </a:r>
            <a:r>
              <a:rPr lang="ar-SA" sz="4000" b="1" dirty="0" smtClean="0"/>
              <a:t>للممات</a:t>
            </a:r>
            <a:endParaRPr lang="nl-NL" sz="4000" b="1" dirty="0"/>
          </a:p>
          <a:p>
            <a:pPr algn="ctr"/>
            <a:r>
              <a:rPr lang="nl-NL" sz="4000" dirty="0" err="1"/>
              <a:t>Koelloe</a:t>
            </a:r>
            <a:r>
              <a:rPr lang="nl-NL" sz="4000" b="1" dirty="0"/>
              <a:t> </a:t>
            </a:r>
            <a:r>
              <a:rPr lang="nl-NL" sz="4000" b="1" dirty="0" err="1" smtClean="0"/>
              <a:t>maal</a:t>
            </a:r>
            <a:r>
              <a:rPr lang="nl-NL" sz="4000" dirty="0" err="1" smtClean="0"/>
              <a:t>i</a:t>
            </a:r>
            <a:r>
              <a:rPr lang="nl-NL" sz="4000" dirty="0" smtClean="0"/>
              <a:t> </a:t>
            </a:r>
            <a:r>
              <a:rPr lang="nl-NL" sz="4000" dirty="0" err="1"/>
              <a:t>fiel</a:t>
            </a:r>
            <a:r>
              <a:rPr lang="nl-NL" sz="4000" dirty="0"/>
              <a:t> </a:t>
            </a:r>
            <a:r>
              <a:rPr lang="nl-NL" sz="4000" dirty="0" err="1" smtClean="0"/>
              <a:t>chajaati</a:t>
            </a:r>
            <a:r>
              <a:rPr lang="nl-NL" sz="4000" dirty="0" smtClean="0"/>
              <a:t> </a:t>
            </a:r>
            <a:r>
              <a:rPr lang="nl-NL" sz="4000" b="1" dirty="0" smtClean="0"/>
              <a:t>-</a:t>
            </a:r>
            <a:r>
              <a:rPr lang="nl-NL" sz="4000" dirty="0" err="1" smtClean="0"/>
              <a:t>koelloe</a:t>
            </a:r>
            <a:r>
              <a:rPr lang="nl-NL" sz="4000" b="1" dirty="0" smtClean="0"/>
              <a:t>  ‘</a:t>
            </a:r>
            <a:r>
              <a:rPr lang="nl-NL" sz="4000" b="1" dirty="0" err="1" smtClean="0"/>
              <a:t>om</a:t>
            </a:r>
            <a:r>
              <a:rPr lang="nl-NL" sz="4000" dirty="0" err="1" smtClean="0"/>
              <a:t>ri</a:t>
            </a:r>
            <a:r>
              <a:rPr lang="nl-NL" sz="4000" dirty="0" smtClean="0"/>
              <a:t> </a:t>
            </a:r>
            <a:r>
              <a:rPr lang="nl-NL" sz="4000" dirty="0" err="1" smtClean="0"/>
              <a:t>lilmamaati</a:t>
            </a:r>
            <a:endParaRPr lang="nl-NL" sz="4000" dirty="0" smtClean="0"/>
          </a:p>
          <a:p>
            <a:pPr algn="ctr"/>
            <a:r>
              <a:rPr lang="ar-SA" sz="4000" b="1" dirty="0" smtClean="0"/>
              <a:t>للحبيب </a:t>
            </a:r>
            <a:r>
              <a:rPr lang="ar-SA" sz="4000" b="1" dirty="0"/>
              <a:t>... للحبيب من فداني </a:t>
            </a:r>
            <a:r>
              <a:rPr lang="ar-SA" sz="4000" b="1" dirty="0" smtClean="0"/>
              <a:t>بالصليب</a:t>
            </a:r>
            <a:endParaRPr lang="nl-NL" sz="4000" b="1" dirty="0" smtClean="0"/>
          </a:p>
          <a:p>
            <a:pPr algn="ctr"/>
            <a:r>
              <a:rPr lang="nl-NL" sz="4000" dirty="0" err="1" smtClean="0"/>
              <a:t>lilcha</a:t>
            </a:r>
            <a:r>
              <a:rPr lang="nl-NL" sz="4000" b="1" dirty="0" err="1" smtClean="0"/>
              <a:t>bieb</a:t>
            </a:r>
            <a:r>
              <a:rPr lang="nl-NL" sz="4000" b="1" dirty="0"/>
              <a:t>, </a:t>
            </a:r>
            <a:r>
              <a:rPr lang="nl-NL" sz="4000" dirty="0" err="1" smtClean="0"/>
              <a:t>lilcha</a:t>
            </a:r>
            <a:r>
              <a:rPr lang="nl-NL" sz="4000" b="1" dirty="0" err="1" smtClean="0"/>
              <a:t>bieb</a:t>
            </a:r>
            <a:r>
              <a:rPr lang="nl-NL" sz="4000" b="1" dirty="0"/>
              <a:t>, </a:t>
            </a:r>
            <a:r>
              <a:rPr lang="nl-NL" sz="4000" dirty="0"/>
              <a:t>man </a:t>
            </a:r>
            <a:r>
              <a:rPr lang="nl-NL" sz="4000" dirty="0" err="1" smtClean="0"/>
              <a:t>fa</a:t>
            </a:r>
            <a:r>
              <a:rPr lang="nl-NL" sz="4000" b="1" dirty="0" err="1" smtClean="0"/>
              <a:t>daa</a:t>
            </a:r>
            <a:r>
              <a:rPr lang="nl-NL" sz="4000" dirty="0" err="1" smtClean="0"/>
              <a:t>nie</a:t>
            </a:r>
            <a:r>
              <a:rPr lang="nl-NL" sz="4000" dirty="0" smtClean="0"/>
              <a:t> </a:t>
            </a:r>
            <a:r>
              <a:rPr lang="nl-NL" sz="4000" dirty="0" err="1" smtClean="0"/>
              <a:t>bissa</a:t>
            </a:r>
            <a:r>
              <a:rPr lang="nl-NL" sz="4000" b="1" dirty="0" err="1" smtClean="0"/>
              <a:t>lieb</a:t>
            </a:r>
            <a:endParaRPr lang="nl-NL" sz="4000" b="1" dirty="0" smtClean="0"/>
          </a:p>
          <a:p>
            <a:pPr algn="ctr"/>
            <a:r>
              <a:rPr lang="nl-NL" sz="2800" i="1" dirty="0"/>
              <a:t>Alles wat ik heb in het leven en mijn hele leven tot de dood is van mijn geliefde die mij verlost heeft op het kruis. </a:t>
            </a:r>
            <a:endParaRPr lang="nl-NL" sz="4000" b="1" i="1" dirty="0"/>
          </a:p>
        </p:txBody>
      </p:sp>
    </p:spTree>
    <p:extLst>
      <p:ext uri="{BB962C8B-B14F-4D97-AF65-F5344CB8AC3E}">
        <p14:creationId xmlns:p14="http://schemas.microsoft.com/office/powerpoint/2010/main" val="102574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0" y="1"/>
            <a:ext cx="8999984" cy="5262979"/>
          </a:xfrm>
          <a:prstGeom prst="rect">
            <a:avLst/>
          </a:prstGeom>
          <a:noFill/>
        </p:spPr>
        <p:txBody>
          <a:bodyPr wrap="square" rtlCol="0">
            <a:spAutoFit/>
          </a:bodyPr>
          <a:lstStyle/>
          <a:p>
            <a:pPr algn="ctr"/>
            <a:r>
              <a:rPr lang="ar-SA" sz="4000" b="1" dirty="0"/>
              <a:t>بحر محبة الفادي لا يحد متسع </a:t>
            </a:r>
            <a:r>
              <a:rPr lang="ar-SA" sz="4000" b="1" dirty="0" smtClean="0"/>
              <a:t>الأرجاء</a:t>
            </a:r>
            <a:r>
              <a:rPr lang="nl-NL" sz="4000" b="1" dirty="0" smtClean="0"/>
              <a:t> 1</a:t>
            </a:r>
            <a:endParaRPr lang="nl-NL" sz="4000" b="1" dirty="0" smtClean="0"/>
          </a:p>
          <a:p>
            <a:pPr algn="ctr"/>
            <a:r>
              <a:rPr lang="nl-NL" sz="4000" b="1" dirty="0" smtClean="0"/>
              <a:t>1. </a:t>
            </a:r>
            <a:r>
              <a:rPr lang="nl-NL" sz="4000" b="1" dirty="0" err="1" smtClean="0"/>
              <a:t>Bah</a:t>
            </a:r>
            <a:r>
              <a:rPr lang="nl-NL" sz="4000" dirty="0" err="1" smtClean="0"/>
              <a:t>roe</a:t>
            </a:r>
            <a:r>
              <a:rPr lang="nl-NL" sz="4000" dirty="0" smtClean="0"/>
              <a:t> </a:t>
            </a:r>
            <a:r>
              <a:rPr lang="nl-NL" sz="4000" dirty="0" err="1" smtClean="0"/>
              <a:t>mahabba</a:t>
            </a:r>
            <a:r>
              <a:rPr lang="nl-NL" sz="4000" b="1" dirty="0" err="1" smtClean="0"/>
              <a:t>tiel</a:t>
            </a:r>
            <a:r>
              <a:rPr lang="nl-NL" sz="4000" b="1" dirty="0" smtClean="0"/>
              <a:t> </a:t>
            </a:r>
            <a:r>
              <a:rPr lang="nl-NL" sz="4000" dirty="0" err="1" smtClean="0"/>
              <a:t>faa</a:t>
            </a:r>
            <a:r>
              <a:rPr lang="nl-NL" sz="4000" dirty="0" smtClean="0"/>
              <a:t>-die </a:t>
            </a:r>
            <a:r>
              <a:rPr lang="nl-NL" sz="4000" dirty="0" err="1" smtClean="0"/>
              <a:t>laa</a:t>
            </a:r>
            <a:r>
              <a:rPr lang="nl-NL" sz="4000" dirty="0" smtClean="0"/>
              <a:t> </a:t>
            </a:r>
            <a:r>
              <a:rPr lang="nl-NL" sz="4000" dirty="0" err="1" smtClean="0"/>
              <a:t>yoec</a:t>
            </a:r>
            <a:r>
              <a:rPr lang="nl-NL" sz="4000" b="1" dirty="0" err="1" smtClean="0"/>
              <a:t>had</a:t>
            </a:r>
            <a:r>
              <a:rPr lang="nl-NL" sz="4000" dirty="0" err="1" smtClean="0"/>
              <a:t>doe</a:t>
            </a:r>
            <a:r>
              <a:rPr lang="nl-NL" sz="4000" dirty="0" smtClean="0"/>
              <a:t> </a:t>
            </a:r>
            <a:r>
              <a:rPr lang="nl-NL" sz="4000" dirty="0" err="1" smtClean="0"/>
              <a:t>moetta</a:t>
            </a:r>
            <a:r>
              <a:rPr lang="nl-NL" sz="4000" dirty="0" smtClean="0"/>
              <a:t> </a:t>
            </a:r>
            <a:r>
              <a:rPr lang="nl-NL" sz="4000" dirty="0" err="1" smtClean="0"/>
              <a:t>sie</a:t>
            </a:r>
            <a:r>
              <a:rPr lang="nl-NL" sz="4000" b="1" dirty="0" err="1" smtClean="0"/>
              <a:t>’oel</a:t>
            </a:r>
            <a:r>
              <a:rPr lang="nl-NL" sz="4000" b="1" dirty="0" smtClean="0"/>
              <a:t> </a:t>
            </a:r>
            <a:r>
              <a:rPr lang="nl-NL" sz="4000" dirty="0" err="1" smtClean="0"/>
              <a:t>ar</a:t>
            </a:r>
            <a:r>
              <a:rPr lang="nl-NL" sz="4000" i="1" dirty="0" err="1" smtClean="0"/>
              <a:t>dj</a:t>
            </a:r>
            <a:r>
              <a:rPr lang="nl-NL" sz="4000" dirty="0" err="1" smtClean="0"/>
              <a:t>aa</a:t>
            </a:r>
            <a:r>
              <a:rPr lang="nl-NL" sz="4000" b="1" dirty="0" smtClean="0"/>
              <a:t/>
            </a:r>
            <a:br>
              <a:rPr lang="nl-NL" sz="4000" b="1" dirty="0" smtClean="0"/>
            </a:br>
            <a:r>
              <a:rPr lang="ar-SA" sz="4000" b="1" dirty="0" smtClean="0"/>
              <a:t>في </a:t>
            </a:r>
            <a:r>
              <a:rPr lang="ar-SA" sz="4000" b="1" dirty="0"/>
              <a:t>طوله وعمقه سرمدي وما له استقصاء</a:t>
            </a:r>
            <a:endParaRPr lang="nl-NL" sz="4000" b="1" dirty="0"/>
          </a:p>
          <a:p>
            <a:pPr algn="ctr"/>
            <a:r>
              <a:rPr lang="nl-NL" sz="4000" b="1" dirty="0" err="1"/>
              <a:t>Fie</a:t>
            </a:r>
            <a:r>
              <a:rPr lang="nl-NL" sz="4000" b="1" dirty="0"/>
              <a:t> </a:t>
            </a:r>
            <a:r>
              <a:rPr lang="nl-NL" sz="4000" dirty="0" smtClean="0"/>
              <a:t>toe-</a:t>
            </a:r>
            <a:r>
              <a:rPr lang="nl-NL" sz="4000" dirty="0" err="1" smtClean="0"/>
              <a:t>lihi</a:t>
            </a:r>
            <a:r>
              <a:rPr lang="nl-NL" sz="4000" dirty="0" smtClean="0"/>
              <a:t> </a:t>
            </a:r>
            <a:r>
              <a:rPr lang="nl-NL" sz="4000" dirty="0" err="1" smtClean="0"/>
              <a:t>wa</a:t>
            </a:r>
            <a:r>
              <a:rPr lang="nl-NL" sz="4000" b="1" dirty="0" err="1" smtClean="0"/>
              <a:t>’oem</a:t>
            </a:r>
            <a:r>
              <a:rPr lang="nl-NL" sz="4000" dirty="0" err="1" smtClean="0"/>
              <a:t>qie</a:t>
            </a:r>
            <a:r>
              <a:rPr lang="nl-NL" sz="4000" dirty="0" smtClean="0"/>
              <a:t>-hi </a:t>
            </a:r>
            <a:r>
              <a:rPr lang="nl-NL" sz="4000" dirty="0" err="1" smtClean="0"/>
              <a:t>sarma</a:t>
            </a:r>
            <a:r>
              <a:rPr lang="nl-NL" sz="4000" b="1" dirty="0" err="1" smtClean="0"/>
              <a:t>die</a:t>
            </a:r>
            <a:r>
              <a:rPr lang="nl-NL" sz="4000" dirty="0" err="1" smtClean="0"/>
              <a:t>yoen</a:t>
            </a:r>
            <a:r>
              <a:rPr lang="nl-NL" sz="4000" dirty="0" smtClean="0"/>
              <a:t> </a:t>
            </a:r>
            <a:r>
              <a:rPr lang="nl-NL" sz="4000" dirty="0" err="1"/>
              <a:t>wa</a:t>
            </a:r>
            <a:r>
              <a:rPr lang="nl-NL" sz="4000" dirty="0"/>
              <a:t> ma </a:t>
            </a:r>
            <a:r>
              <a:rPr lang="nl-NL" sz="4000" dirty="0" err="1"/>
              <a:t>la</a:t>
            </a:r>
            <a:r>
              <a:rPr lang="nl-NL" sz="4000" b="1" dirty="0" err="1"/>
              <a:t>hoe</a:t>
            </a:r>
            <a:r>
              <a:rPr lang="nl-NL" sz="4000" b="1" dirty="0"/>
              <a:t> </a:t>
            </a:r>
            <a:r>
              <a:rPr lang="nl-NL" sz="4000" dirty="0" err="1" smtClean="0"/>
              <a:t>stiqsaa</a:t>
            </a:r>
            <a:endParaRPr lang="nl-NL" sz="4000" dirty="0" smtClean="0"/>
          </a:p>
          <a:p>
            <a:pPr algn="ctr"/>
            <a:r>
              <a:rPr lang="nl-NL" sz="2800" i="1" dirty="0" smtClean="0"/>
              <a:t>De </a:t>
            </a:r>
            <a:r>
              <a:rPr lang="nl-NL" sz="2800" i="1" dirty="0"/>
              <a:t>zee van de liefde van de Verlosser is grenzeloos wijd in zijn lengte en diepte, is eeuwig en kan niet worden doorgrond</a:t>
            </a:r>
            <a:r>
              <a:rPr lang="nl-NL" sz="2800" i="1" dirty="0" smtClean="0"/>
              <a:t>.</a:t>
            </a:r>
          </a:p>
          <a:p>
            <a:endParaRPr lang="nl-NL" sz="4000" b="1" dirty="0"/>
          </a:p>
        </p:txBody>
      </p:sp>
    </p:spTree>
    <p:extLst>
      <p:ext uri="{BB962C8B-B14F-4D97-AF65-F5344CB8AC3E}">
        <p14:creationId xmlns:p14="http://schemas.microsoft.com/office/powerpoint/2010/main" val="3076425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79512" y="116632"/>
            <a:ext cx="8795277" cy="5509200"/>
          </a:xfrm>
          <a:prstGeom prst="rect">
            <a:avLst/>
          </a:prstGeom>
          <a:noFill/>
        </p:spPr>
        <p:txBody>
          <a:bodyPr wrap="square" rtlCol="0">
            <a:spAutoFit/>
          </a:bodyPr>
          <a:lstStyle/>
          <a:p>
            <a:pPr algn="ctr"/>
            <a:endParaRPr lang="nl-NL" sz="1200" b="1" dirty="0" smtClean="0"/>
          </a:p>
          <a:p>
            <a:pPr algn="ctr"/>
            <a:r>
              <a:rPr lang="ar-SA" sz="4000" b="1" dirty="0"/>
              <a:t>قد فاق حبه ، قد زاد فضله إذ جعلني هيكلاً لروحه</a:t>
            </a:r>
            <a:endParaRPr lang="nl-NL" sz="4000" b="1" dirty="0"/>
          </a:p>
          <a:p>
            <a:pPr algn="ctr"/>
            <a:r>
              <a:rPr lang="nl-NL" sz="3600" b="1" dirty="0" err="1"/>
              <a:t>Qad</a:t>
            </a:r>
            <a:r>
              <a:rPr lang="nl-NL" sz="3600" dirty="0"/>
              <a:t> </a:t>
            </a:r>
            <a:r>
              <a:rPr lang="nl-NL" sz="3600" dirty="0" err="1"/>
              <a:t>faaqa</a:t>
            </a:r>
            <a:r>
              <a:rPr lang="nl-NL" sz="3600" dirty="0"/>
              <a:t> </a:t>
            </a:r>
            <a:r>
              <a:rPr lang="nl-NL" sz="3600" b="1" dirty="0" err="1" smtClean="0"/>
              <a:t>chob</a:t>
            </a:r>
            <a:r>
              <a:rPr lang="nl-NL" sz="3600" dirty="0" err="1" smtClean="0"/>
              <a:t>boehoe</a:t>
            </a:r>
            <a:r>
              <a:rPr lang="nl-NL" sz="3600" dirty="0" smtClean="0"/>
              <a:t> -</a:t>
            </a:r>
            <a:r>
              <a:rPr lang="nl-NL" sz="3600" dirty="0" err="1" smtClean="0"/>
              <a:t>qad</a:t>
            </a:r>
            <a:r>
              <a:rPr lang="nl-NL" sz="3600" dirty="0" smtClean="0"/>
              <a:t> </a:t>
            </a:r>
            <a:r>
              <a:rPr lang="nl-NL" sz="3600" dirty="0" err="1"/>
              <a:t>zaada</a:t>
            </a:r>
            <a:r>
              <a:rPr lang="nl-NL" sz="3600" dirty="0"/>
              <a:t> </a:t>
            </a:r>
            <a:r>
              <a:rPr lang="nl-NL" sz="3600" b="1" dirty="0" err="1"/>
              <a:t>fadd</a:t>
            </a:r>
            <a:r>
              <a:rPr lang="nl-NL" sz="3600" dirty="0" err="1"/>
              <a:t>loehoe</a:t>
            </a:r>
            <a:r>
              <a:rPr lang="nl-NL" sz="3600" dirty="0"/>
              <a:t> </a:t>
            </a:r>
            <a:r>
              <a:rPr lang="nl-NL" sz="3600" b="1" dirty="0" err="1" smtClean="0"/>
              <a:t>i</a:t>
            </a:r>
            <a:r>
              <a:rPr lang="nl-NL" sz="3600" b="1" i="1" dirty="0" err="1" smtClean="0"/>
              <a:t>dz</a:t>
            </a:r>
            <a:r>
              <a:rPr lang="nl-NL" sz="3600" dirty="0" smtClean="0"/>
              <a:t> </a:t>
            </a:r>
            <a:r>
              <a:rPr lang="nl-NL" sz="3600" i="1" dirty="0" err="1" smtClean="0"/>
              <a:t>dj</a:t>
            </a:r>
            <a:r>
              <a:rPr lang="nl-NL" sz="3600" dirty="0" err="1" smtClean="0"/>
              <a:t>a’alanie</a:t>
            </a:r>
            <a:r>
              <a:rPr lang="nl-NL" sz="3600" dirty="0" smtClean="0"/>
              <a:t> </a:t>
            </a:r>
            <a:r>
              <a:rPr lang="nl-NL" sz="3600" b="1" dirty="0" err="1"/>
              <a:t>hei</a:t>
            </a:r>
            <a:r>
              <a:rPr lang="nl-NL" sz="3600" dirty="0" err="1"/>
              <a:t>kalan</a:t>
            </a:r>
            <a:r>
              <a:rPr lang="nl-NL" sz="3600" dirty="0"/>
              <a:t> </a:t>
            </a:r>
            <a:endParaRPr lang="nl-NL" sz="3600" dirty="0" smtClean="0"/>
          </a:p>
          <a:p>
            <a:pPr algn="ctr"/>
            <a:r>
              <a:rPr lang="nl-NL" sz="3600" dirty="0" smtClean="0"/>
              <a:t>li </a:t>
            </a:r>
            <a:r>
              <a:rPr lang="nl-NL" sz="3600" dirty="0" err="1" smtClean="0"/>
              <a:t>roechichie</a:t>
            </a:r>
            <a:endParaRPr lang="nl-NL" sz="3600" dirty="0" smtClean="0"/>
          </a:p>
          <a:p>
            <a:pPr algn="ctr"/>
            <a:r>
              <a:rPr lang="ar-SA" sz="4000" b="1" dirty="0" smtClean="0"/>
              <a:t>غدوت </a:t>
            </a:r>
            <a:r>
              <a:rPr lang="ar-SA" sz="4000" b="1" dirty="0"/>
              <a:t>وارثاً لله في المسيح وترنمت شفتاي بالتسبيح</a:t>
            </a:r>
            <a:endParaRPr lang="nl-NL" sz="4000" b="1" dirty="0"/>
          </a:p>
          <a:p>
            <a:pPr algn="ctr"/>
            <a:r>
              <a:rPr lang="nl-NL" sz="4000" b="1" dirty="0" err="1" smtClean="0"/>
              <a:t>Gha</a:t>
            </a:r>
            <a:r>
              <a:rPr lang="nl-NL" sz="4000" dirty="0" err="1" smtClean="0"/>
              <a:t>doetoe</a:t>
            </a:r>
            <a:r>
              <a:rPr lang="nl-NL" sz="4000" dirty="0" smtClean="0"/>
              <a:t> </a:t>
            </a:r>
            <a:r>
              <a:rPr lang="nl-NL" sz="4000" b="1" dirty="0" err="1" smtClean="0"/>
              <a:t>waar</a:t>
            </a:r>
            <a:r>
              <a:rPr lang="nl-NL" sz="4000" dirty="0" err="1" smtClean="0"/>
              <a:t>ithan</a:t>
            </a:r>
            <a:r>
              <a:rPr lang="nl-NL" sz="4000" dirty="0" smtClean="0"/>
              <a:t> </a:t>
            </a:r>
            <a:r>
              <a:rPr lang="nl-NL" sz="4000" b="1" dirty="0" err="1"/>
              <a:t>lil</a:t>
            </a:r>
            <a:r>
              <a:rPr lang="nl-NL" sz="4000" dirty="0" err="1"/>
              <a:t>laahi</a:t>
            </a:r>
            <a:r>
              <a:rPr lang="nl-NL" sz="4000" dirty="0"/>
              <a:t> </a:t>
            </a:r>
            <a:r>
              <a:rPr lang="nl-NL" sz="4000" b="1" dirty="0" err="1"/>
              <a:t>fiel</a:t>
            </a:r>
            <a:r>
              <a:rPr lang="nl-NL" sz="4000" dirty="0"/>
              <a:t> </a:t>
            </a:r>
            <a:r>
              <a:rPr lang="nl-NL" sz="4000" dirty="0" err="1"/>
              <a:t>masieh</a:t>
            </a:r>
            <a:r>
              <a:rPr lang="nl-NL" sz="4000" dirty="0"/>
              <a:t> </a:t>
            </a:r>
            <a:r>
              <a:rPr lang="nl-NL" sz="4000" b="1" dirty="0" err="1"/>
              <a:t>wa</a:t>
            </a:r>
            <a:r>
              <a:rPr lang="nl-NL" sz="4000" dirty="0"/>
              <a:t> </a:t>
            </a:r>
            <a:r>
              <a:rPr lang="nl-NL" sz="4000" dirty="0" err="1"/>
              <a:t>tarannamat</a:t>
            </a:r>
            <a:r>
              <a:rPr lang="nl-NL" sz="4000" dirty="0"/>
              <a:t> </a:t>
            </a:r>
            <a:r>
              <a:rPr lang="nl-NL" sz="4000" b="1" dirty="0" err="1" smtClean="0"/>
              <a:t>sja</a:t>
            </a:r>
            <a:r>
              <a:rPr lang="nl-NL" sz="4000" dirty="0" err="1" smtClean="0"/>
              <a:t>fattaaja</a:t>
            </a:r>
            <a:r>
              <a:rPr lang="nl-NL" sz="4000" dirty="0" smtClean="0"/>
              <a:t> </a:t>
            </a:r>
            <a:r>
              <a:rPr lang="nl-NL" sz="4000" dirty="0" err="1"/>
              <a:t>bittasbieh</a:t>
            </a:r>
            <a:r>
              <a:rPr lang="nl-NL" sz="4000" dirty="0"/>
              <a:t> </a:t>
            </a:r>
            <a:endParaRPr lang="nl-NL" sz="4000" dirty="0" smtClean="0"/>
          </a:p>
          <a:p>
            <a:pPr algn="ctr"/>
            <a:r>
              <a:rPr lang="nl-NL" sz="2400" i="1" dirty="0"/>
              <a:t>Zijn  liefde is overtreffend, zijn goedheid is overvloedig want hij heeft mij een tempel van zijn Geest gemaakt. Ik ben erfgenaam van God in Christus geworden en mijn lippen juichen in lofprijzing</a:t>
            </a:r>
            <a:r>
              <a:rPr lang="nl-NL" sz="2400" dirty="0"/>
              <a:t>.</a:t>
            </a:r>
            <a:endParaRPr lang="nl-NL" sz="2400" b="1" dirty="0"/>
          </a:p>
        </p:txBody>
      </p:sp>
    </p:spTree>
    <p:extLst>
      <p:ext uri="{BB962C8B-B14F-4D97-AF65-F5344CB8AC3E}">
        <p14:creationId xmlns:p14="http://schemas.microsoft.com/office/powerpoint/2010/main" val="3361629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0" y="116632"/>
            <a:ext cx="9144000" cy="4708981"/>
          </a:xfrm>
          <a:prstGeom prst="rect">
            <a:avLst/>
          </a:prstGeom>
          <a:noFill/>
        </p:spPr>
        <p:txBody>
          <a:bodyPr wrap="square" rtlCol="0">
            <a:spAutoFit/>
          </a:bodyPr>
          <a:lstStyle/>
          <a:p>
            <a:endParaRPr lang="nl-NL" sz="1200" b="1" dirty="0" smtClean="0"/>
          </a:p>
          <a:p>
            <a:pPr algn="ctr"/>
            <a:r>
              <a:rPr lang="ar-SA" sz="4000" b="1" dirty="0" smtClean="0"/>
              <a:t>كل </a:t>
            </a:r>
            <a:r>
              <a:rPr lang="ar-SA" sz="4000" b="1" dirty="0"/>
              <a:t>ما لي في الحياة كل عمري </a:t>
            </a:r>
            <a:r>
              <a:rPr lang="ar-SA" sz="4000" b="1" dirty="0" smtClean="0"/>
              <a:t>للممات</a:t>
            </a:r>
            <a:endParaRPr lang="nl-NL" sz="4000" b="1" dirty="0"/>
          </a:p>
          <a:p>
            <a:pPr algn="ctr"/>
            <a:r>
              <a:rPr lang="nl-NL" sz="4000" dirty="0" err="1"/>
              <a:t>Koelloe</a:t>
            </a:r>
            <a:r>
              <a:rPr lang="nl-NL" sz="4000" b="1" dirty="0"/>
              <a:t> </a:t>
            </a:r>
            <a:r>
              <a:rPr lang="nl-NL" sz="4000" b="1" dirty="0" err="1" smtClean="0"/>
              <a:t>maal</a:t>
            </a:r>
            <a:r>
              <a:rPr lang="nl-NL" sz="4000" dirty="0" err="1" smtClean="0"/>
              <a:t>i</a:t>
            </a:r>
            <a:r>
              <a:rPr lang="nl-NL" sz="4000" dirty="0" smtClean="0"/>
              <a:t> </a:t>
            </a:r>
            <a:r>
              <a:rPr lang="nl-NL" sz="4000" dirty="0" err="1"/>
              <a:t>fiel</a:t>
            </a:r>
            <a:r>
              <a:rPr lang="nl-NL" sz="4000" dirty="0"/>
              <a:t> </a:t>
            </a:r>
            <a:r>
              <a:rPr lang="nl-NL" sz="4000" dirty="0" err="1" smtClean="0"/>
              <a:t>chajaati</a:t>
            </a:r>
            <a:r>
              <a:rPr lang="nl-NL" sz="4000" dirty="0" smtClean="0"/>
              <a:t> </a:t>
            </a:r>
            <a:r>
              <a:rPr lang="nl-NL" sz="4000" b="1" dirty="0" smtClean="0"/>
              <a:t>-</a:t>
            </a:r>
            <a:r>
              <a:rPr lang="nl-NL" sz="4000" dirty="0" err="1" smtClean="0"/>
              <a:t>koelloe</a:t>
            </a:r>
            <a:r>
              <a:rPr lang="nl-NL" sz="4000" b="1" dirty="0" smtClean="0"/>
              <a:t>  ‘</a:t>
            </a:r>
            <a:r>
              <a:rPr lang="nl-NL" sz="4000" b="1" dirty="0" err="1" smtClean="0"/>
              <a:t>om</a:t>
            </a:r>
            <a:r>
              <a:rPr lang="nl-NL" sz="4000" dirty="0" err="1" smtClean="0"/>
              <a:t>ri</a:t>
            </a:r>
            <a:r>
              <a:rPr lang="nl-NL" sz="4000" dirty="0" smtClean="0"/>
              <a:t> </a:t>
            </a:r>
            <a:r>
              <a:rPr lang="nl-NL" sz="4000" dirty="0" err="1" smtClean="0"/>
              <a:t>lilmamaati</a:t>
            </a:r>
            <a:endParaRPr lang="nl-NL" sz="4000" dirty="0" smtClean="0"/>
          </a:p>
          <a:p>
            <a:pPr algn="ctr"/>
            <a:r>
              <a:rPr lang="ar-SA" sz="4000" b="1" dirty="0" smtClean="0"/>
              <a:t>للحبيب </a:t>
            </a:r>
            <a:r>
              <a:rPr lang="ar-SA" sz="4000" b="1" dirty="0"/>
              <a:t>... للحبيب من فداني </a:t>
            </a:r>
            <a:r>
              <a:rPr lang="ar-SA" sz="4000" b="1" dirty="0" smtClean="0"/>
              <a:t>بالصليب</a:t>
            </a:r>
            <a:endParaRPr lang="nl-NL" sz="4000" b="1" dirty="0" smtClean="0"/>
          </a:p>
          <a:p>
            <a:pPr algn="ctr"/>
            <a:r>
              <a:rPr lang="nl-NL" sz="4000" dirty="0" err="1" smtClean="0"/>
              <a:t>lilcha</a:t>
            </a:r>
            <a:r>
              <a:rPr lang="nl-NL" sz="4000" b="1" dirty="0" err="1" smtClean="0"/>
              <a:t>bieb</a:t>
            </a:r>
            <a:r>
              <a:rPr lang="nl-NL" sz="4000" b="1" dirty="0"/>
              <a:t>, </a:t>
            </a:r>
            <a:r>
              <a:rPr lang="nl-NL" sz="4000" dirty="0" err="1" smtClean="0"/>
              <a:t>lilcha</a:t>
            </a:r>
            <a:r>
              <a:rPr lang="nl-NL" sz="4000" b="1" dirty="0" err="1" smtClean="0"/>
              <a:t>bieb</a:t>
            </a:r>
            <a:r>
              <a:rPr lang="nl-NL" sz="4000" b="1" dirty="0"/>
              <a:t>, </a:t>
            </a:r>
            <a:r>
              <a:rPr lang="nl-NL" sz="4000" dirty="0"/>
              <a:t>man </a:t>
            </a:r>
            <a:r>
              <a:rPr lang="nl-NL" sz="4000" dirty="0" err="1" smtClean="0"/>
              <a:t>fa</a:t>
            </a:r>
            <a:r>
              <a:rPr lang="nl-NL" sz="4000" b="1" dirty="0" err="1" smtClean="0"/>
              <a:t>daa</a:t>
            </a:r>
            <a:r>
              <a:rPr lang="nl-NL" sz="4000" dirty="0" err="1" smtClean="0"/>
              <a:t>nie</a:t>
            </a:r>
            <a:r>
              <a:rPr lang="nl-NL" sz="4000" dirty="0" smtClean="0"/>
              <a:t> </a:t>
            </a:r>
            <a:r>
              <a:rPr lang="nl-NL" sz="4000" dirty="0" err="1" smtClean="0"/>
              <a:t>bissa</a:t>
            </a:r>
            <a:r>
              <a:rPr lang="nl-NL" sz="4000" b="1" dirty="0" err="1" smtClean="0"/>
              <a:t>lieb</a:t>
            </a:r>
            <a:endParaRPr lang="nl-NL" sz="4000" b="1" dirty="0" smtClean="0"/>
          </a:p>
          <a:p>
            <a:pPr algn="ctr"/>
            <a:r>
              <a:rPr lang="nl-NL" sz="2400" i="1" dirty="0"/>
              <a:t>Alles wat ik heb in het leven en mijn hele leven tot de dood is van mijn geliefde die mij verlost heeft op het kruis. </a:t>
            </a:r>
            <a:endParaRPr lang="nl-NL" sz="2400" b="1" i="1" dirty="0"/>
          </a:p>
        </p:txBody>
      </p:sp>
    </p:spTree>
    <p:extLst>
      <p:ext uri="{BB962C8B-B14F-4D97-AF65-F5344CB8AC3E}">
        <p14:creationId xmlns:p14="http://schemas.microsoft.com/office/powerpoint/2010/main" val="3685337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95536" y="188640"/>
            <a:ext cx="8496944" cy="5078313"/>
          </a:xfrm>
          <a:prstGeom prst="rect">
            <a:avLst/>
          </a:prstGeom>
          <a:noFill/>
        </p:spPr>
        <p:txBody>
          <a:bodyPr wrap="square" rtlCol="0">
            <a:spAutoFit/>
          </a:bodyPr>
          <a:lstStyle/>
          <a:p>
            <a:pPr algn="ctr"/>
            <a:r>
              <a:rPr lang="ar-SA" sz="4000" b="1" dirty="0"/>
              <a:t>في موته تلاقى على الصليب البر </a:t>
            </a:r>
            <a:r>
              <a:rPr lang="ar-SA" sz="4000" b="1" dirty="0" smtClean="0"/>
              <a:t>والسلام</a:t>
            </a:r>
            <a:r>
              <a:rPr lang="nl-NL" sz="4000" b="1" dirty="0" smtClean="0"/>
              <a:t> 2</a:t>
            </a:r>
            <a:endParaRPr lang="nl-NL" sz="4000" b="1" dirty="0"/>
          </a:p>
          <a:p>
            <a:pPr algn="ctr"/>
            <a:r>
              <a:rPr lang="nl-NL" sz="4000" b="1" dirty="0" smtClean="0"/>
              <a:t>2. </a:t>
            </a:r>
            <a:r>
              <a:rPr lang="nl-NL" sz="4000" b="1" dirty="0" err="1" smtClean="0"/>
              <a:t>Fie</a:t>
            </a:r>
            <a:r>
              <a:rPr lang="nl-NL" sz="4000" b="1" dirty="0" smtClean="0"/>
              <a:t> </a:t>
            </a:r>
            <a:r>
              <a:rPr lang="nl-NL" sz="4000" dirty="0" err="1" smtClean="0"/>
              <a:t>maw-tihi</a:t>
            </a:r>
            <a:r>
              <a:rPr lang="nl-NL" sz="4000" dirty="0" smtClean="0"/>
              <a:t> </a:t>
            </a:r>
            <a:r>
              <a:rPr lang="nl-NL" sz="4000" dirty="0" err="1"/>
              <a:t>ta</a:t>
            </a:r>
            <a:r>
              <a:rPr lang="nl-NL" sz="4000" b="1" dirty="0" err="1"/>
              <a:t>laa</a:t>
            </a:r>
            <a:r>
              <a:rPr lang="nl-NL" sz="4000" dirty="0" err="1"/>
              <a:t>qa</a:t>
            </a:r>
            <a:r>
              <a:rPr lang="nl-NL" sz="4000" dirty="0"/>
              <a:t> </a:t>
            </a:r>
            <a:r>
              <a:rPr lang="nl-NL" sz="4000" dirty="0" smtClean="0"/>
              <a:t>–’</a:t>
            </a:r>
            <a:r>
              <a:rPr lang="nl-NL" sz="4000" dirty="0" err="1" smtClean="0"/>
              <a:t>alas</a:t>
            </a:r>
            <a:r>
              <a:rPr lang="nl-NL" sz="4000" dirty="0" smtClean="0"/>
              <a:t> </a:t>
            </a:r>
            <a:r>
              <a:rPr lang="nl-NL" sz="4000" dirty="0" err="1" smtClean="0"/>
              <a:t>sa</a:t>
            </a:r>
            <a:r>
              <a:rPr lang="nl-NL" sz="4000" b="1" dirty="0" err="1" smtClean="0"/>
              <a:t>lie</a:t>
            </a:r>
            <a:r>
              <a:rPr lang="nl-NL" sz="4000" dirty="0" err="1" smtClean="0"/>
              <a:t>bie</a:t>
            </a:r>
            <a:r>
              <a:rPr lang="nl-NL" sz="4000" dirty="0" smtClean="0"/>
              <a:t> </a:t>
            </a:r>
            <a:r>
              <a:rPr lang="nl-NL" sz="4000" dirty="0" err="1" smtClean="0"/>
              <a:t>albirroe</a:t>
            </a:r>
            <a:r>
              <a:rPr lang="nl-NL" sz="4000" dirty="0" smtClean="0"/>
              <a:t> </a:t>
            </a:r>
            <a:r>
              <a:rPr lang="nl-NL" sz="4000" b="1" dirty="0" err="1" smtClean="0"/>
              <a:t>was</a:t>
            </a:r>
            <a:r>
              <a:rPr lang="nl-NL" sz="4000" dirty="0" err="1" smtClean="0"/>
              <a:t>salaam</a:t>
            </a:r>
            <a:endParaRPr lang="nl-NL" sz="4000" dirty="0" smtClean="0"/>
          </a:p>
          <a:p>
            <a:pPr algn="ctr"/>
            <a:r>
              <a:rPr lang="ar-SA" sz="4000" b="1" dirty="0" smtClean="0"/>
              <a:t>بنصرة </a:t>
            </a:r>
            <a:r>
              <a:rPr lang="ar-SA" sz="4000" b="1" dirty="0"/>
              <a:t>القيامة شمس أضاءت فلاشت الظلام</a:t>
            </a:r>
            <a:r>
              <a:rPr lang="nl-NL" sz="4000" b="1" dirty="0"/>
              <a:t/>
            </a:r>
            <a:br>
              <a:rPr lang="nl-NL" sz="4000" b="1" dirty="0"/>
            </a:br>
            <a:r>
              <a:rPr lang="nl-NL" sz="4000" b="1" dirty="0" err="1" smtClean="0"/>
              <a:t>bi</a:t>
            </a:r>
            <a:r>
              <a:rPr lang="nl-NL" sz="4000" dirty="0" err="1" smtClean="0"/>
              <a:t>nas-ratiel</a:t>
            </a:r>
            <a:r>
              <a:rPr lang="nl-NL" sz="4000" dirty="0" smtClean="0"/>
              <a:t> </a:t>
            </a:r>
            <a:r>
              <a:rPr lang="nl-NL" sz="4000" dirty="0" err="1" smtClean="0"/>
              <a:t>qi</a:t>
            </a:r>
            <a:r>
              <a:rPr lang="nl-NL" sz="4000" b="1" dirty="0" err="1" smtClean="0"/>
              <a:t>yaa</a:t>
            </a:r>
            <a:r>
              <a:rPr lang="nl-NL" sz="4000" dirty="0" err="1" smtClean="0"/>
              <a:t>ma</a:t>
            </a:r>
            <a:r>
              <a:rPr lang="nl-NL" sz="4000" dirty="0" smtClean="0"/>
              <a:t> </a:t>
            </a:r>
            <a:r>
              <a:rPr lang="nl-NL" sz="4000" dirty="0" err="1" smtClean="0"/>
              <a:t>sjamson</a:t>
            </a:r>
            <a:r>
              <a:rPr lang="nl-NL" sz="4000" dirty="0" smtClean="0"/>
              <a:t> </a:t>
            </a:r>
            <a:r>
              <a:rPr lang="nl-NL" sz="4000" dirty="0" err="1" smtClean="0"/>
              <a:t>a</a:t>
            </a:r>
            <a:r>
              <a:rPr lang="nl-NL" sz="4000" b="1" dirty="0" err="1" smtClean="0"/>
              <a:t>daa</a:t>
            </a:r>
            <a:r>
              <a:rPr lang="nl-NL" sz="4000" b="1" dirty="0" smtClean="0"/>
              <a:t>’ at -</a:t>
            </a:r>
            <a:r>
              <a:rPr lang="nl-NL" sz="4000" dirty="0" err="1" smtClean="0"/>
              <a:t>falaa</a:t>
            </a:r>
            <a:r>
              <a:rPr lang="nl-NL" sz="4000" i="1" dirty="0" err="1" smtClean="0"/>
              <a:t>sj</a:t>
            </a:r>
            <a:r>
              <a:rPr lang="nl-NL" sz="4000" dirty="0" err="1" smtClean="0"/>
              <a:t>a</a:t>
            </a:r>
            <a:r>
              <a:rPr lang="nl-NL" sz="4000" b="1" dirty="0" err="1" smtClean="0"/>
              <a:t>ti</a:t>
            </a:r>
            <a:r>
              <a:rPr lang="nl-NL" sz="4000" b="1" dirty="0" smtClean="0"/>
              <a:t> </a:t>
            </a:r>
            <a:r>
              <a:rPr lang="nl-NL" sz="4000" dirty="0" err="1" smtClean="0"/>
              <a:t>zalaam</a:t>
            </a:r>
            <a:endParaRPr lang="nl-NL" sz="4000" dirty="0" smtClean="0"/>
          </a:p>
          <a:p>
            <a:pPr algn="ctr"/>
            <a:r>
              <a:rPr lang="nl-NL" sz="2400" i="1" dirty="0" smtClean="0"/>
              <a:t>In </a:t>
            </a:r>
            <a:r>
              <a:rPr lang="nl-NL" sz="2400" i="1" dirty="0"/>
              <a:t>zijn dood hebben de gerechtigheid en de vrede op het kruis elkaar ontmoet. Door de overwinning van de opstanding scheen een zon en verdween de duisternis</a:t>
            </a:r>
            <a:r>
              <a:rPr lang="nl-NL" sz="2400" i="1" dirty="0" smtClean="0"/>
              <a:t>.</a:t>
            </a:r>
            <a:endParaRPr lang="nl-NL" sz="2400" b="1" i="1" dirty="0"/>
          </a:p>
        </p:txBody>
      </p:sp>
    </p:spTree>
    <p:extLst>
      <p:ext uri="{BB962C8B-B14F-4D97-AF65-F5344CB8AC3E}">
        <p14:creationId xmlns:p14="http://schemas.microsoft.com/office/powerpoint/2010/main" val="3802229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79512" y="116632"/>
            <a:ext cx="8795277" cy="5293757"/>
          </a:xfrm>
          <a:prstGeom prst="rect">
            <a:avLst/>
          </a:prstGeom>
          <a:noFill/>
        </p:spPr>
        <p:txBody>
          <a:bodyPr wrap="square" rtlCol="0">
            <a:spAutoFit/>
          </a:bodyPr>
          <a:lstStyle/>
          <a:p>
            <a:pPr algn="ctr"/>
            <a:r>
              <a:rPr lang="ar-SA" sz="3800" b="1" dirty="0" smtClean="0"/>
              <a:t>قد </a:t>
            </a:r>
            <a:r>
              <a:rPr lang="ar-SA" sz="3800" b="1" dirty="0"/>
              <a:t>فاق حبه ، قد زاد فضله إذ جعلني هيكلاً لروحه</a:t>
            </a:r>
            <a:endParaRPr lang="nl-NL" sz="3800" b="1" dirty="0"/>
          </a:p>
          <a:p>
            <a:pPr algn="ctr"/>
            <a:r>
              <a:rPr lang="nl-NL" sz="3800" b="1" dirty="0" err="1"/>
              <a:t>Qad</a:t>
            </a:r>
            <a:r>
              <a:rPr lang="nl-NL" sz="3800" dirty="0"/>
              <a:t> </a:t>
            </a:r>
            <a:r>
              <a:rPr lang="nl-NL" sz="3800" dirty="0" err="1"/>
              <a:t>faaqa</a:t>
            </a:r>
            <a:r>
              <a:rPr lang="nl-NL" sz="3800" dirty="0"/>
              <a:t> </a:t>
            </a:r>
            <a:r>
              <a:rPr lang="nl-NL" sz="3800" b="1" dirty="0" err="1" smtClean="0"/>
              <a:t>chob</a:t>
            </a:r>
            <a:r>
              <a:rPr lang="nl-NL" sz="3800" dirty="0" err="1" smtClean="0"/>
              <a:t>boehoe</a:t>
            </a:r>
            <a:r>
              <a:rPr lang="nl-NL" sz="3800" dirty="0" smtClean="0"/>
              <a:t> -</a:t>
            </a:r>
            <a:r>
              <a:rPr lang="nl-NL" sz="3800" dirty="0" err="1" smtClean="0"/>
              <a:t>qad</a:t>
            </a:r>
            <a:r>
              <a:rPr lang="nl-NL" sz="3800" dirty="0" smtClean="0"/>
              <a:t> </a:t>
            </a:r>
            <a:r>
              <a:rPr lang="nl-NL" sz="3800" dirty="0" err="1"/>
              <a:t>zaada</a:t>
            </a:r>
            <a:r>
              <a:rPr lang="nl-NL" sz="3800" dirty="0"/>
              <a:t> </a:t>
            </a:r>
            <a:r>
              <a:rPr lang="nl-NL" sz="3800" b="1" dirty="0" err="1"/>
              <a:t>fadd</a:t>
            </a:r>
            <a:r>
              <a:rPr lang="nl-NL" sz="3800" dirty="0" err="1"/>
              <a:t>loehoe</a:t>
            </a:r>
            <a:r>
              <a:rPr lang="nl-NL" sz="3800" dirty="0"/>
              <a:t> </a:t>
            </a:r>
            <a:r>
              <a:rPr lang="nl-NL" sz="3800" b="1" dirty="0" err="1" smtClean="0"/>
              <a:t>i</a:t>
            </a:r>
            <a:r>
              <a:rPr lang="nl-NL" sz="3800" b="1" i="1" dirty="0" err="1" smtClean="0"/>
              <a:t>dz</a:t>
            </a:r>
            <a:r>
              <a:rPr lang="nl-NL" sz="3800" dirty="0" smtClean="0"/>
              <a:t> </a:t>
            </a:r>
            <a:r>
              <a:rPr lang="nl-NL" sz="3800" i="1" dirty="0" err="1" smtClean="0"/>
              <a:t>dj</a:t>
            </a:r>
            <a:r>
              <a:rPr lang="nl-NL" sz="3800" dirty="0" err="1" smtClean="0"/>
              <a:t>a’alanie</a:t>
            </a:r>
            <a:r>
              <a:rPr lang="nl-NL" sz="3800" dirty="0" smtClean="0"/>
              <a:t> </a:t>
            </a:r>
            <a:r>
              <a:rPr lang="nl-NL" sz="3800" b="1" dirty="0" err="1"/>
              <a:t>hei</a:t>
            </a:r>
            <a:r>
              <a:rPr lang="nl-NL" sz="3800" dirty="0" err="1"/>
              <a:t>kalan</a:t>
            </a:r>
            <a:r>
              <a:rPr lang="nl-NL" sz="3800" dirty="0"/>
              <a:t> </a:t>
            </a:r>
            <a:endParaRPr lang="nl-NL" sz="3800" dirty="0" smtClean="0"/>
          </a:p>
          <a:p>
            <a:pPr algn="ctr"/>
            <a:r>
              <a:rPr lang="nl-NL" sz="3800" dirty="0" smtClean="0"/>
              <a:t>li </a:t>
            </a:r>
            <a:r>
              <a:rPr lang="nl-NL" sz="3800" dirty="0" err="1" smtClean="0"/>
              <a:t>roechichie</a:t>
            </a:r>
            <a:endParaRPr lang="nl-NL" sz="3800" dirty="0" smtClean="0"/>
          </a:p>
          <a:p>
            <a:pPr algn="ctr"/>
            <a:r>
              <a:rPr lang="ar-SA" sz="3800" b="1" dirty="0" smtClean="0"/>
              <a:t>غدوت </a:t>
            </a:r>
            <a:r>
              <a:rPr lang="ar-SA" sz="3800" b="1" dirty="0"/>
              <a:t>وارثاً لله في المسيح وترنمت شفتاي بالتسبيح</a:t>
            </a:r>
            <a:endParaRPr lang="nl-NL" sz="3800" b="1" dirty="0"/>
          </a:p>
          <a:p>
            <a:pPr algn="ctr"/>
            <a:r>
              <a:rPr lang="nl-NL" sz="3800" b="1" dirty="0" err="1" smtClean="0"/>
              <a:t>Gha</a:t>
            </a:r>
            <a:r>
              <a:rPr lang="nl-NL" sz="3800" dirty="0" err="1" smtClean="0"/>
              <a:t>doetoe</a:t>
            </a:r>
            <a:r>
              <a:rPr lang="nl-NL" sz="3800" dirty="0" smtClean="0"/>
              <a:t> </a:t>
            </a:r>
            <a:r>
              <a:rPr lang="nl-NL" sz="3800" b="1" dirty="0" err="1" smtClean="0"/>
              <a:t>waar</a:t>
            </a:r>
            <a:r>
              <a:rPr lang="nl-NL" sz="3800" dirty="0" err="1" smtClean="0"/>
              <a:t>ithan</a:t>
            </a:r>
            <a:r>
              <a:rPr lang="nl-NL" sz="3800" dirty="0" smtClean="0"/>
              <a:t> </a:t>
            </a:r>
            <a:r>
              <a:rPr lang="nl-NL" sz="3800" b="1" dirty="0" err="1"/>
              <a:t>lil</a:t>
            </a:r>
            <a:r>
              <a:rPr lang="nl-NL" sz="3800" dirty="0" err="1"/>
              <a:t>laahi</a:t>
            </a:r>
            <a:r>
              <a:rPr lang="nl-NL" sz="3800" dirty="0"/>
              <a:t> </a:t>
            </a:r>
            <a:r>
              <a:rPr lang="nl-NL" sz="3800" b="1" dirty="0" err="1"/>
              <a:t>fiel</a:t>
            </a:r>
            <a:r>
              <a:rPr lang="nl-NL" sz="3800" dirty="0"/>
              <a:t> </a:t>
            </a:r>
            <a:r>
              <a:rPr lang="nl-NL" sz="3800" dirty="0" err="1"/>
              <a:t>masieh</a:t>
            </a:r>
            <a:r>
              <a:rPr lang="nl-NL" sz="3800" dirty="0"/>
              <a:t> </a:t>
            </a:r>
            <a:r>
              <a:rPr lang="nl-NL" sz="3800" b="1" dirty="0" err="1"/>
              <a:t>wa</a:t>
            </a:r>
            <a:r>
              <a:rPr lang="nl-NL" sz="3800" dirty="0"/>
              <a:t> </a:t>
            </a:r>
            <a:r>
              <a:rPr lang="nl-NL" sz="3800" dirty="0" err="1"/>
              <a:t>tarannamat</a:t>
            </a:r>
            <a:r>
              <a:rPr lang="nl-NL" sz="3800" dirty="0"/>
              <a:t> </a:t>
            </a:r>
            <a:r>
              <a:rPr lang="nl-NL" sz="3800" b="1" dirty="0" err="1" smtClean="0"/>
              <a:t>sja</a:t>
            </a:r>
            <a:r>
              <a:rPr lang="nl-NL" sz="3800" dirty="0" err="1" smtClean="0"/>
              <a:t>fattaaja</a:t>
            </a:r>
            <a:r>
              <a:rPr lang="nl-NL" sz="3800" dirty="0" smtClean="0"/>
              <a:t> </a:t>
            </a:r>
            <a:r>
              <a:rPr lang="nl-NL" sz="3800" dirty="0" err="1"/>
              <a:t>bittasbieh</a:t>
            </a:r>
            <a:r>
              <a:rPr lang="nl-NL" sz="3800" dirty="0"/>
              <a:t> </a:t>
            </a:r>
            <a:endParaRPr lang="nl-NL" sz="3800" dirty="0" smtClean="0"/>
          </a:p>
          <a:p>
            <a:pPr algn="ctr"/>
            <a:r>
              <a:rPr lang="nl-NL" sz="2400" i="1" dirty="0"/>
              <a:t>Zijn  liefde is overtreffend, zijn goedheid is overvloedig want hij heeft mij een tempel van zijn Geest gemaakt. Ik ben erfgenaam van God in Christus geworden en mijn lippen juichen in lofprijzing</a:t>
            </a:r>
            <a:r>
              <a:rPr lang="nl-NL" sz="2400" dirty="0"/>
              <a:t>.</a:t>
            </a:r>
            <a:endParaRPr lang="nl-NL" sz="2400" b="1" dirty="0"/>
          </a:p>
        </p:txBody>
      </p:sp>
    </p:spTree>
    <p:extLst>
      <p:ext uri="{BB962C8B-B14F-4D97-AF65-F5344CB8AC3E}">
        <p14:creationId xmlns:p14="http://schemas.microsoft.com/office/powerpoint/2010/main" val="1012262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67544" y="116632"/>
            <a:ext cx="8496944" cy="4708981"/>
          </a:xfrm>
          <a:prstGeom prst="rect">
            <a:avLst/>
          </a:prstGeom>
          <a:noFill/>
        </p:spPr>
        <p:txBody>
          <a:bodyPr wrap="square" rtlCol="0">
            <a:spAutoFit/>
          </a:bodyPr>
          <a:lstStyle/>
          <a:p>
            <a:pPr algn="ctr"/>
            <a:endParaRPr lang="nl-NL" sz="1200" b="1" dirty="0" smtClean="0"/>
          </a:p>
          <a:p>
            <a:pPr algn="ctr"/>
            <a:r>
              <a:rPr lang="ar-SA" sz="4000" b="1" dirty="0" smtClean="0"/>
              <a:t>كل </a:t>
            </a:r>
            <a:r>
              <a:rPr lang="ar-SA" sz="4000" b="1" dirty="0"/>
              <a:t>ما لي في الحياة كل عمري </a:t>
            </a:r>
            <a:r>
              <a:rPr lang="ar-SA" sz="4000" b="1" dirty="0" smtClean="0"/>
              <a:t>للممات</a:t>
            </a:r>
            <a:endParaRPr lang="nl-NL" sz="4000" b="1" dirty="0"/>
          </a:p>
          <a:p>
            <a:pPr algn="ctr"/>
            <a:r>
              <a:rPr lang="nl-NL" sz="4000" dirty="0" err="1"/>
              <a:t>Koelloe</a:t>
            </a:r>
            <a:r>
              <a:rPr lang="nl-NL" sz="4000" b="1" dirty="0"/>
              <a:t> </a:t>
            </a:r>
            <a:r>
              <a:rPr lang="nl-NL" sz="4000" b="1" dirty="0" err="1" smtClean="0"/>
              <a:t>maal</a:t>
            </a:r>
            <a:r>
              <a:rPr lang="nl-NL" sz="4000" dirty="0" err="1" smtClean="0"/>
              <a:t>i</a:t>
            </a:r>
            <a:r>
              <a:rPr lang="nl-NL" sz="4000" dirty="0" smtClean="0"/>
              <a:t> </a:t>
            </a:r>
            <a:r>
              <a:rPr lang="nl-NL" sz="4000" dirty="0" err="1"/>
              <a:t>fiel</a:t>
            </a:r>
            <a:r>
              <a:rPr lang="nl-NL" sz="4000" dirty="0"/>
              <a:t> </a:t>
            </a:r>
            <a:r>
              <a:rPr lang="nl-NL" sz="4000" dirty="0" err="1" smtClean="0"/>
              <a:t>chajaati</a:t>
            </a:r>
            <a:r>
              <a:rPr lang="nl-NL" sz="4000" dirty="0" smtClean="0"/>
              <a:t> </a:t>
            </a:r>
            <a:r>
              <a:rPr lang="nl-NL" sz="4000" b="1" dirty="0" smtClean="0"/>
              <a:t>-</a:t>
            </a:r>
            <a:r>
              <a:rPr lang="nl-NL" sz="4000" dirty="0" err="1" smtClean="0"/>
              <a:t>koelloe</a:t>
            </a:r>
            <a:r>
              <a:rPr lang="nl-NL" sz="4000" b="1" dirty="0" smtClean="0"/>
              <a:t>  ‘</a:t>
            </a:r>
            <a:r>
              <a:rPr lang="nl-NL" sz="4000" b="1" dirty="0" err="1" smtClean="0"/>
              <a:t>om</a:t>
            </a:r>
            <a:r>
              <a:rPr lang="nl-NL" sz="4000" dirty="0" err="1" smtClean="0"/>
              <a:t>ri</a:t>
            </a:r>
            <a:r>
              <a:rPr lang="nl-NL" sz="4000" dirty="0" smtClean="0"/>
              <a:t> </a:t>
            </a:r>
            <a:r>
              <a:rPr lang="nl-NL" sz="4000" dirty="0" err="1" smtClean="0"/>
              <a:t>lilmamaati</a:t>
            </a:r>
            <a:endParaRPr lang="nl-NL" sz="4000" dirty="0" smtClean="0"/>
          </a:p>
          <a:p>
            <a:pPr algn="ctr"/>
            <a:r>
              <a:rPr lang="ar-SA" sz="4000" b="1" dirty="0" smtClean="0"/>
              <a:t>للحبيب </a:t>
            </a:r>
            <a:r>
              <a:rPr lang="ar-SA" sz="4000" b="1" dirty="0"/>
              <a:t>... للحبيب من فداني </a:t>
            </a:r>
            <a:r>
              <a:rPr lang="ar-SA" sz="4000" b="1" dirty="0" smtClean="0"/>
              <a:t>بالصليب</a:t>
            </a:r>
            <a:endParaRPr lang="nl-NL" sz="4000" b="1" dirty="0" smtClean="0"/>
          </a:p>
          <a:p>
            <a:pPr algn="ctr"/>
            <a:r>
              <a:rPr lang="nl-NL" sz="4000" dirty="0" err="1" smtClean="0"/>
              <a:t>lilcha</a:t>
            </a:r>
            <a:r>
              <a:rPr lang="nl-NL" sz="4000" b="1" dirty="0" err="1" smtClean="0"/>
              <a:t>bieb</a:t>
            </a:r>
            <a:r>
              <a:rPr lang="nl-NL" sz="4000" b="1" dirty="0"/>
              <a:t>, </a:t>
            </a:r>
            <a:r>
              <a:rPr lang="nl-NL" sz="4000" dirty="0" err="1" smtClean="0"/>
              <a:t>lilcha</a:t>
            </a:r>
            <a:r>
              <a:rPr lang="nl-NL" sz="4000" b="1" dirty="0" err="1" smtClean="0"/>
              <a:t>bieb</a:t>
            </a:r>
            <a:r>
              <a:rPr lang="nl-NL" sz="4000" b="1" dirty="0"/>
              <a:t>, </a:t>
            </a:r>
            <a:r>
              <a:rPr lang="nl-NL" sz="4000" dirty="0"/>
              <a:t>man </a:t>
            </a:r>
            <a:r>
              <a:rPr lang="nl-NL" sz="4000" dirty="0" err="1" smtClean="0"/>
              <a:t>fa</a:t>
            </a:r>
            <a:r>
              <a:rPr lang="nl-NL" sz="4000" b="1" dirty="0" err="1" smtClean="0"/>
              <a:t>daa</a:t>
            </a:r>
            <a:r>
              <a:rPr lang="nl-NL" sz="4000" dirty="0" err="1" smtClean="0"/>
              <a:t>nie</a:t>
            </a:r>
            <a:r>
              <a:rPr lang="nl-NL" sz="4000" dirty="0" smtClean="0"/>
              <a:t> </a:t>
            </a:r>
            <a:r>
              <a:rPr lang="nl-NL" sz="4000" dirty="0" err="1" smtClean="0"/>
              <a:t>bissa</a:t>
            </a:r>
            <a:r>
              <a:rPr lang="nl-NL" sz="4000" b="1" dirty="0" err="1" smtClean="0"/>
              <a:t>lieb</a:t>
            </a:r>
            <a:endParaRPr lang="nl-NL" sz="4000" b="1" dirty="0" smtClean="0"/>
          </a:p>
          <a:p>
            <a:pPr algn="ctr"/>
            <a:r>
              <a:rPr lang="nl-NL" sz="2400" i="1" dirty="0"/>
              <a:t>Alles wat ik heb in het leven en mijn hele leven tot de dood is van mijn geliefde die mij verlost heeft op het kruis. </a:t>
            </a:r>
            <a:endParaRPr lang="nl-NL" sz="2400" b="1" i="1" dirty="0"/>
          </a:p>
        </p:txBody>
      </p:sp>
    </p:spTree>
    <p:extLst>
      <p:ext uri="{BB962C8B-B14F-4D97-AF65-F5344CB8AC3E}">
        <p14:creationId xmlns:p14="http://schemas.microsoft.com/office/powerpoint/2010/main" val="102574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79512" y="117693"/>
            <a:ext cx="8820472" cy="4893647"/>
          </a:xfrm>
          <a:prstGeom prst="rect">
            <a:avLst/>
          </a:prstGeom>
          <a:noFill/>
        </p:spPr>
        <p:txBody>
          <a:bodyPr wrap="square" rtlCol="0">
            <a:spAutoFit/>
          </a:bodyPr>
          <a:lstStyle/>
          <a:p>
            <a:pPr algn="ctr"/>
            <a:r>
              <a:rPr lang="ar-SA" sz="4000" b="1" dirty="0"/>
              <a:t>بلطفه العجيب سبى فؤادي أزال حمأتي</a:t>
            </a:r>
            <a:endParaRPr lang="nl-NL" sz="4000" b="1" dirty="0"/>
          </a:p>
          <a:p>
            <a:pPr algn="ctr"/>
            <a:r>
              <a:rPr lang="nl-NL" sz="4000" b="1" dirty="0" smtClean="0"/>
              <a:t>3.Bi</a:t>
            </a:r>
            <a:r>
              <a:rPr lang="nl-NL" sz="4000" dirty="0" smtClean="0"/>
              <a:t>loet-fihiel </a:t>
            </a:r>
            <a:r>
              <a:rPr lang="nl-NL" sz="4000" dirty="0" err="1" smtClean="0"/>
              <a:t>a</a:t>
            </a:r>
            <a:r>
              <a:rPr lang="nl-NL" sz="4000" b="1" i="1" dirty="0" err="1" smtClean="0"/>
              <a:t>dj</a:t>
            </a:r>
            <a:r>
              <a:rPr lang="nl-NL" sz="4000" b="1" dirty="0" err="1" smtClean="0"/>
              <a:t>i</a:t>
            </a:r>
            <a:r>
              <a:rPr lang="nl-NL" sz="4000" dirty="0" err="1" smtClean="0"/>
              <a:t>bi</a:t>
            </a:r>
            <a:r>
              <a:rPr lang="nl-NL" sz="4000" dirty="0" smtClean="0"/>
              <a:t> -</a:t>
            </a:r>
            <a:r>
              <a:rPr lang="nl-NL" sz="4000" dirty="0" err="1" smtClean="0"/>
              <a:t>saba</a:t>
            </a:r>
            <a:r>
              <a:rPr lang="nl-NL" sz="4000" dirty="0" smtClean="0"/>
              <a:t> </a:t>
            </a:r>
            <a:r>
              <a:rPr lang="nl-NL" sz="4000" dirty="0" err="1" smtClean="0"/>
              <a:t>foe</a:t>
            </a:r>
            <a:r>
              <a:rPr lang="nl-NL" sz="4000" dirty="0" smtClean="0"/>
              <a:t> </a:t>
            </a:r>
            <a:r>
              <a:rPr lang="nl-NL" sz="4000" b="1" dirty="0" err="1" smtClean="0"/>
              <a:t>aa</a:t>
            </a:r>
            <a:r>
              <a:rPr lang="nl-NL" sz="4000" dirty="0" err="1" smtClean="0"/>
              <a:t>di</a:t>
            </a:r>
            <a:r>
              <a:rPr lang="nl-NL" sz="4000" dirty="0" smtClean="0"/>
              <a:t> </a:t>
            </a:r>
            <a:r>
              <a:rPr lang="nl-NL" sz="4000" dirty="0" err="1" smtClean="0"/>
              <a:t>azaala</a:t>
            </a:r>
            <a:r>
              <a:rPr lang="nl-NL" sz="4000" dirty="0" smtClean="0"/>
              <a:t> </a:t>
            </a:r>
            <a:r>
              <a:rPr lang="nl-NL" sz="4000" b="1" dirty="0" err="1" smtClean="0"/>
              <a:t>cham’</a:t>
            </a:r>
            <a:r>
              <a:rPr lang="nl-NL" sz="4000" dirty="0" err="1" smtClean="0"/>
              <a:t>ati</a:t>
            </a:r>
            <a:endParaRPr lang="nl-NL" sz="4000" dirty="0" smtClean="0"/>
          </a:p>
          <a:p>
            <a:pPr algn="ctr"/>
            <a:r>
              <a:rPr lang="ar-SA" sz="4000" b="1" dirty="0" smtClean="0"/>
              <a:t>أضحى </a:t>
            </a:r>
            <a:r>
              <a:rPr lang="ar-SA" sz="4000" b="1" dirty="0"/>
              <a:t>كذا مجني ترس خلاصي ينبوع نصرتي</a:t>
            </a:r>
            <a:endParaRPr lang="nl-NL" sz="4000" b="1" dirty="0"/>
          </a:p>
          <a:p>
            <a:pPr algn="ctr"/>
            <a:r>
              <a:rPr lang="nl-NL" sz="4000" b="1" dirty="0" err="1" smtClean="0"/>
              <a:t>Ad</a:t>
            </a:r>
            <a:r>
              <a:rPr lang="nl-NL" sz="4000" dirty="0" err="1" smtClean="0"/>
              <a:t>chaa</a:t>
            </a:r>
            <a:r>
              <a:rPr lang="nl-NL" sz="4000" dirty="0" smtClean="0"/>
              <a:t> - </a:t>
            </a:r>
            <a:r>
              <a:rPr lang="nl-NL" sz="4000" dirty="0" err="1" smtClean="0"/>
              <a:t>kadza</a:t>
            </a:r>
            <a:r>
              <a:rPr lang="nl-NL" sz="4000" dirty="0" smtClean="0"/>
              <a:t> </a:t>
            </a:r>
            <a:r>
              <a:rPr lang="nl-NL" sz="4000" dirty="0" err="1" smtClean="0"/>
              <a:t>mi</a:t>
            </a:r>
            <a:r>
              <a:rPr lang="nl-NL" sz="4000" b="1" i="1" dirty="0" err="1" smtClean="0"/>
              <a:t>dj</a:t>
            </a:r>
            <a:r>
              <a:rPr lang="nl-NL" sz="4000" b="1" dirty="0" err="1" smtClean="0"/>
              <a:t>an</a:t>
            </a:r>
            <a:r>
              <a:rPr lang="nl-NL" sz="4000" dirty="0" err="1" smtClean="0"/>
              <a:t>ni</a:t>
            </a:r>
            <a:r>
              <a:rPr lang="nl-NL" sz="4000" dirty="0" smtClean="0"/>
              <a:t>  - </a:t>
            </a:r>
            <a:r>
              <a:rPr lang="nl-NL" sz="4000" dirty="0" err="1" smtClean="0"/>
              <a:t>toersa</a:t>
            </a:r>
            <a:r>
              <a:rPr lang="nl-NL" sz="4000" dirty="0" smtClean="0"/>
              <a:t> </a:t>
            </a:r>
            <a:r>
              <a:rPr lang="nl-NL" sz="4000" dirty="0" err="1" smtClean="0"/>
              <a:t>ga</a:t>
            </a:r>
            <a:r>
              <a:rPr lang="nl-NL" sz="4000" b="1" dirty="0" err="1" smtClean="0"/>
              <a:t>laa</a:t>
            </a:r>
            <a:r>
              <a:rPr lang="nl-NL" sz="4000" dirty="0" err="1" smtClean="0"/>
              <a:t>si</a:t>
            </a:r>
            <a:r>
              <a:rPr lang="nl-NL" sz="4000" b="1" dirty="0" smtClean="0"/>
              <a:t>- </a:t>
            </a:r>
            <a:r>
              <a:rPr lang="nl-NL" sz="4000" dirty="0" err="1"/>
              <a:t>janboe’oe</a:t>
            </a:r>
            <a:r>
              <a:rPr lang="nl-NL" sz="4000" dirty="0"/>
              <a:t> </a:t>
            </a:r>
            <a:r>
              <a:rPr lang="nl-NL" sz="4000" b="1" dirty="0" err="1" smtClean="0"/>
              <a:t>noes</a:t>
            </a:r>
            <a:r>
              <a:rPr lang="nl-NL" sz="4000" dirty="0" err="1" smtClean="0"/>
              <a:t>rati</a:t>
            </a:r>
            <a:endParaRPr lang="nl-NL" sz="4000" dirty="0" smtClean="0"/>
          </a:p>
          <a:p>
            <a:pPr algn="ctr"/>
            <a:r>
              <a:rPr lang="nl-NL" sz="2400" i="1" dirty="0" smtClean="0"/>
              <a:t>3 </a:t>
            </a:r>
            <a:r>
              <a:rPr lang="nl-NL" sz="2400" i="1" dirty="0"/>
              <a:t>Door zijn grote zachtmoedigheid heeft Hij mijn hart in ballingschap genomen en mijn vuil weggenomen. Hij is mijn schild geworden en het harnas van mijn verlossing en de bron van mijn overwinning</a:t>
            </a:r>
            <a:r>
              <a:rPr lang="nl-NL" sz="2400" i="1" dirty="0" smtClean="0"/>
              <a:t>.</a:t>
            </a:r>
            <a:r>
              <a:rPr lang="nl-NL" sz="2400" b="1" i="1" dirty="0" smtClean="0"/>
              <a:t> </a:t>
            </a:r>
            <a:endParaRPr lang="nl-NL" sz="2400" b="1" i="1" dirty="0"/>
          </a:p>
        </p:txBody>
      </p:sp>
      <p:sp>
        <p:nvSpPr>
          <p:cNvPr id="6" name="Tekstvak 5"/>
          <p:cNvSpPr txBox="1"/>
          <p:nvPr/>
        </p:nvSpPr>
        <p:spPr>
          <a:xfrm>
            <a:off x="8082644" y="117693"/>
            <a:ext cx="611560" cy="707886"/>
          </a:xfrm>
          <a:prstGeom prst="rect">
            <a:avLst/>
          </a:prstGeom>
          <a:noFill/>
        </p:spPr>
        <p:txBody>
          <a:bodyPr wrap="square" rtlCol="0">
            <a:spAutoFit/>
          </a:bodyPr>
          <a:lstStyle/>
          <a:p>
            <a:r>
              <a:rPr lang="nl-NL" sz="4000" b="1" dirty="0" smtClean="0"/>
              <a:t>3</a:t>
            </a:r>
            <a:endParaRPr lang="nl-NL" sz="4000" b="1" dirty="0"/>
          </a:p>
        </p:txBody>
      </p:sp>
    </p:spTree>
    <p:extLst>
      <p:ext uri="{BB962C8B-B14F-4D97-AF65-F5344CB8AC3E}">
        <p14:creationId xmlns:p14="http://schemas.microsoft.com/office/powerpoint/2010/main" val="2086639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0" y="116632"/>
            <a:ext cx="9144000" cy="5293757"/>
          </a:xfrm>
          <a:prstGeom prst="rect">
            <a:avLst/>
          </a:prstGeom>
          <a:noFill/>
        </p:spPr>
        <p:txBody>
          <a:bodyPr wrap="square" rtlCol="0">
            <a:spAutoFit/>
          </a:bodyPr>
          <a:lstStyle/>
          <a:p>
            <a:pPr algn="ctr"/>
            <a:r>
              <a:rPr lang="ar-SA" sz="3800" b="1" dirty="0" smtClean="0"/>
              <a:t>قد فاق حبه ، قد زاد فضله إذ جعلني هيكلاً لروحه</a:t>
            </a:r>
            <a:endParaRPr lang="nl-NL" sz="3800" b="1" dirty="0" smtClean="0"/>
          </a:p>
          <a:p>
            <a:pPr algn="ctr"/>
            <a:r>
              <a:rPr lang="nl-NL" sz="3800" b="1" dirty="0" err="1" smtClean="0"/>
              <a:t>Qad</a:t>
            </a:r>
            <a:r>
              <a:rPr lang="nl-NL" sz="3800" dirty="0" smtClean="0"/>
              <a:t> </a:t>
            </a:r>
            <a:r>
              <a:rPr lang="nl-NL" sz="3800" dirty="0" err="1" smtClean="0"/>
              <a:t>faaqa</a:t>
            </a:r>
            <a:r>
              <a:rPr lang="nl-NL" sz="3800" dirty="0" smtClean="0"/>
              <a:t> </a:t>
            </a:r>
            <a:r>
              <a:rPr lang="nl-NL" sz="3800" b="1" dirty="0" err="1" smtClean="0"/>
              <a:t>chob</a:t>
            </a:r>
            <a:r>
              <a:rPr lang="nl-NL" sz="3800" dirty="0" err="1" smtClean="0"/>
              <a:t>boehoe</a:t>
            </a:r>
            <a:r>
              <a:rPr lang="nl-NL" sz="3800" dirty="0" smtClean="0"/>
              <a:t> -</a:t>
            </a:r>
            <a:r>
              <a:rPr lang="nl-NL" sz="3800" dirty="0" err="1" smtClean="0"/>
              <a:t>qad</a:t>
            </a:r>
            <a:r>
              <a:rPr lang="nl-NL" sz="3800" dirty="0" smtClean="0"/>
              <a:t> </a:t>
            </a:r>
            <a:r>
              <a:rPr lang="nl-NL" sz="3800" dirty="0" err="1" smtClean="0"/>
              <a:t>zaada</a:t>
            </a:r>
            <a:r>
              <a:rPr lang="nl-NL" sz="3800" dirty="0" smtClean="0"/>
              <a:t> </a:t>
            </a:r>
            <a:r>
              <a:rPr lang="nl-NL" sz="3800" b="1" dirty="0" err="1" smtClean="0"/>
              <a:t>fadd</a:t>
            </a:r>
            <a:r>
              <a:rPr lang="nl-NL" sz="3800" dirty="0" err="1" smtClean="0"/>
              <a:t>loehoe</a:t>
            </a:r>
            <a:r>
              <a:rPr lang="nl-NL" sz="3800" dirty="0" smtClean="0"/>
              <a:t> </a:t>
            </a:r>
            <a:r>
              <a:rPr lang="nl-NL" sz="3800" b="1" dirty="0" err="1" smtClean="0"/>
              <a:t>i</a:t>
            </a:r>
            <a:r>
              <a:rPr lang="nl-NL" sz="3800" b="1" i="1" dirty="0" err="1" smtClean="0"/>
              <a:t>dz</a:t>
            </a:r>
            <a:r>
              <a:rPr lang="nl-NL" sz="3800" dirty="0" smtClean="0"/>
              <a:t> </a:t>
            </a:r>
            <a:r>
              <a:rPr lang="nl-NL" sz="3800" i="1" dirty="0" err="1" smtClean="0"/>
              <a:t>dj</a:t>
            </a:r>
            <a:r>
              <a:rPr lang="nl-NL" sz="3800" dirty="0" err="1" smtClean="0"/>
              <a:t>a’alanie</a:t>
            </a:r>
            <a:r>
              <a:rPr lang="nl-NL" sz="3800" dirty="0" smtClean="0"/>
              <a:t> </a:t>
            </a:r>
            <a:r>
              <a:rPr lang="nl-NL" sz="3800" b="1" dirty="0" err="1" smtClean="0"/>
              <a:t>hei</a:t>
            </a:r>
            <a:r>
              <a:rPr lang="nl-NL" sz="3800" dirty="0" err="1" smtClean="0"/>
              <a:t>kalan</a:t>
            </a:r>
            <a:r>
              <a:rPr lang="nl-NL" sz="3800" dirty="0" smtClean="0"/>
              <a:t> </a:t>
            </a:r>
          </a:p>
          <a:p>
            <a:pPr algn="ctr"/>
            <a:r>
              <a:rPr lang="nl-NL" sz="3800" dirty="0" smtClean="0"/>
              <a:t>li </a:t>
            </a:r>
            <a:r>
              <a:rPr lang="nl-NL" sz="3800" dirty="0" err="1" smtClean="0"/>
              <a:t>roechichie</a:t>
            </a:r>
            <a:endParaRPr lang="nl-NL" sz="3800" dirty="0" smtClean="0"/>
          </a:p>
          <a:p>
            <a:pPr algn="ctr"/>
            <a:r>
              <a:rPr lang="ar-SA" sz="3800" b="1" dirty="0" smtClean="0"/>
              <a:t>غدوت وارثاً لله في المسيح وترنمت شفتاي بالتسبيح</a:t>
            </a:r>
            <a:endParaRPr lang="nl-NL" sz="3800" b="1" dirty="0" smtClean="0"/>
          </a:p>
          <a:p>
            <a:pPr algn="ctr"/>
            <a:r>
              <a:rPr lang="nl-NL" sz="3800" b="1" dirty="0" err="1" smtClean="0"/>
              <a:t>Gha</a:t>
            </a:r>
            <a:r>
              <a:rPr lang="nl-NL" sz="3800" dirty="0" err="1" smtClean="0"/>
              <a:t>doetoe</a:t>
            </a:r>
            <a:r>
              <a:rPr lang="nl-NL" sz="3800" dirty="0" smtClean="0"/>
              <a:t> </a:t>
            </a:r>
            <a:r>
              <a:rPr lang="nl-NL" sz="3800" b="1" dirty="0" err="1" smtClean="0"/>
              <a:t>waar</a:t>
            </a:r>
            <a:r>
              <a:rPr lang="nl-NL" sz="3800" dirty="0" err="1" smtClean="0"/>
              <a:t>ithan</a:t>
            </a:r>
            <a:r>
              <a:rPr lang="nl-NL" sz="3800" dirty="0" smtClean="0"/>
              <a:t> </a:t>
            </a:r>
            <a:r>
              <a:rPr lang="nl-NL" sz="3800" b="1" dirty="0" err="1" smtClean="0"/>
              <a:t>lil</a:t>
            </a:r>
            <a:r>
              <a:rPr lang="nl-NL" sz="3800" dirty="0" err="1" smtClean="0"/>
              <a:t>laahi</a:t>
            </a:r>
            <a:r>
              <a:rPr lang="nl-NL" sz="3800" dirty="0" smtClean="0"/>
              <a:t> </a:t>
            </a:r>
            <a:r>
              <a:rPr lang="nl-NL" sz="3800" b="1" dirty="0" err="1" smtClean="0"/>
              <a:t>fiel</a:t>
            </a:r>
            <a:r>
              <a:rPr lang="nl-NL" sz="3800" dirty="0" smtClean="0"/>
              <a:t> </a:t>
            </a:r>
            <a:r>
              <a:rPr lang="nl-NL" sz="3800" dirty="0" err="1" smtClean="0"/>
              <a:t>masieh</a:t>
            </a:r>
            <a:r>
              <a:rPr lang="nl-NL" sz="3800" dirty="0" smtClean="0"/>
              <a:t> </a:t>
            </a:r>
            <a:r>
              <a:rPr lang="nl-NL" sz="3800" b="1" dirty="0" err="1" smtClean="0"/>
              <a:t>wa</a:t>
            </a:r>
            <a:r>
              <a:rPr lang="nl-NL" sz="3800" dirty="0" smtClean="0"/>
              <a:t> </a:t>
            </a:r>
            <a:r>
              <a:rPr lang="nl-NL" sz="3800" dirty="0" err="1" smtClean="0"/>
              <a:t>tarannamat</a:t>
            </a:r>
            <a:r>
              <a:rPr lang="nl-NL" sz="3800" dirty="0" smtClean="0"/>
              <a:t> </a:t>
            </a:r>
            <a:r>
              <a:rPr lang="nl-NL" sz="3800" b="1" dirty="0" err="1" smtClean="0"/>
              <a:t>sja</a:t>
            </a:r>
            <a:r>
              <a:rPr lang="nl-NL" sz="3800" dirty="0" err="1" smtClean="0"/>
              <a:t>fattaaja</a:t>
            </a:r>
            <a:r>
              <a:rPr lang="nl-NL" sz="3800" dirty="0" smtClean="0"/>
              <a:t> </a:t>
            </a:r>
            <a:r>
              <a:rPr lang="nl-NL" sz="3800" dirty="0" err="1" smtClean="0"/>
              <a:t>bittasbieh</a:t>
            </a:r>
            <a:r>
              <a:rPr lang="nl-NL" sz="3800" dirty="0" smtClean="0"/>
              <a:t> </a:t>
            </a:r>
          </a:p>
          <a:p>
            <a:pPr algn="ctr"/>
            <a:r>
              <a:rPr lang="nl-NL" sz="2400" i="1" dirty="0" smtClean="0"/>
              <a:t>Zijn  </a:t>
            </a:r>
            <a:r>
              <a:rPr lang="nl-NL" sz="2400" i="1" dirty="0"/>
              <a:t>liefde is overtreffend, zijn goedheid is overvloedig want hij heeft mij een tempel van zijn Geest gemaakt. Ik ben erfgenaam van God in Christus geworden en mijn lippen juichen in lofprijzing</a:t>
            </a:r>
            <a:r>
              <a:rPr lang="nl-NL" sz="2400" dirty="0"/>
              <a:t>.</a:t>
            </a:r>
            <a:endParaRPr lang="nl-NL" sz="2400" b="1" dirty="0"/>
          </a:p>
        </p:txBody>
      </p:sp>
    </p:spTree>
    <p:extLst>
      <p:ext uri="{BB962C8B-B14F-4D97-AF65-F5344CB8AC3E}">
        <p14:creationId xmlns:p14="http://schemas.microsoft.com/office/powerpoint/2010/main" val="1012262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507</Words>
  <Application>Microsoft Office PowerPoint</Application>
  <PresentationFormat>Diavoorstelling (4:3)</PresentationFormat>
  <Paragraphs>52</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Lied 194 Bahroe mahabbatiel  (Havva nagila)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Havva nagila</dc:title>
  <dc:creator>Yonan</dc:creator>
  <cp:lastModifiedBy>Gebruiker</cp:lastModifiedBy>
  <cp:revision>14</cp:revision>
  <dcterms:created xsi:type="dcterms:W3CDTF">2011-05-24T08:47:15Z</dcterms:created>
  <dcterms:modified xsi:type="dcterms:W3CDTF">2016-02-11T13:51:48Z</dcterms:modified>
</cp:coreProperties>
</file>