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69" r:id="rId4"/>
    <p:sldId id="270" r:id="rId5"/>
    <p:sldId id="271" r:id="rId6"/>
    <p:sldId id="272" r:id="rId7"/>
    <p:sldId id="273" r:id="rId8"/>
    <p:sldId id="274" r:id="rId9"/>
    <p:sldId id="275" r:id="rId10"/>
    <p:sldId id="276" r:id="rId11"/>
    <p:sldId id="277"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49F01093-F575-41FD-BD2C-8D7A7437098E}" type="datetimeFigureOut">
              <a:rPr lang="nl-NL"/>
              <a:pPr>
                <a:defRPr/>
              </a:pPr>
              <a:t>14-12-2014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D45373EB-BBDF-49EE-BB39-0702B29B3DAD}" type="slidenum">
              <a:rPr lang="nl-NL"/>
              <a:pPr>
                <a:defRPr/>
              </a:pPr>
              <a:t>‹nr.›</a:t>
            </a:fld>
            <a:endParaRPr lang="nl-NL"/>
          </a:p>
        </p:txBody>
      </p:sp>
    </p:spTree>
    <p:extLst>
      <p:ext uri="{BB962C8B-B14F-4D97-AF65-F5344CB8AC3E}">
        <p14:creationId xmlns:p14="http://schemas.microsoft.com/office/powerpoint/2010/main" val="393702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04D4F519-5CEE-4EB2-AD3B-7141F3D1F996}" type="datetimeFigureOut">
              <a:rPr lang="nl-NL"/>
              <a:pPr>
                <a:defRPr/>
              </a:pPr>
              <a:t>14-12-2014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54B1D19D-5636-472F-8817-B469F2415071}" type="slidenum">
              <a:rPr lang="nl-NL"/>
              <a:pPr>
                <a:defRPr/>
              </a:pPr>
              <a:t>‹nr.›</a:t>
            </a:fld>
            <a:endParaRPr lang="nl-NL"/>
          </a:p>
        </p:txBody>
      </p:sp>
    </p:spTree>
    <p:extLst>
      <p:ext uri="{BB962C8B-B14F-4D97-AF65-F5344CB8AC3E}">
        <p14:creationId xmlns:p14="http://schemas.microsoft.com/office/powerpoint/2010/main" val="1179341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B804A191-7A71-4BBF-881B-09CBB33027FE}" type="datetimeFigureOut">
              <a:rPr lang="nl-NL"/>
              <a:pPr>
                <a:defRPr/>
              </a:pPr>
              <a:t>14-12-2014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F60C28CE-87F8-40EE-A4DC-546D900CD146}" type="slidenum">
              <a:rPr lang="nl-NL"/>
              <a:pPr>
                <a:defRPr/>
              </a:pPr>
              <a:t>‹nr.›</a:t>
            </a:fld>
            <a:endParaRPr lang="nl-NL"/>
          </a:p>
        </p:txBody>
      </p:sp>
    </p:spTree>
    <p:extLst>
      <p:ext uri="{BB962C8B-B14F-4D97-AF65-F5344CB8AC3E}">
        <p14:creationId xmlns:p14="http://schemas.microsoft.com/office/powerpoint/2010/main" val="455226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457200" y="1600200"/>
            <a:ext cx="4038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097369FB-945C-4030-A17C-3013680FE3DB}" type="slidenum">
              <a:rPr lang="nl-NL"/>
              <a:pPr>
                <a:defRPr/>
              </a:pPr>
              <a:t>‹nr.›</a:t>
            </a:fld>
            <a:endParaRPr lang="nl-NL"/>
          </a:p>
        </p:txBody>
      </p:sp>
    </p:spTree>
    <p:extLst>
      <p:ext uri="{BB962C8B-B14F-4D97-AF65-F5344CB8AC3E}">
        <p14:creationId xmlns:p14="http://schemas.microsoft.com/office/powerpoint/2010/main" val="3307074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6E369598-8738-4D71-BBED-DD9F1DB57657}" type="datetimeFigureOut">
              <a:rPr lang="nl-NL"/>
              <a:pPr>
                <a:defRPr/>
              </a:pPr>
              <a:t>14-12-2014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B202B49E-0F5A-46BF-B84C-CED5F9D399CC}" type="slidenum">
              <a:rPr lang="nl-NL"/>
              <a:pPr>
                <a:defRPr/>
              </a:pPr>
              <a:t>‹nr.›</a:t>
            </a:fld>
            <a:endParaRPr lang="nl-NL"/>
          </a:p>
        </p:txBody>
      </p:sp>
    </p:spTree>
    <p:extLst>
      <p:ext uri="{BB962C8B-B14F-4D97-AF65-F5344CB8AC3E}">
        <p14:creationId xmlns:p14="http://schemas.microsoft.com/office/powerpoint/2010/main" val="579460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D732F088-B69E-4DE6-8AF9-8C4525FA0273}" type="datetimeFigureOut">
              <a:rPr lang="nl-NL"/>
              <a:pPr>
                <a:defRPr/>
              </a:pPr>
              <a:t>14-12-2014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FC63AB32-3EAC-40AC-8CF9-F5052AA7ECB8}" type="slidenum">
              <a:rPr lang="nl-NL"/>
              <a:pPr>
                <a:defRPr/>
              </a:pPr>
              <a:t>‹nr.›</a:t>
            </a:fld>
            <a:endParaRPr lang="nl-NL"/>
          </a:p>
        </p:txBody>
      </p:sp>
    </p:spTree>
    <p:extLst>
      <p:ext uri="{BB962C8B-B14F-4D97-AF65-F5344CB8AC3E}">
        <p14:creationId xmlns:p14="http://schemas.microsoft.com/office/powerpoint/2010/main" val="784820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69AD86B0-24AF-4ACF-A671-9FDF89F1FFF6}" type="datetimeFigureOut">
              <a:rPr lang="nl-NL"/>
              <a:pPr>
                <a:defRPr/>
              </a:pPr>
              <a:t>14-12-2014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9E5CF4A9-0F62-41DB-8951-09E3A62BCCBC}" type="slidenum">
              <a:rPr lang="nl-NL"/>
              <a:pPr>
                <a:defRPr/>
              </a:pPr>
              <a:t>‹nr.›</a:t>
            </a:fld>
            <a:endParaRPr lang="nl-NL"/>
          </a:p>
        </p:txBody>
      </p:sp>
    </p:spTree>
    <p:extLst>
      <p:ext uri="{BB962C8B-B14F-4D97-AF65-F5344CB8AC3E}">
        <p14:creationId xmlns:p14="http://schemas.microsoft.com/office/powerpoint/2010/main" val="3873025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0D720629-1B2D-454A-B35C-37248A6EF73C}" type="datetimeFigureOut">
              <a:rPr lang="nl-NL"/>
              <a:pPr>
                <a:defRPr/>
              </a:pPr>
              <a:t>14-12-2014</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pPr>
              <a:defRPr/>
            </a:pPr>
            <a:fld id="{7FCF32B2-9CD4-49C8-A195-1732C088E41C}" type="slidenum">
              <a:rPr lang="nl-NL"/>
              <a:pPr>
                <a:defRPr/>
              </a:pPr>
              <a:t>‹nr.›</a:t>
            </a:fld>
            <a:endParaRPr lang="nl-NL"/>
          </a:p>
        </p:txBody>
      </p:sp>
    </p:spTree>
    <p:extLst>
      <p:ext uri="{BB962C8B-B14F-4D97-AF65-F5344CB8AC3E}">
        <p14:creationId xmlns:p14="http://schemas.microsoft.com/office/powerpoint/2010/main" val="357595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766415EE-6874-4288-A011-083FF5D8776C}" type="datetimeFigureOut">
              <a:rPr lang="nl-NL"/>
              <a:pPr>
                <a:defRPr/>
              </a:pPr>
              <a:t>14-12-2014</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pPr>
              <a:defRPr/>
            </a:pPr>
            <a:fld id="{3F654927-9623-4E19-AF07-4FA02AE58D30}" type="slidenum">
              <a:rPr lang="nl-NL"/>
              <a:pPr>
                <a:defRPr/>
              </a:pPr>
              <a:t>‹nr.›</a:t>
            </a:fld>
            <a:endParaRPr lang="nl-NL"/>
          </a:p>
        </p:txBody>
      </p:sp>
    </p:spTree>
    <p:extLst>
      <p:ext uri="{BB962C8B-B14F-4D97-AF65-F5344CB8AC3E}">
        <p14:creationId xmlns:p14="http://schemas.microsoft.com/office/powerpoint/2010/main" val="3578891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395AE558-4543-4956-AA7F-FDEECB866EA5}" type="datetimeFigureOut">
              <a:rPr lang="nl-NL"/>
              <a:pPr>
                <a:defRPr/>
              </a:pPr>
              <a:t>14-12-2014</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pPr>
              <a:defRPr/>
            </a:pPr>
            <a:fld id="{848D387A-EA96-4D8D-A038-D33A1FEF0028}" type="slidenum">
              <a:rPr lang="nl-NL"/>
              <a:pPr>
                <a:defRPr/>
              </a:pPr>
              <a:t>‹nr.›</a:t>
            </a:fld>
            <a:endParaRPr lang="nl-NL"/>
          </a:p>
        </p:txBody>
      </p:sp>
    </p:spTree>
    <p:extLst>
      <p:ext uri="{BB962C8B-B14F-4D97-AF65-F5344CB8AC3E}">
        <p14:creationId xmlns:p14="http://schemas.microsoft.com/office/powerpoint/2010/main" val="1882064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75F77677-6E65-4B76-B05B-4D9914ED6582}" type="datetimeFigureOut">
              <a:rPr lang="nl-NL"/>
              <a:pPr>
                <a:defRPr/>
              </a:pPr>
              <a:t>14-12-2014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84B56F4F-1BCF-47DB-8F60-57F0042FA6DE}" type="slidenum">
              <a:rPr lang="nl-NL"/>
              <a:pPr>
                <a:defRPr/>
              </a:pPr>
              <a:t>‹nr.›</a:t>
            </a:fld>
            <a:endParaRPr lang="nl-NL"/>
          </a:p>
        </p:txBody>
      </p:sp>
    </p:spTree>
    <p:extLst>
      <p:ext uri="{BB962C8B-B14F-4D97-AF65-F5344CB8AC3E}">
        <p14:creationId xmlns:p14="http://schemas.microsoft.com/office/powerpoint/2010/main" val="2133732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4247F533-97D5-4A24-AFCE-EB16377A4D1E}" type="datetimeFigureOut">
              <a:rPr lang="nl-NL"/>
              <a:pPr>
                <a:defRPr/>
              </a:pPr>
              <a:t>14-12-2014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E5300DC0-F7EE-4170-82A4-5DA2DE48D984}" type="slidenum">
              <a:rPr lang="nl-NL"/>
              <a:pPr>
                <a:defRPr/>
              </a:pPr>
              <a:t>‹nr.›</a:t>
            </a:fld>
            <a:endParaRPr lang="nl-NL"/>
          </a:p>
        </p:txBody>
      </p:sp>
    </p:spTree>
    <p:extLst>
      <p:ext uri="{BB962C8B-B14F-4D97-AF65-F5344CB8AC3E}">
        <p14:creationId xmlns:p14="http://schemas.microsoft.com/office/powerpoint/2010/main" val="20247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extLst/>
          </a:blip>
          <a:srcRect/>
          <a:stretch>
            <a:fillRect l="-103000" r="-103000"/>
          </a:stretch>
        </a:blipFill>
        <a:effectLst/>
      </p:bgPr>
    </p:bg>
    <p:spTree>
      <p:nvGrpSpPr>
        <p:cNvPr id="1" name=""/>
        <p:cNvGrpSpPr/>
        <p:nvPr/>
      </p:nvGrpSpPr>
      <p:grpSpPr>
        <a:xfrm>
          <a:off x="0" y="0"/>
          <a:ext cx="0" cy="0"/>
          <a:chOff x="0" y="0"/>
          <a:chExt cx="0" cy="0"/>
        </a:xfrm>
      </p:grpSpPr>
      <p:sp>
        <p:nvSpPr>
          <p:cNvPr id="14338" name="Tijdelijke aanduiding voor titel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smtClean="0"/>
              <a:t>Klik om de stijl te bewerken</a:t>
            </a:r>
          </a:p>
        </p:txBody>
      </p:sp>
      <p:sp>
        <p:nvSpPr>
          <p:cNvPr id="14339" name="Tijdelijke aanduiding voor teks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smtClean="0"/>
              <a:t>Klik om de modelstijlen te bewerken</a:t>
            </a:r>
          </a:p>
          <a:p>
            <a:pPr lvl="1"/>
            <a:r>
              <a:rPr lang="nl-NL" altLang="nl-NL" smtClean="0"/>
              <a:t>Tweede niveau</a:t>
            </a:r>
          </a:p>
          <a:p>
            <a:pPr lvl="2"/>
            <a:r>
              <a:rPr lang="nl-NL" altLang="nl-NL" smtClean="0"/>
              <a:t>Derde niveau</a:t>
            </a:r>
          </a:p>
          <a:p>
            <a:pPr lvl="3"/>
            <a:r>
              <a:rPr lang="nl-NL" altLang="nl-NL" smtClean="0"/>
              <a:t>Vierde niveau</a:t>
            </a:r>
          </a:p>
          <a:p>
            <a:pPr lvl="4"/>
            <a:r>
              <a:rPr lang="nl-NL" alt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cs typeface="+mn-cs"/>
              </a:defRPr>
            </a:lvl1pPr>
          </a:lstStyle>
          <a:p>
            <a:pPr>
              <a:defRPr/>
            </a:pPr>
            <a:fld id="{48C59663-FF39-4CFE-83F2-8603FF4C47D0}" type="datetimeFigureOut">
              <a:rPr lang="nl-NL"/>
              <a:pPr>
                <a:defRPr/>
              </a:pPr>
              <a:t>14-12-2014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mn-lt"/>
                <a:cs typeface="+mn-cs"/>
              </a:defRPr>
            </a:lvl1pPr>
          </a:lstStyle>
          <a:p>
            <a:pPr>
              <a:defRPr/>
            </a:pPr>
            <a:fld id="{1A69D45A-A07D-4E2F-934E-F5D22E56DEDE}" type="slidenum">
              <a:rPr lang="nl-NL"/>
              <a:pPr>
                <a:defRPr/>
              </a:pPr>
              <a:t>‹nr.›</a:t>
            </a:fld>
            <a:endParaRPr lang="nl-NL"/>
          </a:p>
        </p:txBody>
      </p:sp>
    </p:spTree>
    <p:extLst>
      <p:ext uri="{BB962C8B-B14F-4D97-AF65-F5344CB8AC3E}">
        <p14:creationId xmlns:p14="http://schemas.microsoft.com/office/powerpoint/2010/main" val="1956490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3226370"/>
          </a:xfrm>
        </p:spPr>
        <p:txBody>
          <a:bodyPr/>
          <a:lstStyle/>
          <a:p>
            <a:pPr>
              <a:lnSpc>
                <a:spcPct val="115000"/>
              </a:lnSpc>
              <a:spcAft>
                <a:spcPts val="1000"/>
              </a:spcAft>
            </a:pPr>
            <a:r>
              <a:rPr lang="nl-NL" b="1" dirty="0">
                <a:ea typeface="Calibri"/>
                <a:cs typeface="Arial"/>
              </a:rPr>
              <a:t>Boek 2 lied 238 </a:t>
            </a:r>
            <a:r>
              <a:rPr lang="nl-NL" b="1" dirty="0" smtClean="0">
                <a:ea typeface="Calibri"/>
                <a:cs typeface="Arial"/>
              </a:rPr>
              <a:t/>
            </a:r>
            <a:br>
              <a:rPr lang="nl-NL" b="1" dirty="0" smtClean="0">
                <a:ea typeface="Calibri"/>
                <a:cs typeface="Arial"/>
              </a:rPr>
            </a:br>
            <a:r>
              <a:rPr lang="nl-NL" b="1" dirty="0" smtClean="0">
                <a:ea typeface="Calibri"/>
                <a:cs typeface="Arial"/>
              </a:rPr>
              <a:t>Allah </a:t>
            </a:r>
            <a:r>
              <a:rPr lang="nl-NL" b="1" dirty="0" err="1">
                <a:ea typeface="Calibri"/>
                <a:cs typeface="Arial"/>
              </a:rPr>
              <a:t>bitkellem</a:t>
            </a:r>
            <a:r>
              <a:rPr lang="nl-NL" b="1" dirty="0">
                <a:ea typeface="Calibri"/>
                <a:cs typeface="Arial"/>
              </a:rPr>
              <a:t> li-</a:t>
            </a:r>
            <a:r>
              <a:rPr lang="nl-NL" b="1" dirty="0" err="1">
                <a:ea typeface="Calibri"/>
                <a:cs typeface="Arial"/>
              </a:rPr>
              <a:t>jao</a:t>
            </a:r>
            <a:r>
              <a:rPr lang="nl-NL" b="1" dirty="0">
                <a:ea typeface="Calibri"/>
                <a:cs typeface="Arial"/>
              </a:rPr>
              <a:t> </a:t>
            </a:r>
            <a:r>
              <a:rPr lang="nl-NL" b="1" dirty="0" err="1">
                <a:ea typeface="Calibri"/>
                <a:cs typeface="Arial"/>
              </a:rPr>
              <a:t>liek</a:t>
            </a:r>
            <a:r>
              <a:rPr lang="nl-NL" sz="3600" dirty="0">
                <a:ea typeface="Calibri"/>
                <a:cs typeface="Arial"/>
              </a:rPr>
              <a:t/>
            </a:r>
            <a:br>
              <a:rPr lang="nl-NL" sz="3600" dirty="0">
                <a:ea typeface="Calibri"/>
                <a:cs typeface="Arial"/>
              </a:rPr>
            </a:br>
            <a:endParaRPr lang="nl-NL" dirty="0"/>
          </a:p>
        </p:txBody>
      </p:sp>
    </p:spTree>
    <p:extLst>
      <p:ext uri="{BB962C8B-B14F-4D97-AF65-F5344CB8AC3E}">
        <p14:creationId xmlns:p14="http://schemas.microsoft.com/office/powerpoint/2010/main" val="4079470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3874442"/>
          </a:xfrm>
        </p:spPr>
        <p:txBody>
          <a:bodyPr>
            <a:normAutofit/>
          </a:bodyPr>
          <a:lstStyle/>
          <a:p>
            <a:pPr>
              <a:lnSpc>
                <a:spcPct val="115000"/>
              </a:lnSpc>
            </a:pPr>
            <a:r>
              <a:rPr lang="ar-SA" sz="4000" b="1" dirty="0">
                <a:ea typeface="Calibri"/>
                <a:cs typeface="Arial"/>
              </a:rPr>
              <a:t>( اسمع صوته وأشبع منه) </a:t>
            </a:r>
            <a:r>
              <a:rPr lang="ar-SA" sz="4000" b="1" dirty="0" smtClean="0">
                <a:ea typeface="Calibri"/>
                <a:cs typeface="Arial"/>
              </a:rPr>
              <a:t>2 </a:t>
            </a:r>
            <a:r>
              <a:rPr lang="nl-NL" sz="4000" b="1" dirty="0" smtClean="0">
                <a:ea typeface="Calibri"/>
                <a:cs typeface="Arial"/>
              </a:rPr>
              <a:t/>
            </a:r>
            <a:br>
              <a:rPr lang="nl-NL" sz="4000" b="1" dirty="0" smtClean="0">
                <a:ea typeface="Calibri"/>
                <a:cs typeface="Arial"/>
              </a:rPr>
            </a:br>
            <a:r>
              <a:rPr lang="ar-SA" sz="4000" b="1" dirty="0" smtClean="0">
                <a:ea typeface="Calibri"/>
                <a:cs typeface="Arial"/>
              </a:rPr>
              <a:t>ومجده </a:t>
            </a:r>
            <a:r>
              <a:rPr lang="ar-SA" sz="4000" b="1" dirty="0">
                <a:ea typeface="Calibri"/>
                <a:cs typeface="Arial"/>
              </a:rPr>
              <a:t>ونوره في هايسطع</a:t>
            </a:r>
            <a:r>
              <a:rPr lang="nl-NL" sz="4000" b="1" dirty="0">
                <a:ea typeface="Calibri"/>
                <a:cs typeface="Arial"/>
              </a:rPr>
              <a:t/>
            </a:r>
            <a:br>
              <a:rPr lang="nl-NL" sz="4000" b="1" dirty="0">
                <a:ea typeface="Calibri"/>
                <a:cs typeface="Arial"/>
              </a:rPr>
            </a:br>
            <a:r>
              <a:rPr lang="nl-NL" sz="4000" b="1" dirty="0" smtClean="0">
                <a:ea typeface="Calibri"/>
                <a:cs typeface="Arial"/>
              </a:rPr>
              <a:t>(</a:t>
            </a:r>
            <a:r>
              <a:rPr lang="nl-NL" sz="4000" b="1" dirty="0" err="1" smtClean="0">
                <a:ea typeface="Calibri"/>
                <a:cs typeface="Arial"/>
              </a:rPr>
              <a:t>Asma</a:t>
            </a:r>
            <a:r>
              <a:rPr lang="nl-NL" sz="4000" b="1" dirty="0" smtClean="0">
                <a:ea typeface="Calibri"/>
                <a:cs typeface="Arial"/>
              </a:rPr>
              <a:t> </a:t>
            </a:r>
            <a:r>
              <a:rPr lang="nl-NL" sz="4000" b="1" dirty="0" err="1">
                <a:ea typeface="Calibri"/>
                <a:cs typeface="Arial"/>
              </a:rPr>
              <a:t>sotoe</a:t>
            </a:r>
            <a:r>
              <a:rPr lang="nl-NL" sz="4000" b="1" dirty="0">
                <a:ea typeface="Calibri"/>
                <a:cs typeface="Arial"/>
              </a:rPr>
              <a:t> </a:t>
            </a:r>
            <a:r>
              <a:rPr lang="nl-NL" sz="4000" b="1" dirty="0" err="1">
                <a:ea typeface="Calibri"/>
                <a:cs typeface="Arial"/>
              </a:rPr>
              <a:t>washbe</a:t>
            </a:r>
            <a:r>
              <a:rPr lang="nl-NL" sz="4000" b="1" dirty="0">
                <a:ea typeface="Calibri"/>
                <a:cs typeface="Arial"/>
              </a:rPr>
              <a:t> </a:t>
            </a:r>
            <a:r>
              <a:rPr lang="nl-NL" sz="4000" b="1" dirty="0" err="1" smtClean="0">
                <a:ea typeface="Calibri"/>
                <a:cs typeface="Arial"/>
              </a:rPr>
              <a:t>mennoe</a:t>
            </a:r>
            <a:r>
              <a:rPr lang="nl-NL" sz="4000" b="1" dirty="0" smtClean="0">
                <a:ea typeface="Calibri"/>
                <a:cs typeface="Arial"/>
              </a:rPr>
              <a:t>) 2x</a:t>
            </a:r>
            <a:br>
              <a:rPr lang="nl-NL" sz="4000" b="1" dirty="0" smtClean="0">
                <a:ea typeface="Calibri"/>
                <a:cs typeface="Arial"/>
              </a:rPr>
            </a:br>
            <a:r>
              <a:rPr lang="nl-NL" sz="4000" b="1" dirty="0" err="1" smtClean="0">
                <a:ea typeface="Calibri"/>
                <a:cs typeface="Arial"/>
              </a:rPr>
              <a:t>oemadj</a:t>
            </a:r>
            <a:r>
              <a:rPr lang="nl-NL" sz="4000" b="1" dirty="0" smtClean="0">
                <a:ea typeface="Calibri"/>
                <a:cs typeface="Arial"/>
              </a:rPr>
              <a:t>-doe </a:t>
            </a:r>
            <a:r>
              <a:rPr lang="nl-NL" sz="4000" b="1" dirty="0" err="1">
                <a:ea typeface="Calibri"/>
                <a:cs typeface="Arial"/>
              </a:rPr>
              <a:t>noeroe</a:t>
            </a:r>
            <a:r>
              <a:rPr lang="nl-NL" sz="4000" b="1" dirty="0">
                <a:ea typeface="Calibri"/>
                <a:cs typeface="Arial"/>
              </a:rPr>
              <a:t> </a:t>
            </a:r>
            <a:r>
              <a:rPr lang="nl-NL" sz="4000" b="1" dirty="0" err="1">
                <a:ea typeface="Calibri"/>
                <a:cs typeface="Arial"/>
              </a:rPr>
              <a:t>fi</a:t>
            </a:r>
            <a:r>
              <a:rPr lang="nl-NL" sz="4000" b="1" dirty="0">
                <a:ea typeface="Calibri"/>
                <a:cs typeface="Arial"/>
              </a:rPr>
              <a:t>-ja ha </a:t>
            </a:r>
            <a:r>
              <a:rPr lang="nl-NL" sz="4000" b="1" dirty="0" err="1">
                <a:ea typeface="Calibri"/>
                <a:cs typeface="Arial"/>
              </a:rPr>
              <a:t>jestaa</a:t>
            </a:r>
            <a:r>
              <a:rPr lang="nl-NL" sz="4000" b="1" dirty="0">
                <a:ea typeface="Calibri"/>
                <a:cs typeface="Arial"/>
              </a:rPr>
              <a:t/>
            </a:r>
            <a:br>
              <a:rPr lang="nl-NL" sz="4000" b="1" dirty="0">
                <a:ea typeface="Calibri"/>
                <a:cs typeface="Arial"/>
              </a:rPr>
            </a:br>
            <a:r>
              <a:rPr lang="nl-NL" sz="2400" i="1" dirty="0">
                <a:ea typeface="Calibri"/>
                <a:cs typeface="Arial"/>
              </a:rPr>
              <a:t>en zijn heerlijkheid en licht gaat in mij schijnen.</a:t>
            </a:r>
            <a:endParaRPr lang="nl-NL" sz="2400" b="1" dirty="0"/>
          </a:p>
        </p:txBody>
      </p:sp>
    </p:spTree>
    <p:extLst>
      <p:ext uri="{BB962C8B-B14F-4D97-AF65-F5344CB8AC3E}">
        <p14:creationId xmlns:p14="http://schemas.microsoft.com/office/powerpoint/2010/main" val="281494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0" y="0"/>
            <a:ext cx="9144000" cy="5157192"/>
          </a:xfrm>
        </p:spPr>
        <p:txBody>
          <a:bodyPr>
            <a:normAutofit fontScale="90000"/>
          </a:bodyPr>
          <a:lstStyle/>
          <a:p>
            <a:pPr>
              <a:lnSpc>
                <a:spcPct val="115000"/>
              </a:lnSpc>
              <a:spcAft>
                <a:spcPts val="1000"/>
              </a:spcAft>
            </a:pPr>
            <a:r>
              <a:rPr lang="ar-SA" b="1" smtClean="0">
                <a:ea typeface="Calibri"/>
                <a:cs typeface="Arial"/>
              </a:rPr>
              <a:t>القرار: الله بيتكلم لي وليك والله بيكلم كل الناس</a:t>
            </a:r>
            <a:r>
              <a:rPr lang="nl-NL" sz="4000" smtClean="0">
                <a:ea typeface="Calibri"/>
                <a:cs typeface="Arial"/>
              </a:rPr>
              <a:t/>
            </a:r>
            <a:br>
              <a:rPr lang="nl-NL" sz="4000" smtClean="0">
                <a:ea typeface="Calibri"/>
                <a:cs typeface="Arial"/>
              </a:rPr>
            </a:br>
            <a:r>
              <a:rPr lang="nl-NL" sz="4000" b="1" smtClean="0">
                <a:ea typeface="Calibri"/>
                <a:cs typeface="Arial"/>
              </a:rPr>
              <a:t>Allah bitkellem li-jao liek </a:t>
            </a:r>
            <a:br>
              <a:rPr lang="nl-NL" sz="4000" b="1" smtClean="0">
                <a:ea typeface="Calibri"/>
                <a:cs typeface="Arial"/>
              </a:rPr>
            </a:br>
            <a:r>
              <a:rPr lang="nl-NL" sz="4000" b="1" smtClean="0">
                <a:ea typeface="Calibri"/>
                <a:cs typeface="Arial"/>
              </a:rPr>
              <a:t>wallah bikellem koellin naas</a:t>
            </a:r>
            <a:br>
              <a:rPr lang="nl-NL" sz="4000" b="1" smtClean="0">
                <a:ea typeface="Calibri"/>
                <a:cs typeface="Arial"/>
              </a:rPr>
            </a:br>
            <a:r>
              <a:rPr lang="ar-SA" b="1" smtClean="0">
                <a:ea typeface="Calibri"/>
                <a:cs typeface="Arial"/>
              </a:rPr>
              <a:t>بصوت وصوره من حواليك قل له يعطيك قلب حساس</a:t>
            </a:r>
            <a:r>
              <a:rPr lang="nl-NL" b="1" smtClean="0">
                <a:ea typeface="Calibri"/>
                <a:cs typeface="Arial"/>
              </a:rPr>
              <a:t/>
            </a:r>
            <a:br>
              <a:rPr lang="nl-NL" b="1" smtClean="0">
                <a:ea typeface="Calibri"/>
                <a:cs typeface="Arial"/>
              </a:rPr>
            </a:br>
            <a:r>
              <a:rPr lang="nl-NL" sz="4000" b="1" smtClean="0">
                <a:ea typeface="Calibri"/>
                <a:cs typeface="Arial"/>
              </a:rPr>
              <a:t>Bisoot wisoera min hawaliek </a:t>
            </a:r>
            <a:br>
              <a:rPr lang="nl-NL" sz="4000" b="1" smtClean="0">
                <a:ea typeface="Calibri"/>
                <a:cs typeface="Arial"/>
              </a:rPr>
            </a:br>
            <a:r>
              <a:rPr lang="nl-NL" sz="4000" b="1" smtClean="0">
                <a:ea typeface="Calibri"/>
                <a:cs typeface="Arial"/>
              </a:rPr>
              <a:t>oelloe jettiek albie hassaas</a:t>
            </a:r>
            <a:r>
              <a:rPr lang="nl-NL" smtClean="0">
                <a:ea typeface="Calibri"/>
                <a:cs typeface="Arial"/>
              </a:rPr>
              <a:t/>
            </a:r>
            <a:br>
              <a:rPr lang="nl-NL" smtClean="0">
                <a:ea typeface="Calibri"/>
                <a:cs typeface="Arial"/>
              </a:rPr>
            </a:br>
            <a:r>
              <a:rPr lang="nl-NL" sz="2700" i="1" smtClean="0">
                <a:ea typeface="Calibri"/>
                <a:cs typeface="Arial"/>
              </a:rPr>
              <a:t>God spreekt tot jou en mij en alle mensen door een stem of een beeld om je heen, maar vraag Hem jou een gevoelig hart te geven.</a:t>
            </a:r>
            <a:endParaRPr lang="nl-NL" dirty="0"/>
          </a:p>
        </p:txBody>
      </p:sp>
    </p:spTree>
    <p:extLst>
      <p:ext uri="{BB962C8B-B14F-4D97-AF65-F5344CB8AC3E}">
        <p14:creationId xmlns:p14="http://schemas.microsoft.com/office/powerpoint/2010/main" val="2909757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0" y="0"/>
            <a:ext cx="9144000" cy="5157192"/>
          </a:xfrm>
        </p:spPr>
        <p:txBody>
          <a:bodyPr>
            <a:normAutofit fontScale="90000"/>
          </a:bodyPr>
          <a:lstStyle/>
          <a:p>
            <a:pPr>
              <a:lnSpc>
                <a:spcPct val="115000"/>
              </a:lnSpc>
              <a:spcAft>
                <a:spcPts val="1000"/>
              </a:spcAft>
            </a:pPr>
            <a:r>
              <a:rPr lang="ar-SA" b="1" dirty="0" smtClean="0">
                <a:ea typeface="Calibri"/>
                <a:cs typeface="Arial"/>
              </a:rPr>
              <a:t>القرار</a:t>
            </a:r>
            <a:r>
              <a:rPr lang="ar-SA" b="1" dirty="0">
                <a:ea typeface="Calibri"/>
                <a:cs typeface="Arial"/>
              </a:rPr>
              <a:t>: الله بيتكلم لي وليك والله بيكلم كل الناس</a:t>
            </a:r>
            <a:r>
              <a:rPr lang="nl-NL" sz="4000" dirty="0">
                <a:ea typeface="Calibri"/>
                <a:cs typeface="Arial"/>
              </a:rPr>
              <a:t/>
            </a:r>
            <a:br>
              <a:rPr lang="nl-NL" sz="4000" dirty="0">
                <a:ea typeface="Calibri"/>
                <a:cs typeface="Arial"/>
              </a:rPr>
            </a:br>
            <a:r>
              <a:rPr lang="nl-NL" sz="4000" b="1" dirty="0">
                <a:ea typeface="Calibri"/>
                <a:cs typeface="Arial"/>
              </a:rPr>
              <a:t>Allah </a:t>
            </a:r>
            <a:r>
              <a:rPr lang="nl-NL" sz="4000" b="1" dirty="0" err="1">
                <a:ea typeface="Calibri"/>
                <a:cs typeface="Arial"/>
              </a:rPr>
              <a:t>bitkellem</a:t>
            </a:r>
            <a:r>
              <a:rPr lang="nl-NL" sz="4000" b="1" dirty="0">
                <a:ea typeface="Calibri"/>
                <a:cs typeface="Arial"/>
              </a:rPr>
              <a:t> li-</a:t>
            </a:r>
            <a:r>
              <a:rPr lang="nl-NL" sz="4000" b="1" dirty="0" err="1">
                <a:ea typeface="Calibri"/>
                <a:cs typeface="Arial"/>
              </a:rPr>
              <a:t>jao</a:t>
            </a:r>
            <a:r>
              <a:rPr lang="nl-NL" sz="4000" b="1" dirty="0">
                <a:ea typeface="Calibri"/>
                <a:cs typeface="Arial"/>
              </a:rPr>
              <a:t> </a:t>
            </a:r>
            <a:r>
              <a:rPr lang="nl-NL" sz="4000" b="1" dirty="0" err="1">
                <a:ea typeface="Calibri"/>
                <a:cs typeface="Arial"/>
              </a:rPr>
              <a:t>liek</a:t>
            </a:r>
            <a:r>
              <a:rPr lang="nl-NL" sz="4000" b="1" dirty="0">
                <a:ea typeface="Calibri"/>
                <a:cs typeface="Arial"/>
              </a:rPr>
              <a:t> </a:t>
            </a:r>
            <a:r>
              <a:rPr lang="nl-NL" sz="4000" b="1" dirty="0" smtClean="0">
                <a:ea typeface="Calibri"/>
                <a:cs typeface="Arial"/>
              </a:rPr>
              <a:t/>
            </a:r>
            <a:br>
              <a:rPr lang="nl-NL" sz="4000" b="1" dirty="0" smtClean="0">
                <a:ea typeface="Calibri"/>
                <a:cs typeface="Arial"/>
              </a:rPr>
            </a:br>
            <a:r>
              <a:rPr lang="nl-NL" sz="4000" b="1" dirty="0" err="1" smtClean="0">
                <a:ea typeface="Calibri"/>
                <a:cs typeface="Arial"/>
              </a:rPr>
              <a:t>wallah</a:t>
            </a:r>
            <a:r>
              <a:rPr lang="nl-NL" sz="4000" b="1" dirty="0" smtClean="0">
                <a:ea typeface="Calibri"/>
                <a:cs typeface="Arial"/>
              </a:rPr>
              <a:t> </a:t>
            </a:r>
            <a:r>
              <a:rPr lang="nl-NL" sz="4000" b="1" dirty="0" err="1">
                <a:ea typeface="Calibri"/>
                <a:cs typeface="Arial"/>
              </a:rPr>
              <a:t>bikellem</a:t>
            </a:r>
            <a:r>
              <a:rPr lang="nl-NL" sz="4000" b="1" dirty="0">
                <a:ea typeface="Calibri"/>
                <a:cs typeface="Arial"/>
              </a:rPr>
              <a:t> </a:t>
            </a:r>
            <a:r>
              <a:rPr lang="nl-NL" sz="4000" b="1" dirty="0" err="1">
                <a:ea typeface="Calibri"/>
                <a:cs typeface="Arial"/>
              </a:rPr>
              <a:t>koellin</a:t>
            </a:r>
            <a:r>
              <a:rPr lang="nl-NL" sz="4000" b="1" dirty="0">
                <a:ea typeface="Calibri"/>
                <a:cs typeface="Arial"/>
              </a:rPr>
              <a:t> </a:t>
            </a:r>
            <a:r>
              <a:rPr lang="nl-NL" sz="4000" b="1" dirty="0" err="1">
                <a:ea typeface="Calibri"/>
                <a:cs typeface="Arial"/>
              </a:rPr>
              <a:t>naas</a:t>
            </a:r>
            <a:r>
              <a:rPr lang="nl-NL" sz="4000" b="1" dirty="0">
                <a:ea typeface="Calibri"/>
                <a:cs typeface="Arial"/>
              </a:rPr>
              <a:t/>
            </a:r>
            <a:br>
              <a:rPr lang="nl-NL" sz="4000" b="1" dirty="0">
                <a:ea typeface="Calibri"/>
                <a:cs typeface="Arial"/>
              </a:rPr>
            </a:br>
            <a:r>
              <a:rPr lang="ar-SA" b="1" dirty="0">
                <a:ea typeface="Calibri"/>
                <a:cs typeface="Arial"/>
              </a:rPr>
              <a:t>بصوت وصوره من حواليك قل له يعطيك قلب حساس</a:t>
            </a:r>
            <a:r>
              <a:rPr lang="nl-NL" b="1" dirty="0">
                <a:ea typeface="Calibri"/>
                <a:cs typeface="Arial"/>
              </a:rPr>
              <a:t/>
            </a:r>
            <a:br>
              <a:rPr lang="nl-NL" b="1" dirty="0">
                <a:ea typeface="Calibri"/>
                <a:cs typeface="Arial"/>
              </a:rPr>
            </a:br>
            <a:r>
              <a:rPr lang="nl-NL" sz="4000" b="1" dirty="0" err="1">
                <a:ea typeface="Calibri"/>
                <a:cs typeface="Arial"/>
              </a:rPr>
              <a:t>Bisoot</a:t>
            </a:r>
            <a:r>
              <a:rPr lang="nl-NL" sz="4000" b="1" dirty="0">
                <a:ea typeface="Calibri"/>
                <a:cs typeface="Arial"/>
              </a:rPr>
              <a:t> </a:t>
            </a:r>
            <a:r>
              <a:rPr lang="nl-NL" sz="4000" b="1" dirty="0" err="1">
                <a:ea typeface="Calibri"/>
                <a:cs typeface="Arial"/>
              </a:rPr>
              <a:t>wisoera</a:t>
            </a:r>
            <a:r>
              <a:rPr lang="nl-NL" sz="4000" b="1" dirty="0">
                <a:ea typeface="Calibri"/>
                <a:cs typeface="Arial"/>
              </a:rPr>
              <a:t> min </a:t>
            </a:r>
            <a:r>
              <a:rPr lang="nl-NL" sz="4000" b="1" dirty="0" err="1">
                <a:ea typeface="Calibri"/>
                <a:cs typeface="Arial"/>
              </a:rPr>
              <a:t>hawaliek</a:t>
            </a:r>
            <a:r>
              <a:rPr lang="nl-NL" sz="4000" b="1" dirty="0">
                <a:ea typeface="Calibri"/>
                <a:cs typeface="Arial"/>
              </a:rPr>
              <a:t> </a:t>
            </a:r>
            <a:r>
              <a:rPr lang="nl-NL" sz="4000" b="1" dirty="0" smtClean="0">
                <a:ea typeface="Calibri"/>
                <a:cs typeface="Arial"/>
              </a:rPr>
              <a:t/>
            </a:r>
            <a:br>
              <a:rPr lang="nl-NL" sz="4000" b="1" dirty="0" smtClean="0">
                <a:ea typeface="Calibri"/>
                <a:cs typeface="Arial"/>
              </a:rPr>
            </a:br>
            <a:r>
              <a:rPr lang="nl-NL" sz="4000" b="1" dirty="0" err="1" smtClean="0">
                <a:ea typeface="Calibri"/>
                <a:cs typeface="Arial"/>
              </a:rPr>
              <a:t>oelloe</a:t>
            </a:r>
            <a:r>
              <a:rPr lang="nl-NL" sz="4000" b="1" dirty="0" smtClean="0">
                <a:ea typeface="Calibri"/>
                <a:cs typeface="Arial"/>
              </a:rPr>
              <a:t> </a:t>
            </a:r>
            <a:r>
              <a:rPr lang="nl-NL" sz="4000" b="1" dirty="0" err="1">
                <a:ea typeface="Calibri"/>
                <a:cs typeface="Arial"/>
              </a:rPr>
              <a:t>jettiek</a:t>
            </a:r>
            <a:r>
              <a:rPr lang="nl-NL" sz="4000" b="1" dirty="0">
                <a:ea typeface="Calibri"/>
                <a:cs typeface="Arial"/>
              </a:rPr>
              <a:t> </a:t>
            </a:r>
            <a:r>
              <a:rPr lang="nl-NL" sz="4000" b="1" dirty="0" err="1">
                <a:ea typeface="Calibri"/>
                <a:cs typeface="Arial"/>
              </a:rPr>
              <a:t>albie</a:t>
            </a:r>
            <a:r>
              <a:rPr lang="nl-NL" sz="4000" b="1" dirty="0">
                <a:ea typeface="Calibri"/>
                <a:cs typeface="Arial"/>
              </a:rPr>
              <a:t> </a:t>
            </a:r>
            <a:r>
              <a:rPr lang="nl-NL" sz="4000" b="1" dirty="0" err="1">
                <a:ea typeface="Calibri"/>
                <a:cs typeface="Arial"/>
              </a:rPr>
              <a:t>hassaas</a:t>
            </a:r>
            <a:r>
              <a:rPr lang="nl-NL" dirty="0">
                <a:ea typeface="Calibri"/>
                <a:cs typeface="Arial"/>
              </a:rPr>
              <a:t/>
            </a:r>
            <a:br>
              <a:rPr lang="nl-NL" dirty="0">
                <a:ea typeface="Calibri"/>
                <a:cs typeface="Arial"/>
              </a:rPr>
            </a:br>
            <a:r>
              <a:rPr lang="nl-NL" sz="2700" i="1" dirty="0">
                <a:ea typeface="Calibri"/>
                <a:cs typeface="Arial"/>
              </a:rPr>
              <a:t>God spreekt tot jou en mij en alle mensen door een stem of een beeld om je heen, maar vraag Hem jou een gevoelig hart te geven</a:t>
            </a:r>
            <a:r>
              <a:rPr lang="nl-NL" sz="2700" i="1" dirty="0" smtClean="0">
                <a:ea typeface="Calibri"/>
                <a:cs typeface="Arial"/>
              </a:rPr>
              <a:t>.</a:t>
            </a:r>
            <a:endParaRPr lang="nl-NL" dirty="0"/>
          </a:p>
        </p:txBody>
      </p:sp>
    </p:spTree>
    <p:extLst>
      <p:ext uri="{BB962C8B-B14F-4D97-AF65-F5344CB8AC3E}">
        <p14:creationId xmlns:p14="http://schemas.microsoft.com/office/powerpoint/2010/main" val="2804318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144000" cy="4018458"/>
          </a:xfrm>
        </p:spPr>
        <p:txBody>
          <a:bodyPr>
            <a:normAutofit fontScale="90000"/>
          </a:bodyPr>
          <a:lstStyle/>
          <a:p>
            <a:r>
              <a:rPr lang="ar-SA" b="1" dirty="0">
                <a:solidFill>
                  <a:prstClr val="black"/>
                </a:solidFill>
                <a:ea typeface="Calibri"/>
                <a:cs typeface="Arial"/>
              </a:rPr>
              <a:t>1- (الله بيتكلم وسط النار بالصمت بيعلن او بالصوت</a:t>
            </a:r>
            <a:r>
              <a:rPr lang="nl-NL" sz="4000" dirty="0">
                <a:solidFill>
                  <a:prstClr val="black"/>
                </a:solidFill>
                <a:ea typeface="Calibri"/>
                <a:cs typeface="Arial"/>
              </a:rPr>
              <a:t/>
            </a:r>
            <a:br>
              <a:rPr lang="nl-NL" sz="4000" dirty="0">
                <a:solidFill>
                  <a:prstClr val="black"/>
                </a:solidFill>
                <a:ea typeface="Calibri"/>
                <a:cs typeface="Arial"/>
              </a:rPr>
            </a:br>
            <a:r>
              <a:rPr lang="nl-NL" dirty="0">
                <a:solidFill>
                  <a:prstClr val="black"/>
                </a:solidFill>
                <a:ea typeface="Calibri"/>
                <a:cs typeface="Arial"/>
              </a:rPr>
              <a:t>(</a:t>
            </a:r>
            <a:r>
              <a:rPr lang="nl-NL" b="1" dirty="0" err="1">
                <a:solidFill>
                  <a:prstClr val="black"/>
                </a:solidFill>
                <a:ea typeface="Calibri"/>
                <a:cs typeface="Arial"/>
              </a:rPr>
              <a:t>Allab</a:t>
            </a:r>
            <a:r>
              <a:rPr lang="nl-NL" b="1" dirty="0">
                <a:solidFill>
                  <a:prstClr val="black"/>
                </a:solidFill>
                <a:ea typeface="Calibri"/>
                <a:cs typeface="Arial"/>
              </a:rPr>
              <a:t> </a:t>
            </a:r>
            <a:r>
              <a:rPr lang="nl-NL" b="1" dirty="0" err="1">
                <a:solidFill>
                  <a:prstClr val="black"/>
                </a:solidFill>
                <a:ea typeface="Calibri"/>
                <a:cs typeface="Arial"/>
              </a:rPr>
              <a:t>jetkellem</a:t>
            </a:r>
            <a:r>
              <a:rPr lang="nl-NL" b="1" dirty="0">
                <a:solidFill>
                  <a:prstClr val="black"/>
                </a:solidFill>
                <a:ea typeface="Calibri"/>
                <a:cs typeface="Arial"/>
              </a:rPr>
              <a:t> wisten naar </a:t>
            </a:r>
            <a:br>
              <a:rPr lang="nl-NL" b="1" dirty="0">
                <a:solidFill>
                  <a:prstClr val="black"/>
                </a:solidFill>
                <a:ea typeface="Calibri"/>
                <a:cs typeface="Arial"/>
              </a:rPr>
            </a:br>
            <a:r>
              <a:rPr lang="nl-NL" b="1" dirty="0" err="1">
                <a:solidFill>
                  <a:prstClr val="black"/>
                </a:solidFill>
                <a:ea typeface="Calibri"/>
                <a:cs typeface="Arial"/>
              </a:rPr>
              <a:t>bessamtib</a:t>
            </a:r>
            <a:r>
              <a:rPr lang="nl-NL" b="1" dirty="0">
                <a:solidFill>
                  <a:prstClr val="black"/>
                </a:solidFill>
                <a:ea typeface="Calibri"/>
                <a:cs typeface="Arial"/>
              </a:rPr>
              <a:t> </a:t>
            </a:r>
            <a:r>
              <a:rPr lang="nl-NL" b="1" dirty="0" err="1">
                <a:solidFill>
                  <a:prstClr val="black"/>
                </a:solidFill>
                <a:ea typeface="Calibri"/>
                <a:cs typeface="Arial"/>
              </a:rPr>
              <a:t>jelen</a:t>
            </a:r>
            <a:r>
              <a:rPr lang="nl-NL" b="1" dirty="0">
                <a:solidFill>
                  <a:prstClr val="black"/>
                </a:solidFill>
                <a:ea typeface="Calibri"/>
                <a:cs typeface="Arial"/>
              </a:rPr>
              <a:t> au bis </a:t>
            </a:r>
            <a:r>
              <a:rPr lang="nl-NL" b="1" dirty="0" err="1">
                <a:solidFill>
                  <a:prstClr val="black"/>
                </a:solidFill>
                <a:ea typeface="Calibri"/>
                <a:cs typeface="Arial"/>
              </a:rPr>
              <a:t>soot</a:t>
            </a:r>
            <a:r>
              <a:rPr lang="nl-NL" b="1" dirty="0">
                <a:solidFill>
                  <a:prstClr val="black"/>
                </a:solidFill>
                <a:ea typeface="Calibri"/>
                <a:cs typeface="Arial"/>
              </a:rPr>
              <a:t/>
            </a:r>
            <a:br>
              <a:rPr lang="nl-NL" b="1" dirty="0">
                <a:solidFill>
                  <a:prstClr val="black"/>
                </a:solidFill>
                <a:ea typeface="Calibri"/>
                <a:cs typeface="Arial"/>
              </a:rPr>
            </a:br>
            <a:r>
              <a:rPr lang="ar-SA" sz="4300" b="1" dirty="0">
                <a:solidFill>
                  <a:prstClr val="black"/>
                </a:solidFill>
                <a:ea typeface="Calibri"/>
                <a:cs typeface="Arial"/>
              </a:rPr>
              <a:t>بهدير الامواج العاصف بصياح الديك وف بطن </a:t>
            </a:r>
            <a:r>
              <a:rPr lang="ar-SA" sz="4300" b="1" dirty="0" smtClean="0">
                <a:solidFill>
                  <a:prstClr val="black"/>
                </a:solidFill>
                <a:ea typeface="Calibri"/>
                <a:cs typeface="Arial"/>
              </a:rPr>
              <a:t>الحوت)</a:t>
            </a:r>
            <a:r>
              <a:rPr lang="ar-SA" b="1" dirty="0" smtClean="0">
                <a:solidFill>
                  <a:prstClr val="black"/>
                </a:solidFill>
                <a:ea typeface="Calibri"/>
                <a:cs typeface="Arial"/>
              </a:rPr>
              <a:t>2</a:t>
            </a:r>
            <a:r>
              <a:rPr lang="nl-NL" b="1" dirty="0">
                <a:solidFill>
                  <a:prstClr val="black"/>
                </a:solidFill>
                <a:ea typeface="Calibri"/>
                <a:cs typeface="Arial"/>
              </a:rPr>
              <a:t/>
            </a:r>
            <a:br>
              <a:rPr lang="nl-NL" b="1" dirty="0">
                <a:solidFill>
                  <a:prstClr val="black"/>
                </a:solidFill>
                <a:ea typeface="Calibri"/>
                <a:cs typeface="Arial"/>
              </a:rPr>
            </a:br>
            <a:r>
              <a:rPr lang="nl-NL" b="1" u="sng" dirty="0" err="1">
                <a:solidFill>
                  <a:prstClr val="black"/>
                </a:solidFill>
                <a:ea typeface="Calibri"/>
                <a:cs typeface="Arial"/>
              </a:rPr>
              <a:t>Bihadie</a:t>
            </a:r>
            <a:r>
              <a:rPr lang="nl-NL" b="1" dirty="0" err="1">
                <a:solidFill>
                  <a:prstClr val="black"/>
                </a:solidFill>
                <a:ea typeface="Calibri"/>
                <a:cs typeface="Arial"/>
              </a:rPr>
              <a:t>rel</a:t>
            </a:r>
            <a:r>
              <a:rPr lang="nl-NL" b="1" dirty="0">
                <a:solidFill>
                  <a:prstClr val="black"/>
                </a:solidFill>
                <a:ea typeface="Calibri"/>
                <a:cs typeface="Arial"/>
              </a:rPr>
              <a:t> </a:t>
            </a:r>
            <a:r>
              <a:rPr lang="nl-NL" b="1" dirty="0" err="1">
                <a:solidFill>
                  <a:prstClr val="black"/>
                </a:solidFill>
                <a:ea typeface="Calibri"/>
                <a:cs typeface="Arial"/>
              </a:rPr>
              <a:t>amwadj</a:t>
            </a:r>
            <a:r>
              <a:rPr lang="nl-NL" b="1" dirty="0">
                <a:solidFill>
                  <a:prstClr val="black"/>
                </a:solidFill>
                <a:ea typeface="Calibri"/>
                <a:cs typeface="Arial"/>
              </a:rPr>
              <a:t>-el a-</a:t>
            </a:r>
            <a:r>
              <a:rPr lang="nl-NL" b="1" dirty="0" err="1">
                <a:solidFill>
                  <a:prstClr val="black"/>
                </a:solidFill>
                <a:ea typeface="Calibri"/>
                <a:cs typeface="Arial"/>
              </a:rPr>
              <a:t>sef</a:t>
            </a:r>
            <a:r>
              <a:rPr lang="nl-NL" b="1" dirty="0">
                <a:solidFill>
                  <a:prstClr val="black"/>
                </a:solidFill>
                <a:ea typeface="Calibri"/>
                <a:cs typeface="Arial"/>
              </a:rPr>
              <a:t> </a:t>
            </a:r>
            <a:br>
              <a:rPr lang="nl-NL" b="1" dirty="0">
                <a:solidFill>
                  <a:prstClr val="black"/>
                </a:solidFill>
                <a:ea typeface="Calibri"/>
                <a:cs typeface="Arial"/>
              </a:rPr>
            </a:br>
            <a:r>
              <a:rPr lang="nl-NL" b="1" dirty="0" err="1">
                <a:solidFill>
                  <a:prstClr val="black"/>
                </a:solidFill>
                <a:ea typeface="Calibri"/>
                <a:cs typeface="Arial"/>
              </a:rPr>
              <a:t>bisiahed</a:t>
            </a:r>
            <a:r>
              <a:rPr lang="nl-NL" b="1" dirty="0">
                <a:solidFill>
                  <a:prstClr val="black"/>
                </a:solidFill>
                <a:ea typeface="Calibri"/>
                <a:cs typeface="Arial"/>
              </a:rPr>
              <a:t> </a:t>
            </a:r>
            <a:r>
              <a:rPr lang="nl-NL" b="1" dirty="0" err="1">
                <a:solidFill>
                  <a:prstClr val="black"/>
                </a:solidFill>
                <a:ea typeface="Calibri"/>
                <a:cs typeface="Arial"/>
              </a:rPr>
              <a:t>diek</a:t>
            </a:r>
            <a:r>
              <a:rPr lang="nl-NL" b="1" dirty="0">
                <a:solidFill>
                  <a:prstClr val="black"/>
                </a:solidFill>
                <a:ea typeface="Calibri"/>
                <a:cs typeface="Arial"/>
              </a:rPr>
              <a:t> </a:t>
            </a:r>
            <a:r>
              <a:rPr lang="nl-NL" b="1" dirty="0" err="1">
                <a:solidFill>
                  <a:prstClr val="black"/>
                </a:solidFill>
                <a:ea typeface="Calibri"/>
                <a:cs typeface="Arial"/>
              </a:rPr>
              <a:t>wef</a:t>
            </a:r>
            <a:r>
              <a:rPr lang="nl-NL" b="1" dirty="0">
                <a:solidFill>
                  <a:prstClr val="black"/>
                </a:solidFill>
                <a:ea typeface="Calibri"/>
                <a:cs typeface="Arial"/>
              </a:rPr>
              <a:t> </a:t>
            </a:r>
            <a:r>
              <a:rPr lang="nl-NL" b="1" dirty="0" err="1">
                <a:solidFill>
                  <a:prstClr val="black"/>
                </a:solidFill>
                <a:ea typeface="Calibri"/>
                <a:cs typeface="Arial"/>
              </a:rPr>
              <a:t>batnel</a:t>
            </a:r>
            <a:r>
              <a:rPr lang="nl-NL" b="1" dirty="0">
                <a:solidFill>
                  <a:prstClr val="black"/>
                </a:solidFill>
                <a:ea typeface="Calibri"/>
                <a:cs typeface="Arial"/>
              </a:rPr>
              <a:t> </a:t>
            </a:r>
            <a:r>
              <a:rPr lang="nl-NL" b="1" dirty="0" err="1" smtClean="0">
                <a:solidFill>
                  <a:prstClr val="black"/>
                </a:solidFill>
                <a:ea typeface="Calibri"/>
                <a:cs typeface="Arial"/>
              </a:rPr>
              <a:t>hoet</a:t>
            </a:r>
            <a:r>
              <a:rPr lang="nl-NL" b="1" dirty="0" smtClean="0">
                <a:solidFill>
                  <a:prstClr val="black"/>
                </a:solidFill>
                <a:ea typeface="Calibri"/>
                <a:cs typeface="Arial"/>
              </a:rPr>
              <a:t>)2x</a:t>
            </a:r>
            <a:r>
              <a:rPr lang="nl-NL" sz="3600" dirty="0" smtClean="0">
                <a:solidFill>
                  <a:prstClr val="black"/>
                </a:solidFill>
                <a:ea typeface="Calibri"/>
                <a:cs typeface="Arial"/>
              </a:rPr>
              <a:t/>
            </a:r>
            <a:br>
              <a:rPr lang="nl-NL" sz="3600" dirty="0" smtClean="0">
                <a:solidFill>
                  <a:prstClr val="black"/>
                </a:solidFill>
                <a:ea typeface="Calibri"/>
                <a:cs typeface="Arial"/>
              </a:rPr>
            </a:br>
            <a:r>
              <a:rPr lang="nl-NL" sz="2700" i="1" dirty="0">
                <a:solidFill>
                  <a:prstClr val="black"/>
                </a:solidFill>
                <a:ea typeface="Calibri"/>
                <a:cs typeface="Arial"/>
              </a:rPr>
              <a:t>Midden in het vuur spreekt God, met stilte of met stem door hoge woeste baren</a:t>
            </a:r>
            <a:r>
              <a:rPr lang="nl-NL" sz="2700" i="1" dirty="0" smtClean="0">
                <a:solidFill>
                  <a:prstClr val="black"/>
                </a:solidFill>
                <a:ea typeface="Calibri"/>
                <a:cs typeface="Arial"/>
              </a:rPr>
              <a:t>, </a:t>
            </a:r>
            <a:endParaRPr lang="nl-NL" dirty="0"/>
          </a:p>
        </p:txBody>
      </p:sp>
    </p:spTree>
    <p:extLst>
      <p:ext uri="{BB962C8B-B14F-4D97-AF65-F5344CB8AC3E}">
        <p14:creationId xmlns:p14="http://schemas.microsoft.com/office/powerpoint/2010/main" val="4236873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964488" cy="3501008"/>
          </a:xfrm>
        </p:spPr>
        <p:txBody>
          <a:bodyPr>
            <a:normAutofit fontScale="90000"/>
          </a:bodyPr>
          <a:lstStyle/>
          <a:p>
            <a:pPr>
              <a:lnSpc>
                <a:spcPct val="115000"/>
              </a:lnSpc>
            </a:pPr>
            <a:r>
              <a:rPr lang="ar-SA" b="1" dirty="0" smtClean="0">
                <a:ea typeface="Calibri"/>
                <a:cs typeface="Arial"/>
              </a:rPr>
              <a:t>( </a:t>
            </a:r>
            <a:r>
              <a:rPr lang="ar-SA" b="1" dirty="0">
                <a:ea typeface="Calibri"/>
                <a:cs typeface="Arial"/>
              </a:rPr>
              <a:t>حتى القبر يخبر لما) 2 </a:t>
            </a:r>
            <a:r>
              <a:rPr lang="nl-NL" b="1" dirty="0" smtClean="0">
                <a:ea typeface="Calibri"/>
                <a:cs typeface="Arial"/>
              </a:rPr>
              <a:t/>
            </a:r>
            <a:br>
              <a:rPr lang="nl-NL" b="1" dirty="0" smtClean="0">
                <a:ea typeface="Calibri"/>
                <a:cs typeface="Arial"/>
              </a:rPr>
            </a:br>
            <a:r>
              <a:rPr lang="ar-SA" b="1" dirty="0" smtClean="0">
                <a:ea typeface="Calibri"/>
                <a:cs typeface="Arial"/>
              </a:rPr>
              <a:t>يأمر </a:t>
            </a:r>
            <a:r>
              <a:rPr lang="ar-SA" b="1" dirty="0">
                <a:ea typeface="Calibri"/>
                <a:cs typeface="Arial"/>
              </a:rPr>
              <a:t>بحياة من قلب الموت</a:t>
            </a:r>
            <a:r>
              <a:rPr lang="nl-NL" b="1" dirty="0">
                <a:ea typeface="Calibri"/>
                <a:cs typeface="Arial"/>
              </a:rPr>
              <a:t/>
            </a:r>
            <a:br>
              <a:rPr lang="nl-NL" b="1" dirty="0">
                <a:ea typeface="Calibri"/>
                <a:cs typeface="Arial"/>
              </a:rPr>
            </a:br>
            <a:r>
              <a:rPr lang="nl-NL" b="1" dirty="0">
                <a:ea typeface="Calibri"/>
                <a:cs typeface="Arial"/>
              </a:rPr>
              <a:t>(</a:t>
            </a:r>
            <a:r>
              <a:rPr lang="nl-NL" b="1" dirty="0" err="1">
                <a:ea typeface="Calibri"/>
                <a:cs typeface="Arial"/>
              </a:rPr>
              <a:t>Hattel</a:t>
            </a:r>
            <a:r>
              <a:rPr lang="nl-NL" b="1" dirty="0">
                <a:ea typeface="Calibri"/>
                <a:cs typeface="Arial"/>
              </a:rPr>
              <a:t> </a:t>
            </a:r>
            <a:r>
              <a:rPr lang="nl-NL" b="1" dirty="0" err="1">
                <a:ea typeface="Calibri"/>
                <a:cs typeface="Arial"/>
              </a:rPr>
              <a:t>abrie</a:t>
            </a:r>
            <a:r>
              <a:rPr lang="nl-NL" b="1" dirty="0">
                <a:ea typeface="Calibri"/>
                <a:cs typeface="Arial"/>
              </a:rPr>
              <a:t> </a:t>
            </a:r>
            <a:r>
              <a:rPr lang="nl-NL" b="1" dirty="0" err="1">
                <a:ea typeface="Calibri"/>
                <a:cs typeface="Arial"/>
              </a:rPr>
              <a:t>jegebber</a:t>
            </a:r>
            <a:r>
              <a:rPr lang="nl-NL" b="1" dirty="0">
                <a:ea typeface="Calibri"/>
                <a:cs typeface="Arial"/>
              </a:rPr>
              <a:t> lemma)2x </a:t>
            </a:r>
            <a:r>
              <a:rPr lang="nl-NL" b="1" dirty="0" smtClean="0">
                <a:ea typeface="Calibri"/>
                <a:cs typeface="Arial"/>
              </a:rPr>
              <a:t/>
            </a:r>
            <a:br>
              <a:rPr lang="nl-NL" b="1" dirty="0" smtClean="0">
                <a:ea typeface="Calibri"/>
                <a:cs typeface="Arial"/>
              </a:rPr>
            </a:br>
            <a:r>
              <a:rPr lang="nl-NL" b="1" dirty="0" smtClean="0">
                <a:ea typeface="Calibri"/>
                <a:cs typeface="Arial"/>
              </a:rPr>
              <a:t> </a:t>
            </a:r>
            <a:r>
              <a:rPr lang="nl-NL" b="1" dirty="0" err="1">
                <a:ea typeface="Calibri"/>
                <a:cs typeface="Arial"/>
              </a:rPr>
              <a:t>joemer</a:t>
            </a:r>
            <a:r>
              <a:rPr lang="nl-NL" b="1" dirty="0">
                <a:ea typeface="Calibri"/>
                <a:cs typeface="Arial"/>
              </a:rPr>
              <a:t> </a:t>
            </a:r>
            <a:r>
              <a:rPr lang="nl-NL" b="1" u="sng" dirty="0" err="1">
                <a:ea typeface="Calibri"/>
                <a:cs typeface="Arial"/>
              </a:rPr>
              <a:t>biha</a:t>
            </a:r>
            <a:r>
              <a:rPr lang="nl-NL" b="1" dirty="0" err="1">
                <a:ea typeface="Calibri"/>
                <a:cs typeface="Arial"/>
              </a:rPr>
              <a:t>ja</a:t>
            </a:r>
            <a:r>
              <a:rPr lang="nl-NL" b="1" dirty="0">
                <a:ea typeface="Calibri"/>
                <a:cs typeface="Arial"/>
              </a:rPr>
              <a:t> men </a:t>
            </a:r>
            <a:r>
              <a:rPr lang="nl-NL" b="1" dirty="0" err="1">
                <a:ea typeface="Calibri"/>
                <a:cs typeface="Arial"/>
              </a:rPr>
              <a:t>albil</a:t>
            </a:r>
            <a:r>
              <a:rPr lang="nl-NL" b="1" dirty="0">
                <a:ea typeface="Calibri"/>
                <a:cs typeface="Arial"/>
              </a:rPr>
              <a:t> moot</a:t>
            </a:r>
            <a:br>
              <a:rPr lang="nl-NL" b="1" dirty="0">
                <a:ea typeface="Calibri"/>
                <a:cs typeface="Arial"/>
              </a:rPr>
            </a:br>
            <a:r>
              <a:rPr lang="nl-NL" sz="2700" b="1" i="1" dirty="0">
                <a:solidFill>
                  <a:prstClr val="black"/>
                </a:solidFill>
                <a:ea typeface="Calibri"/>
                <a:cs typeface="Arial"/>
              </a:rPr>
              <a:t>door het gekraai van de haan en in de buik van de vis</a:t>
            </a:r>
            <a:endParaRPr lang="nl-NL" sz="2700" b="1" dirty="0"/>
          </a:p>
        </p:txBody>
      </p:sp>
    </p:spTree>
    <p:extLst>
      <p:ext uri="{BB962C8B-B14F-4D97-AF65-F5344CB8AC3E}">
        <p14:creationId xmlns:p14="http://schemas.microsoft.com/office/powerpoint/2010/main" val="2520711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0" y="0"/>
            <a:ext cx="9144000" cy="5157192"/>
          </a:xfrm>
        </p:spPr>
        <p:txBody>
          <a:bodyPr>
            <a:normAutofit fontScale="90000"/>
          </a:bodyPr>
          <a:lstStyle/>
          <a:p>
            <a:pPr>
              <a:lnSpc>
                <a:spcPct val="115000"/>
              </a:lnSpc>
              <a:spcAft>
                <a:spcPts val="1000"/>
              </a:spcAft>
            </a:pPr>
            <a:r>
              <a:rPr lang="ar-SA" b="1" dirty="0" smtClean="0">
                <a:ea typeface="Calibri"/>
                <a:cs typeface="Arial"/>
              </a:rPr>
              <a:t>القرار</a:t>
            </a:r>
            <a:r>
              <a:rPr lang="ar-SA" b="1" dirty="0">
                <a:ea typeface="Calibri"/>
                <a:cs typeface="Arial"/>
              </a:rPr>
              <a:t>: الله بيتكلم لي وليك والله بيكلم كل الناس</a:t>
            </a:r>
            <a:r>
              <a:rPr lang="nl-NL" sz="4000" dirty="0">
                <a:ea typeface="Calibri"/>
                <a:cs typeface="Arial"/>
              </a:rPr>
              <a:t/>
            </a:r>
            <a:br>
              <a:rPr lang="nl-NL" sz="4000" dirty="0">
                <a:ea typeface="Calibri"/>
                <a:cs typeface="Arial"/>
              </a:rPr>
            </a:br>
            <a:r>
              <a:rPr lang="nl-NL" sz="4000" b="1" dirty="0">
                <a:ea typeface="Calibri"/>
                <a:cs typeface="Arial"/>
              </a:rPr>
              <a:t>Allah </a:t>
            </a:r>
            <a:r>
              <a:rPr lang="nl-NL" sz="4000" b="1" dirty="0" err="1">
                <a:ea typeface="Calibri"/>
                <a:cs typeface="Arial"/>
              </a:rPr>
              <a:t>bitkellem</a:t>
            </a:r>
            <a:r>
              <a:rPr lang="nl-NL" sz="4000" b="1" dirty="0">
                <a:ea typeface="Calibri"/>
                <a:cs typeface="Arial"/>
              </a:rPr>
              <a:t> li-</a:t>
            </a:r>
            <a:r>
              <a:rPr lang="nl-NL" sz="4000" b="1" dirty="0" err="1">
                <a:ea typeface="Calibri"/>
                <a:cs typeface="Arial"/>
              </a:rPr>
              <a:t>jao</a:t>
            </a:r>
            <a:r>
              <a:rPr lang="nl-NL" sz="4000" b="1" dirty="0">
                <a:ea typeface="Calibri"/>
                <a:cs typeface="Arial"/>
              </a:rPr>
              <a:t> </a:t>
            </a:r>
            <a:r>
              <a:rPr lang="nl-NL" sz="4000" b="1" dirty="0" err="1">
                <a:ea typeface="Calibri"/>
                <a:cs typeface="Arial"/>
              </a:rPr>
              <a:t>liek</a:t>
            </a:r>
            <a:r>
              <a:rPr lang="nl-NL" sz="4000" b="1" dirty="0">
                <a:ea typeface="Calibri"/>
                <a:cs typeface="Arial"/>
              </a:rPr>
              <a:t> </a:t>
            </a:r>
            <a:r>
              <a:rPr lang="nl-NL" sz="4000" b="1" dirty="0" smtClean="0">
                <a:ea typeface="Calibri"/>
                <a:cs typeface="Arial"/>
              </a:rPr>
              <a:t/>
            </a:r>
            <a:br>
              <a:rPr lang="nl-NL" sz="4000" b="1" dirty="0" smtClean="0">
                <a:ea typeface="Calibri"/>
                <a:cs typeface="Arial"/>
              </a:rPr>
            </a:br>
            <a:r>
              <a:rPr lang="nl-NL" sz="4000" b="1" dirty="0" err="1" smtClean="0">
                <a:ea typeface="Calibri"/>
                <a:cs typeface="Arial"/>
              </a:rPr>
              <a:t>wallah</a:t>
            </a:r>
            <a:r>
              <a:rPr lang="nl-NL" sz="4000" b="1" dirty="0" smtClean="0">
                <a:ea typeface="Calibri"/>
                <a:cs typeface="Arial"/>
              </a:rPr>
              <a:t> </a:t>
            </a:r>
            <a:r>
              <a:rPr lang="nl-NL" sz="4000" b="1" dirty="0" err="1">
                <a:ea typeface="Calibri"/>
                <a:cs typeface="Arial"/>
              </a:rPr>
              <a:t>bikellem</a:t>
            </a:r>
            <a:r>
              <a:rPr lang="nl-NL" sz="4000" b="1" dirty="0">
                <a:ea typeface="Calibri"/>
                <a:cs typeface="Arial"/>
              </a:rPr>
              <a:t> </a:t>
            </a:r>
            <a:r>
              <a:rPr lang="nl-NL" sz="4000" b="1" dirty="0" err="1">
                <a:ea typeface="Calibri"/>
                <a:cs typeface="Arial"/>
              </a:rPr>
              <a:t>koellin</a:t>
            </a:r>
            <a:r>
              <a:rPr lang="nl-NL" sz="4000" b="1" dirty="0">
                <a:ea typeface="Calibri"/>
                <a:cs typeface="Arial"/>
              </a:rPr>
              <a:t> </a:t>
            </a:r>
            <a:r>
              <a:rPr lang="nl-NL" sz="4000" b="1" dirty="0" err="1">
                <a:ea typeface="Calibri"/>
                <a:cs typeface="Arial"/>
              </a:rPr>
              <a:t>naas</a:t>
            </a:r>
            <a:r>
              <a:rPr lang="nl-NL" sz="4000" b="1" dirty="0">
                <a:ea typeface="Calibri"/>
                <a:cs typeface="Arial"/>
              </a:rPr>
              <a:t/>
            </a:r>
            <a:br>
              <a:rPr lang="nl-NL" sz="4000" b="1" dirty="0">
                <a:ea typeface="Calibri"/>
                <a:cs typeface="Arial"/>
              </a:rPr>
            </a:br>
            <a:r>
              <a:rPr lang="ar-SA" b="1" dirty="0">
                <a:ea typeface="Calibri"/>
                <a:cs typeface="Arial"/>
              </a:rPr>
              <a:t>بصوت وصوره من حواليك قل له يعطيك قلب حساس</a:t>
            </a:r>
            <a:r>
              <a:rPr lang="nl-NL" b="1" dirty="0">
                <a:ea typeface="Calibri"/>
                <a:cs typeface="Arial"/>
              </a:rPr>
              <a:t/>
            </a:r>
            <a:br>
              <a:rPr lang="nl-NL" b="1" dirty="0">
                <a:ea typeface="Calibri"/>
                <a:cs typeface="Arial"/>
              </a:rPr>
            </a:br>
            <a:r>
              <a:rPr lang="nl-NL" sz="4000" b="1" dirty="0" err="1">
                <a:ea typeface="Calibri"/>
                <a:cs typeface="Arial"/>
              </a:rPr>
              <a:t>Bisoot</a:t>
            </a:r>
            <a:r>
              <a:rPr lang="nl-NL" sz="4000" b="1" dirty="0">
                <a:ea typeface="Calibri"/>
                <a:cs typeface="Arial"/>
              </a:rPr>
              <a:t> </a:t>
            </a:r>
            <a:r>
              <a:rPr lang="nl-NL" sz="4000" b="1" dirty="0" err="1">
                <a:ea typeface="Calibri"/>
                <a:cs typeface="Arial"/>
              </a:rPr>
              <a:t>wisoera</a:t>
            </a:r>
            <a:r>
              <a:rPr lang="nl-NL" sz="4000" b="1" dirty="0">
                <a:ea typeface="Calibri"/>
                <a:cs typeface="Arial"/>
              </a:rPr>
              <a:t> min </a:t>
            </a:r>
            <a:r>
              <a:rPr lang="nl-NL" sz="4000" b="1" dirty="0" err="1">
                <a:ea typeface="Calibri"/>
                <a:cs typeface="Arial"/>
              </a:rPr>
              <a:t>hawaliek</a:t>
            </a:r>
            <a:r>
              <a:rPr lang="nl-NL" sz="4000" b="1" dirty="0">
                <a:ea typeface="Calibri"/>
                <a:cs typeface="Arial"/>
              </a:rPr>
              <a:t> </a:t>
            </a:r>
            <a:r>
              <a:rPr lang="nl-NL" sz="4000" b="1" dirty="0" smtClean="0">
                <a:ea typeface="Calibri"/>
                <a:cs typeface="Arial"/>
              </a:rPr>
              <a:t/>
            </a:r>
            <a:br>
              <a:rPr lang="nl-NL" sz="4000" b="1" dirty="0" smtClean="0">
                <a:ea typeface="Calibri"/>
                <a:cs typeface="Arial"/>
              </a:rPr>
            </a:br>
            <a:r>
              <a:rPr lang="nl-NL" sz="4000" b="1" dirty="0" err="1" smtClean="0">
                <a:ea typeface="Calibri"/>
                <a:cs typeface="Arial"/>
              </a:rPr>
              <a:t>oelloe</a:t>
            </a:r>
            <a:r>
              <a:rPr lang="nl-NL" sz="4000" b="1" dirty="0" smtClean="0">
                <a:ea typeface="Calibri"/>
                <a:cs typeface="Arial"/>
              </a:rPr>
              <a:t> </a:t>
            </a:r>
            <a:r>
              <a:rPr lang="nl-NL" sz="4000" b="1" dirty="0" err="1">
                <a:ea typeface="Calibri"/>
                <a:cs typeface="Arial"/>
              </a:rPr>
              <a:t>jettiek</a:t>
            </a:r>
            <a:r>
              <a:rPr lang="nl-NL" sz="4000" b="1" dirty="0">
                <a:ea typeface="Calibri"/>
                <a:cs typeface="Arial"/>
              </a:rPr>
              <a:t> </a:t>
            </a:r>
            <a:r>
              <a:rPr lang="nl-NL" sz="4000" b="1" dirty="0" err="1">
                <a:ea typeface="Calibri"/>
                <a:cs typeface="Arial"/>
              </a:rPr>
              <a:t>albie</a:t>
            </a:r>
            <a:r>
              <a:rPr lang="nl-NL" sz="4000" b="1" dirty="0">
                <a:ea typeface="Calibri"/>
                <a:cs typeface="Arial"/>
              </a:rPr>
              <a:t> </a:t>
            </a:r>
            <a:r>
              <a:rPr lang="nl-NL" sz="4000" b="1" dirty="0" err="1">
                <a:ea typeface="Calibri"/>
                <a:cs typeface="Arial"/>
              </a:rPr>
              <a:t>hassaas</a:t>
            </a:r>
            <a:r>
              <a:rPr lang="nl-NL" dirty="0">
                <a:ea typeface="Calibri"/>
                <a:cs typeface="Arial"/>
              </a:rPr>
              <a:t/>
            </a:r>
            <a:br>
              <a:rPr lang="nl-NL" dirty="0">
                <a:ea typeface="Calibri"/>
                <a:cs typeface="Arial"/>
              </a:rPr>
            </a:br>
            <a:r>
              <a:rPr lang="nl-NL" sz="2700" i="1" dirty="0">
                <a:ea typeface="Calibri"/>
                <a:cs typeface="Arial"/>
              </a:rPr>
              <a:t>God spreekt tot jou en mij en alle mensen door een stem of een beeld om je heen, maar vraag Hem jou een gevoelig hart te geven</a:t>
            </a:r>
            <a:r>
              <a:rPr lang="nl-NL" sz="2700" i="1" dirty="0" smtClean="0">
                <a:ea typeface="Calibri"/>
                <a:cs typeface="Arial"/>
              </a:rPr>
              <a:t>.</a:t>
            </a:r>
            <a:endParaRPr lang="nl-NL" dirty="0"/>
          </a:p>
        </p:txBody>
      </p:sp>
    </p:spTree>
    <p:extLst>
      <p:ext uri="{BB962C8B-B14F-4D97-AF65-F5344CB8AC3E}">
        <p14:creationId xmlns:p14="http://schemas.microsoft.com/office/powerpoint/2010/main" val="1791364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44624"/>
            <a:ext cx="8784976" cy="4968552"/>
          </a:xfrm>
        </p:spPr>
        <p:txBody>
          <a:bodyPr>
            <a:normAutofit/>
          </a:bodyPr>
          <a:lstStyle/>
          <a:p>
            <a:pPr rtl="1"/>
            <a:r>
              <a:rPr lang="ar-SA" sz="4000" b="1" dirty="0">
                <a:ea typeface="Calibri"/>
                <a:cs typeface="Arial"/>
              </a:rPr>
              <a:t>2- (الله بيتكلم في ظروفي وف قلب الحاجة والإعواز</a:t>
            </a:r>
            <a:r>
              <a:rPr lang="nl-NL" sz="4000" b="1" dirty="0">
                <a:ea typeface="Calibri"/>
                <a:cs typeface="Arial"/>
              </a:rPr>
              <a:t/>
            </a:r>
            <a:br>
              <a:rPr lang="nl-NL" sz="4000" b="1" dirty="0">
                <a:ea typeface="Calibri"/>
                <a:cs typeface="Arial"/>
              </a:rPr>
            </a:br>
            <a:r>
              <a:rPr lang="nl-NL" sz="4000" b="1" dirty="0">
                <a:ea typeface="Calibri"/>
                <a:cs typeface="Arial"/>
              </a:rPr>
              <a:t>(</a:t>
            </a:r>
            <a:r>
              <a:rPr lang="nl-NL" sz="4000" b="1" dirty="0" err="1">
                <a:ea typeface="Calibri"/>
                <a:cs typeface="Arial"/>
              </a:rPr>
              <a:t>Allab</a:t>
            </a:r>
            <a:r>
              <a:rPr lang="nl-NL" sz="4000" b="1" dirty="0">
                <a:ea typeface="Calibri"/>
                <a:cs typeface="Arial"/>
              </a:rPr>
              <a:t> </a:t>
            </a:r>
            <a:r>
              <a:rPr lang="nl-NL" sz="4000" b="1" dirty="0" err="1">
                <a:ea typeface="Calibri"/>
                <a:cs typeface="Arial"/>
              </a:rPr>
              <a:t>jetkellem</a:t>
            </a:r>
            <a:r>
              <a:rPr lang="nl-NL" sz="4000" b="1" dirty="0">
                <a:ea typeface="Calibri"/>
                <a:cs typeface="Arial"/>
              </a:rPr>
              <a:t> fez </a:t>
            </a:r>
            <a:r>
              <a:rPr lang="nl-NL" sz="4000" b="1" dirty="0" err="1">
                <a:ea typeface="Calibri"/>
                <a:cs typeface="Arial"/>
              </a:rPr>
              <a:t>roefie</a:t>
            </a:r>
            <a:r>
              <a:rPr lang="nl-NL" sz="4000" b="1" dirty="0">
                <a:ea typeface="Calibri"/>
                <a:cs typeface="Arial"/>
              </a:rPr>
              <a:t> </a:t>
            </a:r>
            <a:r>
              <a:rPr lang="nl-NL" sz="4000" b="1" dirty="0" smtClean="0">
                <a:ea typeface="Calibri"/>
                <a:cs typeface="Arial"/>
              </a:rPr>
              <a:t/>
            </a:r>
            <a:br>
              <a:rPr lang="nl-NL" sz="4000" b="1" dirty="0" smtClean="0">
                <a:ea typeface="Calibri"/>
                <a:cs typeface="Arial"/>
              </a:rPr>
            </a:br>
            <a:r>
              <a:rPr lang="nl-NL" sz="4000" b="1" dirty="0" err="1" smtClean="0">
                <a:ea typeface="Calibri"/>
                <a:cs typeface="Arial"/>
              </a:rPr>
              <a:t>wef</a:t>
            </a:r>
            <a:r>
              <a:rPr lang="nl-NL" sz="4000" b="1" dirty="0" smtClean="0">
                <a:ea typeface="Calibri"/>
                <a:cs typeface="Arial"/>
              </a:rPr>
              <a:t> </a:t>
            </a:r>
            <a:r>
              <a:rPr lang="nl-NL" sz="4000" b="1" dirty="0" err="1">
                <a:ea typeface="Calibri"/>
                <a:cs typeface="Arial"/>
              </a:rPr>
              <a:t>albel</a:t>
            </a:r>
            <a:r>
              <a:rPr lang="nl-NL" sz="4000" b="1" dirty="0">
                <a:ea typeface="Calibri"/>
                <a:cs typeface="Arial"/>
              </a:rPr>
              <a:t> </a:t>
            </a:r>
            <a:r>
              <a:rPr lang="nl-NL" sz="4000" b="1" dirty="0" err="1">
                <a:ea typeface="Calibri"/>
                <a:cs typeface="Arial"/>
              </a:rPr>
              <a:t>hadja</a:t>
            </a:r>
            <a:r>
              <a:rPr lang="nl-NL" sz="4000" b="1" dirty="0">
                <a:ea typeface="Calibri"/>
                <a:cs typeface="Arial"/>
              </a:rPr>
              <a:t> wel </a:t>
            </a:r>
            <a:r>
              <a:rPr lang="nl-NL" sz="4000" b="1" dirty="0" err="1">
                <a:ea typeface="Calibri"/>
                <a:cs typeface="Arial"/>
              </a:rPr>
              <a:t>awaas</a:t>
            </a:r>
            <a:r>
              <a:rPr lang="nl-NL" sz="4000" b="1" dirty="0">
                <a:ea typeface="Calibri"/>
                <a:cs typeface="Arial"/>
              </a:rPr>
              <a:t/>
            </a:r>
            <a:br>
              <a:rPr lang="nl-NL" sz="4000" b="1" dirty="0">
                <a:ea typeface="Calibri"/>
                <a:cs typeface="Arial"/>
              </a:rPr>
            </a:br>
            <a:r>
              <a:rPr lang="ar-SA" sz="4000" b="1" dirty="0">
                <a:ea typeface="Calibri"/>
                <a:cs typeface="Arial"/>
              </a:rPr>
              <a:t>بطرق طبيعية بيتكلم وإن شاء يتكلم بالإعجاز) 2</a:t>
            </a:r>
            <a:r>
              <a:rPr lang="nl-NL" sz="4000" b="1" dirty="0">
                <a:ea typeface="Calibri"/>
                <a:cs typeface="Arial"/>
              </a:rPr>
              <a:t/>
            </a:r>
            <a:br>
              <a:rPr lang="nl-NL" sz="4000" b="1" dirty="0">
                <a:ea typeface="Calibri"/>
                <a:cs typeface="Arial"/>
              </a:rPr>
            </a:br>
            <a:r>
              <a:rPr lang="nl-NL" sz="4000" b="1" dirty="0" err="1">
                <a:ea typeface="Calibri"/>
                <a:cs typeface="Arial"/>
              </a:rPr>
              <a:t>Bit’roe</a:t>
            </a:r>
            <a:r>
              <a:rPr lang="nl-NL" sz="4000" b="1" dirty="0">
                <a:ea typeface="Calibri"/>
                <a:cs typeface="Arial"/>
              </a:rPr>
              <a:t> </a:t>
            </a:r>
            <a:r>
              <a:rPr lang="nl-NL" sz="4000" b="1" dirty="0" err="1">
                <a:ea typeface="Calibri"/>
                <a:cs typeface="Arial"/>
              </a:rPr>
              <a:t>tabi</a:t>
            </a:r>
            <a:r>
              <a:rPr lang="nl-NL" sz="4000" b="1" dirty="0">
                <a:ea typeface="Calibri"/>
                <a:cs typeface="Arial"/>
              </a:rPr>
              <a:t>-ie-ja </a:t>
            </a:r>
            <a:r>
              <a:rPr lang="nl-NL" sz="4000" b="1" dirty="0" err="1">
                <a:ea typeface="Calibri"/>
                <a:cs typeface="Arial"/>
              </a:rPr>
              <a:t>be-jetkellem</a:t>
            </a:r>
            <a:r>
              <a:rPr lang="nl-NL" sz="4000" b="1" dirty="0">
                <a:ea typeface="Calibri"/>
                <a:cs typeface="Arial"/>
              </a:rPr>
              <a:t> </a:t>
            </a:r>
            <a:r>
              <a:rPr lang="nl-NL" sz="4000" b="1" dirty="0" smtClean="0">
                <a:ea typeface="Calibri"/>
                <a:cs typeface="Arial"/>
              </a:rPr>
              <a:t/>
            </a:r>
            <a:br>
              <a:rPr lang="nl-NL" sz="4000" b="1" dirty="0" smtClean="0">
                <a:ea typeface="Calibri"/>
                <a:cs typeface="Arial"/>
              </a:rPr>
            </a:br>
            <a:r>
              <a:rPr lang="nl-NL" sz="4000" b="1" dirty="0" smtClean="0">
                <a:ea typeface="Calibri"/>
                <a:cs typeface="Arial"/>
              </a:rPr>
              <a:t>wen </a:t>
            </a:r>
            <a:r>
              <a:rPr lang="nl-NL" sz="4000" b="1" dirty="0" err="1">
                <a:ea typeface="Calibri"/>
                <a:cs typeface="Arial"/>
              </a:rPr>
              <a:t>sha</a:t>
            </a:r>
            <a:r>
              <a:rPr lang="nl-NL" sz="4000" b="1" dirty="0">
                <a:ea typeface="Calibri"/>
                <a:cs typeface="Arial"/>
              </a:rPr>
              <a:t> </a:t>
            </a:r>
            <a:r>
              <a:rPr lang="nl-NL" sz="4000" b="1" dirty="0" err="1">
                <a:ea typeface="Calibri"/>
                <a:cs typeface="Arial"/>
              </a:rPr>
              <a:t>jetkellem</a:t>
            </a:r>
            <a:r>
              <a:rPr lang="nl-NL" sz="4000" b="1" dirty="0">
                <a:ea typeface="Calibri"/>
                <a:cs typeface="Arial"/>
              </a:rPr>
              <a:t> bel </a:t>
            </a:r>
            <a:r>
              <a:rPr lang="nl-NL" sz="4000" b="1" dirty="0" err="1" smtClean="0">
                <a:ea typeface="Calibri"/>
                <a:cs typeface="Arial"/>
              </a:rPr>
              <a:t>edjaas</a:t>
            </a:r>
            <a:r>
              <a:rPr lang="nl-NL" sz="4000" b="1" dirty="0" smtClean="0">
                <a:ea typeface="Calibri"/>
                <a:cs typeface="Arial"/>
              </a:rPr>
              <a:t>)2x</a:t>
            </a:r>
            <a:r>
              <a:rPr lang="nl-NL" dirty="0" smtClean="0">
                <a:ea typeface="Calibri"/>
                <a:cs typeface="Arial"/>
              </a:rPr>
              <a:t/>
            </a:r>
            <a:br>
              <a:rPr lang="nl-NL" dirty="0" smtClean="0">
                <a:ea typeface="Calibri"/>
                <a:cs typeface="Arial"/>
              </a:rPr>
            </a:br>
            <a:r>
              <a:rPr lang="nl-NL" sz="2400" i="1" dirty="0">
                <a:ea typeface="Calibri"/>
                <a:cs typeface="Arial"/>
              </a:rPr>
              <a:t>God spreekt in mijn situatie in mijn omstandigheden, midden in mijn behoeften en nood. Op natuurlijke manieren spreekt Hij en als Hij wil spreekt Hij op bovennatuurlijke</a:t>
            </a:r>
            <a:endParaRPr lang="nl-NL" sz="2400" dirty="0"/>
          </a:p>
        </p:txBody>
      </p:sp>
    </p:spTree>
    <p:extLst>
      <p:ext uri="{BB962C8B-B14F-4D97-AF65-F5344CB8AC3E}">
        <p14:creationId xmlns:p14="http://schemas.microsoft.com/office/powerpoint/2010/main" val="4106519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3442394"/>
          </a:xfrm>
        </p:spPr>
        <p:txBody>
          <a:bodyPr>
            <a:normAutofit fontScale="90000"/>
          </a:bodyPr>
          <a:lstStyle/>
          <a:p>
            <a:pPr rtl="1">
              <a:lnSpc>
                <a:spcPct val="115000"/>
              </a:lnSpc>
            </a:pPr>
            <a:r>
              <a:rPr lang="ar-SA" b="1" dirty="0">
                <a:ea typeface="Calibri"/>
                <a:cs typeface="Arial"/>
              </a:rPr>
              <a:t>(الفاهم يلمس يد الله) 2 </a:t>
            </a:r>
            <a:r>
              <a:rPr lang="nl-NL" b="1" dirty="0" smtClean="0">
                <a:ea typeface="Calibri"/>
                <a:cs typeface="Arial"/>
              </a:rPr>
              <a:t/>
            </a:r>
            <a:br>
              <a:rPr lang="nl-NL" b="1" dirty="0" smtClean="0">
                <a:ea typeface="Calibri"/>
                <a:cs typeface="Arial"/>
              </a:rPr>
            </a:br>
            <a:r>
              <a:rPr lang="ar-SA" b="1" dirty="0" smtClean="0">
                <a:ea typeface="Calibri"/>
                <a:cs typeface="Arial"/>
              </a:rPr>
              <a:t>والجاهل </a:t>
            </a:r>
            <a:r>
              <a:rPr lang="ar-SA" b="1" dirty="0">
                <a:ea typeface="Calibri"/>
                <a:cs typeface="Arial"/>
              </a:rPr>
              <a:t>يحسبها آلغاز</a:t>
            </a:r>
            <a:r>
              <a:rPr lang="nl-NL" sz="4000" b="1" dirty="0">
                <a:ea typeface="Calibri"/>
                <a:cs typeface="Arial"/>
              </a:rPr>
              <a:t/>
            </a:r>
            <a:br>
              <a:rPr lang="nl-NL" sz="4000" b="1" dirty="0">
                <a:ea typeface="Calibri"/>
                <a:cs typeface="Arial"/>
              </a:rPr>
            </a:br>
            <a:r>
              <a:rPr lang="nl-NL" b="1" dirty="0">
                <a:ea typeface="Calibri"/>
                <a:cs typeface="Arial"/>
              </a:rPr>
              <a:t>(</a:t>
            </a:r>
            <a:r>
              <a:rPr lang="nl-NL" b="1" dirty="0" err="1">
                <a:ea typeface="Calibri"/>
                <a:cs typeface="Arial"/>
              </a:rPr>
              <a:t>Elfahem</a:t>
            </a:r>
            <a:r>
              <a:rPr lang="nl-NL" b="1" dirty="0">
                <a:ea typeface="Calibri"/>
                <a:cs typeface="Arial"/>
              </a:rPr>
              <a:t> </a:t>
            </a:r>
            <a:r>
              <a:rPr lang="nl-NL" b="1" dirty="0" err="1">
                <a:ea typeface="Calibri"/>
                <a:cs typeface="Arial"/>
              </a:rPr>
              <a:t>jelmes</a:t>
            </a:r>
            <a:r>
              <a:rPr lang="nl-NL" b="1" dirty="0">
                <a:ea typeface="Calibri"/>
                <a:cs typeface="Arial"/>
              </a:rPr>
              <a:t> </a:t>
            </a:r>
            <a:r>
              <a:rPr lang="nl-NL" b="1" dirty="0" err="1">
                <a:ea typeface="Calibri"/>
                <a:cs typeface="Arial"/>
              </a:rPr>
              <a:t>jeddel</a:t>
            </a:r>
            <a:r>
              <a:rPr lang="nl-NL" b="1" dirty="0">
                <a:ea typeface="Calibri"/>
                <a:cs typeface="Arial"/>
              </a:rPr>
              <a:t> </a:t>
            </a:r>
            <a:r>
              <a:rPr lang="nl-NL" b="1" dirty="0" err="1">
                <a:ea typeface="Calibri"/>
                <a:cs typeface="Arial"/>
              </a:rPr>
              <a:t>laah</a:t>
            </a:r>
            <a:r>
              <a:rPr lang="nl-NL" b="1" dirty="0">
                <a:ea typeface="Calibri"/>
                <a:cs typeface="Arial"/>
              </a:rPr>
              <a:t>)2x </a:t>
            </a:r>
            <a:r>
              <a:rPr lang="nl-NL" b="1" dirty="0" smtClean="0">
                <a:ea typeface="Calibri"/>
                <a:cs typeface="Arial"/>
              </a:rPr>
              <a:t/>
            </a:r>
            <a:br>
              <a:rPr lang="nl-NL" b="1" dirty="0" smtClean="0">
                <a:ea typeface="Calibri"/>
                <a:cs typeface="Arial"/>
              </a:rPr>
            </a:br>
            <a:r>
              <a:rPr lang="nl-NL" b="1" dirty="0" err="1" smtClean="0">
                <a:ea typeface="Calibri"/>
                <a:cs typeface="Arial"/>
              </a:rPr>
              <a:t>wedj-djahel</a:t>
            </a:r>
            <a:r>
              <a:rPr lang="nl-NL" b="1" dirty="0" smtClean="0">
                <a:ea typeface="Calibri"/>
                <a:cs typeface="Arial"/>
              </a:rPr>
              <a:t> </a:t>
            </a:r>
            <a:r>
              <a:rPr lang="nl-NL" b="1" dirty="0" err="1">
                <a:ea typeface="Calibri"/>
                <a:cs typeface="Arial"/>
              </a:rPr>
              <a:t>jehsebha</a:t>
            </a:r>
            <a:r>
              <a:rPr lang="nl-NL" b="1" dirty="0">
                <a:ea typeface="Calibri"/>
                <a:cs typeface="Arial"/>
              </a:rPr>
              <a:t> </a:t>
            </a:r>
            <a:r>
              <a:rPr lang="nl-NL" b="1" dirty="0" err="1">
                <a:ea typeface="Calibri"/>
                <a:cs typeface="Arial"/>
              </a:rPr>
              <a:t>algaas</a:t>
            </a:r>
            <a:r>
              <a:rPr lang="nl-NL" dirty="0">
                <a:ea typeface="Calibri"/>
                <a:cs typeface="Arial"/>
              </a:rPr>
              <a:t/>
            </a:r>
            <a:br>
              <a:rPr lang="nl-NL" dirty="0">
                <a:ea typeface="Calibri"/>
                <a:cs typeface="Arial"/>
              </a:rPr>
            </a:br>
            <a:r>
              <a:rPr lang="nl-NL" sz="2400" i="1" dirty="0">
                <a:ea typeface="Calibri"/>
                <a:cs typeface="Arial"/>
              </a:rPr>
              <a:t>De wijze ziet de hand van God daarin en de dwaas vindt het een raadsel.</a:t>
            </a:r>
            <a:endParaRPr lang="nl-NL" sz="2400" dirty="0"/>
          </a:p>
        </p:txBody>
      </p:sp>
    </p:spTree>
    <p:extLst>
      <p:ext uri="{BB962C8B-B14F-4D97-AF65-F5344CB8AC3E}">
        <p14:creationId xmlns:p14="http://schemas.microsoft.com/office/powerpoint/2010/main" val="2495937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0" y="0"/>
            <a:ext cx="9144000" cy="5157192"/>
          </a:xfrm>
        </p:spPr>
        <p:txBody>
          <a:bodyPr>
            <a:normAutofit fontScale="90000"/>
          </a:bodyPr>
          <a:lstStyle/>
          <a:p>
            <a:pPr>
              <a:lnSpc>
                <a:spcPct val="115000"/>
              </a:lnSpc>
              <a:spcAft>
                <a:spcPts val="1000"/>
              </a:spcAft>
            </a:pPr>
            <a:r>
              <a:rPr lang="ar-SA" b="1" dirty="0" smtClean="0">
                <a:ea typeface="Calibri"/>
                <a:cs typeface="Arial"/>
              </a:rPr>
              <a:t>القرار</a:t>
            </a:r>
            <a:r>
              <a:rPr lang="ar-SA" b="1" dirty="0">
                <a:ea typeface="Calibri"/>
                <a:cs typeface="Arial"/>
              </a:rPr>
              <a:t>: الله بيتكلم لي وليك والله بيكلم كل الناس</a:t>
            </a:r>
            <a:r>
              <a:rPr lang="nl-NL" sz="4000" dirty="0">
                <a:ea typeface="Calibri"/>
                <a:cs typeface="Arial"/>
              </a:rPr>
              <a:t/>
            </a:r>
            <a:br>
              <a:rPr lang="nl-NL" sz="4000" dirty="0">
                <a:ea typeface="Calibri"/>
                <a:cs typeface="Arial"/>
              </a:rPr>
            </a:br>
            <a:r>
              <a:rPr lang="nl-NL" sz="4000" b="1" dirty="0">
                <a:ea typeface="Calibri"/>
                <a:cs typeface="Arial"/>
              </a:rPr>
              <a:t>Allah </a:t>
            </a:r>
            <a:r>
              <a:rPr lang="nl-NL" sz="4000" b="1" dirty="0" err="1">
                <a:ea typeface="Calibri"/>
                <a:cs typeface="Arial"/>
              </a:rPr>
              <a:t>bitkellem</a:t>
            </a:r>
            <a:r>
              <a:rPr lang="nl-NL" sz="4000" b="1" dirty="0">
                <a:ea typeface="Calibri"/>
                <a:cs typeface="Arial"/>
              </a:rPr>
              <a:t> li-</a:t>
            </a:r>
            <a:r>
              <a:rPr lang="nl-NL" sz="4000" b="1" dirty="0" err="1">
                <a:ea typeface="Calibri"/>
                <a:cs typeface="Arial"/>
              </a:rPr>
              <a:t>jao</a:t>
            </a:r>
            <a:r>
              <a:rPr lang="nl-NL" sz="4000" b="1" dirty="0">
                <a:ea typeface="Calibri"/>
                <a:cs typeface="Arial"/>
              </a:rPr>
              <a:t> </a:t>
            </a:r>
            <a:r>
              <a:rPr lang="nl-NL" sz="4000" b="1" dirty="0" err="1">
                <a:ea typeface="Calibri"/>
                <a:cs typeface="Arial"/>
              </a:rPr>
              <a:t>liek</a:t>
            </a:r>
            <a:r>
              <a:rPr lang="nl-NL" sz="4000" b="1" dirty="0">
                <a:ea typeface="Calibri"/>
                <a:cs typeface="Arial"/>
              </a:rPr>
              <a:t> </a:t>
            </a:r>
            <a:r>
              <a:rPr lang="nl-NL" sz="4000" b="1" dirty="0" smtClean="0">
                <a:ea typeface="Calibri"/>
                <a:cs typeface="Arial"/>
              </a:rPr>
              <a:t/>
            </a:r>
            <a:br>
              <a:rPr lang="nl-NL" sz="4000" b="1" dirty="0" smtClean="0">
                <a:ea typeface="Calibri"/>
                <a:cs typeface="Arial"/>
              </a:rPr>
            </a:br>
            <a:r>
              <a:rPr lang="nl-NL" sz="4000" b="1" dirty="0" err="1" smtClean="0">
                <a:ea typeface="Calibri"/>
                <a:cs typeface="Arial"/>
              </a:rPr>
              <a:t>wallah</a:t>
            </a:r>
            <a:r>
              <a:rPr lang="nl-NL" sz="4000" b="1" dirty="0" smtClean="0">
                <a:ea typeface="Calibri"/>
                <a:cs typeface="Arial"/>
              </a:rPr>
              <a:t> </a:t>
            </a:r>
            <a:r>
              <a:rPr lang="nl-NL" sz="4000" b="1" dirty="0" err="1">
                <a:ea typeface="Calibri"/>
                <a:cs typeface="Arial"/>
              </a:rPr>
              <a:t>bikellem</a:t>
            </a:r>
            <a:r>
              <a:rPr lang="nl-NL" sz="4000" b="1" dirty="0">
                <a:ea typeface="Calibri"/>
                <a:cs typeface="Arial"/>
              </a:rPr>
              <a:t> </a:t>
            </a:r>
            <a:r>
              <a:rPr lang="nl-NL" sz="4000" b="1" dirty="0" err="1">
                <a:ea typeface="Calibri"/>
                <a:cs typeface="Arial"/>
              </a:rPr>
              <a:t>koellin</a:t>
            </a:r>
            <a:r>
              <a:rPr lang="nl-NL" sz="4000" b="1" dirty="0">
                <a:ea typeface="Calibri"/>
                <a:cs typeface="Arial"/>
              </a:rPr>
              <a:t> </a:t>
            </a:r>
            <a:r>
              <a:rPr lang="nl-NL" sz="4000" b="1" dirty="0" err="1">
                <a:ea typeface="Calibri"/>
                <a:cs typeface="Arial"/>
              </a:rPr>
              <a:t>naas</a:t>
            </a:r>
            <a:r>
              <a:rPr lang="nl-NL" sz="4000" b="1" dirty="0">
                <a:ea typeface="Calibri"/>
                <a:cs typeface="Arial"/>
              </a:rPr>
              <a:t/>
            </a:r>
            <a:br>
              <a:rPr lang="nl-NL" sz="4000" b="1" dirty="0">
                <a:ea typeface="Calibri"/>
                <a:cs typeface="Arial"/>
              </a:rPr>
            </a:br>
            <a:r>
              <a:rPr lang="ar-SA" b="1" dirty="0">
                <a:ea typeface="Calibri"/>
                <a:cs typeface="Arial"/>
              </a:rPr>
              <a:t>بصوت وصوره من حواليك قل له يعطيك قلب حساس</a:t>
            </a:r>
            <a:r>
              <a:rPr lang="nl-NL" b="1" dirty="0">
                <a:ea typeface="Calibri"/>
                <a:cs typeface="Arial"/>
              </a:rPr>
              <a:t/>
            </a:r>
            <a:br>
              <a:rPr lang="nl-NL" b="1" dirty="0">
                <a:ea typeface="Calibri"/>
                <a:cs typeface="Arial"/>
              </a:rPr>
            </a:br>
            <a:r>
              <a:rPr lang="nl-NL" sz="4000" b="1" dirty="0" err="1">
                <a:ea typeface="Calibri"/>
                <a:cs typeface="Arial"/>
              </a:rPr>
              <a:t>Bisoot</a:t>
            </a:r>
            <a:r>
              <a:rPr lang="nl-NL" sz="4000" b="1" dirty="0">
                <a:ea typeface="Calibri"/>
                <a:cs typeface="Arial"/>
              </a:rPr>
              <a:t> </a:t>
            </a:r>
            <a:r>
              <a:rPr lang="nl-NL" sz="4000" b="1" dirty="0" err="1">
                <a:ea typeface="Calibri"/>
                <a:cs typeface="Arial"/>
              </a:rPr>
              <a:t>wisoera</a:t>
            </a:r>
            <a:r>
              <a:rPr lang="nl-NL" sz="4000" b="1" dirty="0">
                <a:ea typeface="Calibri"/>
                <a:cs typeface="Arial"/>
              </a:rPr>
              <a:t> min </a:t>
            </a:r>
            <a:r>
              <a:rPr lang="nl-NL" sz="4000" b="1" dirty="0" err="1">
                <a:ea typeface="Calibri"/>
                <a:cs typeface="Arial"/>
              </a:rPr>
              <a:t>hawaliek</a:t>
            </a:r>
            <a:r>
              <a:rPr lang="nl-NL" sz="4000" b="1" dirty="0">
                <a:ea typeface="Calibri"/>
                <a:cs typeface="Arial"/>
              </a:rPr>
              <a:t> </a:t>
            </a:r>
            <a:r>
              <a:rPr lang="nl-NL" sz="4000" b="1" dirty="0" smtClean="0">
                <a:ea typeface="Calibri"/>
                <a:cs typeface="Arial"/>
              </a:rPr>
              <a:t/>
            </a:r>
            <a:br>
              <a:rPr lang="nl-NL" sz="4000" b="1" dirty="0" smtClean="0">
                <a:ea typeface="Calibri"/>
                <a:cs typeface="Arial"/>
              </a:rPr>
            </a:br>
            <a:r>
              <a:rPr lang="nl-NL" sz="4000" b="1" dirty="0" err="1" smtClean="0">
                <a:ea typeface="Calibri"/>
                <a:cs typeface="Arial"/>
              </a:rPr>
              <a:t>oelloe</a:t>
            </a:r>
            <a:r>
              <a:rPr lang="nl-NL" sz="4000" b="1" dirty="0" smtClean="0">
                <a:ea typeface="Calibri"/>
                <a:cs typeface="Arial"/>
              </a:rPr>
              <a:t> </a:t>
            </a:r>
            <a:r>
              <a:rPr lang="nl-NL" sz="4000" b="1" dirty="0" err="1">
                <a:ea typeface="Calibri"/>
                <a:cs typeface="Arial"/>
              </a:rPr>
              <a:t>jettiek</a:t>
            </a:r>
            <a:r>
              <a:rPr lang="nl-NL" sz="4000" b="1" dirty="0">
                <a:ea typeface="Calibri"/>
                <a:cs typeface="Arial"/>
              </a:rPr>
              <a:t> </a:t>
            </a:r>
            <a:r>
              <a:rPr lang="nl-NL" sz="4000" b="1" dirty="0" err="1">
                <a:ea typeface="Calibri"/>
                <a:cs typeface="Arial"/>
              </a:rPr>
              <a:t>albie</a:t>
            </a:r>
            <a:r>
              <a:rPr lang="nl-NL" sz="4000" b="1" dirty="0">
                <a:ea typeface="Calibri"/>
                <a:cs typeface="Arial"/>
              </a:rPr>
              <a:t> </a:t>
            </a:r>
            <a:r>
              <a:rPr lang="nl-NL" sz="4000" b="1" dirty="0" err="1">
                <a:ea typeface="Calibri"/>
                <a:cs typeface="Arial"/>
              </a:rPr>
              <a:t>hassaas</a:t>
            </a:r>
            <a:r>
              <a:rPr lang="nl-NL" dirty="0">
                <a:ea typeface="Calibri"/>
                <a:cs typeface="Arial"/>
              </a:rPr>
              <a:t/>
            </a:r>
            <a:br>
              <a:rPr lang="nl-NL" dirty="0">
                <a:ea typeface="Calibri"/>
                <a:cs typeface="Arial"/>
              </a:rPr>
            </a:br>
            <a:r>
              <a:rPr lang="nl-NL" sz="2700" i="1" dirty="0">
                <a:ea typeface="Calibri"/>
                <a:cs typeface="Arial"/>
              </a:rPr>
              <a:t>God spreekt tot jou en mij en alle mensen door een stem of een beeld om je heen, maar vraag Hem jou een gevoelig hart te geven</a:t>
            </a:r>
            <a:r>
              <a:rPr lang="nl-NL" sz="2700" i="1" dirty="0" smtClean="0">
                <a:ea typeface="Calibri"/>
                <a:cs typeface="Arial"/>
              </a:rPr>
              <a:t>.</a:t>
            </a:r>
            <a:endParaRPr lang="nl-NL" dirty="0"/>
          </a:p>
        </p:txBody>
      </p:sp>
    </p:spTree>
    <p:extLst>
      <p:ext uri="{BB962C8B-B14F-4D97-AF65-F5344CB8AC3E}">
        <p14:creationId xmlns:p14="http://schemas.microsoft.com/office/powerpoint/2010/main" val="3527602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954562"/>
          </a:xfrm>
        </p:spPr>
        <p:txBody>
          <a:bodyPr>
            <a:normAutofit fontScale="90000"/>
          </a:bodyPr>
          <a:lstStyle/>
          <a:p>
            <a:pPr>
              <a:lnSpc>
                <a:spcPct val="115000"/>
              </a:lnSpc>
            </a:pPr>
            <a:r>
              <a:rPr lang="ar-SA" b="1" dirty="0">
                <a:ea typeface="Calibri"/>
                <a:cs typeface="Arial"/>
              </a:rPr>
              <a:t>3- (الله بيقول لكن قلبي محتاج يتعلم كيف يسمع</a:t>
            </a:r>
            <a:r>
              <a:rPr lang="nl-NL" b="1" dirty="0">
                <a:ea typeface="Calibri"/>
                <a:cs typeface="Arial"/>
              </a:rPr>
              <a:t/>
            </a:r>
            <a:br>
              <a:rPr lang="nl-NL" b="1" dirty="0">
                <a:ea typeface="Calibri"/>
                <a:cs typeface="Arial"/>
              </a:rPr>
            </a:br>
            <a:r>
              <a:rPr lang="nl-NL" b="1" dirty="0">
                <a:ea typeface="Calibri"/>
                <a:cs typeface="Arial"/>
              </a:rPr>
              <a:t>(Allah </a:t>
            </a:r>
            <a:r>
              <a:rPr lang="nl-NL" b="1" dirty="0" err="1">
                <a:ea typeface="Calibri"/>
                <a:cs typeface="Arial"/>
              </a:rPr>
              <a:t>bioel</a:t>
            </a:r>
            <a:r>
              <a:rPr lang="nl-NL" b="1" dirty="0">
                <a:ea typeface="Calibri"/>
                <a:cs typeface="Arial"/>
              </a:rPr>
              <a:t> laken </a:t>
            </a:r>
            <a:r>
              <a:rPr lang="nl-NL" b="1" dirty="0" err="1">
                <a:ea typeface="Calibri"/>
                <a:cs typeface="Arial"/>
              </a:rPr>
              <a:t>albie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moehtaadj</a:t>
            </a:r>
            <a:r>
              <a:rPr lang="nl-NL" b="1" dirty="0" smtClean="0">
                <a:ea typeface="Calibri"/>
                <a:cs typeface="Arial"/>
              </a:rPr>
              <a:t> </a:t>
            </a:r>
            <a:r>
              <a:rPr lang="nl-NL" b="1" dirty="0">
                <a:ea typeface="Calibri"/>
                <a:cs typeface="Arial"/>
              </a:rPr>
              <a:t>jet </a:t>
            </a:r>
            <a:r>
              <a:rPr lang="nl-NL" b="1" dirty="0" err="1">
                <a:ea typeface="Calibri"/>
                <a:cs typeface="Arial"/>
              </a:rPr>
              <a:t>allem</a:t>
            </a:r>
            <a:r>
              <a:rPr lang="nl-NL" b="1" dirty="0">
                <a:ea typeface="Calibri"/>
                <a:cs typeface="Arial"/>
              </a:rPr>
              <a:t> keef </a:t>
            </a:r>
            <a:r>
              <a:rPr lang="nl-NL" b="1" dirty="0" err="1">
                <a:ea typeface="Calibri"/>
                <a:cs typeface="Arial"/>
              </a:rPr>
              <a:t>jesma</a:t>
            </a:r>
            <a:r>
              <a:rPr lang="nl-NL" b="1" dirty="0">
                <a:ea typeface="Calibri"/>
                <a:cs typeface="Arial"/>
              </a:rPr>
              <a:t/>
            </a:r>
            <a:br>
              <a:rPr lang="nl-NL" b="1" dirty="0">
                <a:ea typeface="Calibri"/>
                <a:cs typeface="Arial"/>
              </a:rPr>
            </a:br>
            <a:r>
              <a:rPr lang="ar-SA" b="1" dirty="0">
                <a:ea typeface="Calibri"/>
                <a:cs typeface="Arial"/>
              </a:rPr>
              <a:t>تنطفي أنوار الارضيات وعيني عليه بتتطلع)</a:t>
            </a:r>
            <a:r>
              <a:rPr lang="nl-NL" b="1" dirty="0">
                <a:ea typeface="Calibri"/>
                <a:cs typeface="Arial"/>
              </a:rPr>
              <a:t/>
            </a:r>
            <a:br>
              <a:rPr lang="nl-NL" b="1" dirty="0">
                <a:ea typeface="Calibri"/>
                <a:cs typeface="Arial"/>
              </a:rPr>
            </a:br>
            <a:r>
              <a:rPr lang="nl-NL" b="1" dirty="0" err="1">
                <a:ea typeface="Calibri"/>
                <a:cs typeface="Arial"/>
              </a:rPr>
              <a:t>Tentefie</a:t>
            </a:r>
            <a:r>
              <a:rPr lang="nl-NL" b="1" dirty="0">
                <a:ea typeface="Calibri"/>
                <a:cs typeface="Arial"/>
              </a:rPr>
              <a:t> </a:t>
            </a:r>
            <a:r>
              <a:rPr lang="nl-NL" b="1" dirty="0" err="1">
                <a:ea typeface="Calibri"/>
                <a:cs typeface="Arial"/>
              </a:rPr>
              <a:t>anwarel</a:t>
            </a:r>
            <a:r>
              <a:rPr lang="nl-NL" b="1" dirty="0">
                <a:ea typeface="Calibri"/>
                <a:cs typeface="Arial"/>
              </a:rPr>
              <a:t> </a:t>
            </a:r>
            <a:r>
              <a:rPr lang="nl-NL" b="1" dirty="0" err="1">
                <a:ea typeface="Calibri"/>
                <a:cs typeface="Arial"/>
              </a:rPr>
              <a:t>ardi-jaat</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smtClean="0">
                <a:ea typeface="Calibri"/>
                <a:cs typeface="Arial"/>
              </a:rPr>
              <a:t> </a:t>
            </a:r>
            <a:r>
              <a:rPr lang="nl-NL" b="1" u="sng" dirty="0" err="1" smtClean="0">
                <a:ea typeface="Calibri"/>
                <a:cs typeface="Arial"/>
              </a:rPr>
              <a:t>wa</a:t>
            </a:r>
            <a:r>
              <a:rPr lang="nl-NL" b="1" u="sng" dirty="0" smtClean="0">
                <a:ea typeface="Calibri"/>
                <a:cs typeface="Arial"/>
              </a:rPr>
              <a:t> </a:t>
            </a:r>
            <a:r>
              <a:rPr lang="nl-NL" b="1" u="sng" dirty="0" err="1">
                <a:ea typeface="Calibri"/>
                <a:cs typeface="Arial"/>
              </a:rPr>
              <a:t>e</a:t>
            </a:r>
            <a:r>
              <a:rPr lang="nl-NL" b="1" dirty="0" err="1">
                <a:ea typeface="Calibri"/>
                <a:cs typeface="Arial"/>
              </a:rPr>
              <a:t>nie</a:t>
            </a:r>
            <a:r>
              <a:rPr lang="nl-NL" b="1" dirty="0">
                <a:ea typeface="Calibri"/>
                <a:cs typeface="Arial"/>
              </a:rPr>
              <a:t> </a:t>
            </a:r>
            <a:r>
              <a:rPr lang="nl-NL" b="1" dirty="0" err="1">
                <a:ea typeface="Calibri"/>
                <a:cs typeface="Arial"/>
              </a:rPr>
              <a:t>aleeh</a:t>
            </a:r>
            <a:r>
              <a:rPr lang="nl-NL" b="1" dirty="0">
                <a:ea typeface="Calibri"/>
                <a:cs typeface="Arial"/>
              </a:rPr>
              <a:t> </a:t>
            </a:r>
            <a:r>
              <a:rPr lang="nl-NL" b="1" dirty="0" err="1">
                <a:ea typeface="Calibri"/>
                <a:cs typeface="Arial"/>
              </a:rPr>
              <a:t>betet</a:t>
            </a:r>
            <a:r>
              <a:rPr lang="nl-NL" b="1" dirty="0">
                <a:ea typeface="Calibri"/>
                <a:cs typeface="Arial"/>
              </a:rPr>
              <a:t> </a:t>
            </a:r>
            <a:r>
              <a:rPr lang="nl-NL" b="1" dirty="0" err="1" smtClean="0">
                <a:ea typeface="Calibri"/>
                <a:cs typeface="Arial"/>
              </a:rPr>
              <a:t>tallah</a:t>
            </a:r>
            <a:r>
              <a:rPr lang="nl-NL" b="1" dirty="0" smtClean="0">
                <a:ea typeface="Calibri"/>
                <a:cs typeface="Arial"/>
              </a:rPr>
              <a:t>)2x </a:t>
            </a:r>
            <a:br>
              <a:rPr lang="nl-NL" b="1" dirty="0" smtClean="0">
                <a:ea typeface="Calibri"/>
                <a:cs typeface="Arial"/>
              </a:rPr>
            </a:br>
            <a:r>
              <a:rPr lang="nl-NL" sz="2700" i="1" dirty="0">
                <a:ea typeface="Calibri"/>
                <a:cs typeface="Arial"/>
              </a:rPr>
              <a:t>God spreekt maar mijn hart moet leren hoe het moet luisteren. Dre aardse lichten gaan uit en mijn oog kijkt op Hem, dan hoor ik zijn stem en wordt ik verzadigd in Hem,</a:t>
            </a:r>
            <a:endParaRPr lang="nl-NL" sz="2700" b="1" dirty="0"/>
          </a:p>
        </p:txBody>
      </p:sp>
    </p:spTree>
    <p:extLst>
      <p:ext uri="{BB962C8B-B14F-4D97-AF65-F5344CB8AC3E}">
        <p14:creationId xmlns:p14="http://schemas.microsoft.com/office/powerpoint/2010/main" val="24278685"/>
      </p:ext>
    </p:extLst>
  </p:cSld>
  <p:clrMapOvr>
    <a:masterClrMapping/>
  </p:clrMapOvr>
</p:sld>
</file>

<file path=ppt/theme/theme1.xml><?xml version="1.0" encoding="utf-8"?>
<a:theme xmlns:a="http://schemas.openxmlformats.org/drawingml/2006/main" name="1_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TotalTime>
  <Words>95</Words>
  <Application>Microsoft Office PowerPoint</Application>
  <PresentationFormat>Diavoorstelling (4:3)</PresentationFormat>
  <Paragraphs>11</Paragraphs>
  <Slides>11</Slides>
  <Notes>0</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1_Kantoorthema</vt:lpstr>
      <vt:lpstr>Boek 2 lied 238  Allah bitkellem li-jao liek </vt:lpstr>
      <vt:lpstr>القرار: الله بيتكلم لي وليك والله بيكلم كل الناس Allah bitkellem li-jao liek  wallah bikellem koellin naas بصوت وصوره من حواليك قل له يعطيك قلب حساس Bisoot wisoera min hawaliek  oelloe jettiek albie hassaas God spreekt tot jou en mij en alle mensen door een stem of een beeld om je heen, maar vraag Hem jou een gevoelig hart te geven.</vt:lpstr>
      <vt:lpstr>1- (الله بيتكلم وسط النار بالصمت بيعلن او بالصوت (Allab jetkellem wisten naar  bessamtib jelen au bis soot بهدير الامواج العاصف بصياح الديك وف بطن الحوت)2 Bihadierel amwadj-el a-sef  bisiahed diek wef batnel hoet)2x Midden in het vuur spreekt God, met stilte of met stem door hoge woeste baren, </vt:lpstr>
      <vt:lpstr>( حتى القبر يخبر لما) 2  يأمر بحياة من قلب الموت (Hattel abrie jegebber lemma)2x   joemer bihaja men albil moot door het gekraai van de haan en in de buik van de vis</vt:lpstr>
      <vt:lpstr>القرار: الله بيتكلم لي وليك والله بيكلم كل الناس Allah bitkellem li-jao liek  wallah bikellem koellin naas بصوت وصوره من حواليك قل له يعطيك قلب حساس Bisoot wisoera min hawaliek  oelloe jettiek albie hassaas God spreekt tot jou en mij en alle mensen door een stem of een beeld om je heen, maar vraag Hem jou een gevoelig hart te geven.</vt:lpstr>
      <vt:lpstr>2- (الله بيتكلم في ظروفي وف قلب الحاجة والإعواز (Allab jetkellem fez roefie  wef albel hadja wel awaas بطرق طبيعية بيتكلم وإن شاء يتكلم بالإعجاز) 2 Bit’roe tabi-ie-ja be-jetkellem  wen sha jetkellem bel edjaas)2x God spreekt in mijn situatie in mijn omstandigheden, midden in mijn behoeften en nood. Op natuurlijke manieren spreekt Hij en als Hij wil spreekt Hij op bovennatuurlijke</vt:lpstr>
      <vt:lpstr>(الفاهم يلمس يد الله) 2  والجاهل يحسبها آلغاز (Elfahem jelmes jeddel laah)2x  wedj-djahel jehsebha algaas De wijze ziet de hand van God daarin en de dwaas vindt het een raadsel.</vt:lpstr>
      <vt:lpstr>القرار: الله بيتكلم لي وليك والله بيكلم كل الناس Allah bitkellem li-jao liek  wallah bikellem koellin naas بصوت وصوره من حواليك قل له يعطيك قلب حساس Bisoot wisoera min hawaliek  oelloe jettiek albie hassaas God spreekt tot jou en mij en alle mensen door een stem of een beeld om je heen, maar vraag Hem jou een gevoelig hart te geven.</vt:lpstr>
      <vt:lpstr>3- (الله بيقول لكن قلبي محتاج يتعلم كيف يسمع (Allah bioel laken albie  moehtaadj jet allem keef jesma تنطفي أنوار الارضيات وعيني عليه بتتطلع) Tentefie anwarel ardi-jaat   wa enie aleeh betet tallah)2x  God spreekt maar mijn hart moet leren hoe het moet luisteren. Dre aardse lichten gaan uit en mijn oog kijkt op Hem, dan hoor ik zijn stem en wordt ik verzadigd in Hem,</vt:lpstr>
      <vt:lpstr>( اسمع صوته وأشبع منه) 2  ومجده ونوره في هايسطع (Asma sotoe washbe mennoe) 2x oemadj-doe noeroe fi-ja ha jestaa en zijn heerlijkheid en licht gaat in mij schijnen.</vt:lpstr>
      <vt:lpstr>القرار: الله بيتكلم لي وليك والله بيكلم كل الناس Allah bitkellem li-jao liek  wallah bikellem koellin naas بصوت وصوره من حواليك قل له يعطيك قلب حساس Bisoot wisoera min hawaliek  oelloe jettiek albie hassaas God spreekt tot jou en mij en alle mensen door een stem of een beeld om je heen, maar vraag Hem jou een gevoelig hart te geven.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Boek 2 lied 238  Allah bitkellem li-jao liek</dc:title>
  <dc:creator>Gebruiker</dc:creator>
  <cp:lastModifiedBy>Gebruiker</cp:lastModifiedBy>
  <cp:revision>5</cp:revision>
  <dcterms:created xsi:type="dcterms:W3CDTF">2014-12-11T13:19:16Z</dcterms:created>
  <dcterms:modified xsi:type="dcterms:W3CDTF">2014-12-14T13:13:25Z</dcterms:modified>
</cp:coreProperties>
</file>