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4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298032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424428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71505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29329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68473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8512542-0A43-47A8-8652-B57181D8983E}" type="datetimeFigureOut">
              <a:rPr lang="nl-NL" smtClean="0"/>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71787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8512542-0A43-47A8-8652-B57181D8983E}" type="datetimeFigureOut">
              <a:rPr lang="nl-NL" smtClean="0"/>
              <a:t>21-9-2016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283839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8512542-0A43-47A8-8652-B57181D8983E}" type="datetimeFigureOut">
              <a:rPr lang="nl-NL" smtClean="0"/>
              <a:t>21-9-2016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71836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8512542-0A43-47A8-8652-B57181D8983E}" type="datetimeFigureOut">
              <a:rPr lang="nl-NL" smtClean="0"/>
              <a:t>21-9-2016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59175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8512542-0A43-47A8-8652-B57181D8983E}" type="datetimeFigureOut">
              <a:rPr lang="nl-NL" smtClean="0"/>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12618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8512542-0A43-47A8-8652-B57181D8983E}" type="datetimeFigureOut">
              <a:rPr lang="nl-NL" smtClean="0"/>
              <a:t>21-9-2016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24D74C-10E3-4997-8E87-5021068FF484}" type="slidenum">
              <a:rPr lang="nl-NL" smtClean="0"/>
              <a:t>‹nr.›</a:t>
            </a:fld>
            <a:endParaRPr lang="nl-NL"/>
          </a:p>
        </p:txBody>
      </p:sp>
    </p:spTree>
    <p:extLst>
      <p:ext uri="{BB962C8B-B14F-4D97-AF65-F5344CB8AC3E}">
        <p14:creationId xmlns:p14="http://schemas.microsoft.com/office/powerpoint/2010/main" val="174437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12542-0A43-47A8-8652-B57181D8983E}" type="datetimeFigureOut">
              <a:rPr lang="nl-NL" smtClean="0"/>
              <a:t>21-9-2016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4D74C-10E3-4997-8E87-5021068FF484}" type="slidenum">
              <a:rPr lang="nl-NL" smtClean="0"/>
              <a:t>‹nr.›</a:t>
            </a:fld>
            <a:endParaRPr lang="nl-NL"/>
          </a:p>
        </p:txBody>
      </p:sp>
    </p:spTree>
    <p:extLst>
      <p:ext uri="{BB962C8B-B14F-4D97-AF65-F5344CB8AC3E}">
        <p14:creationId xmlns:p14="http://schemas.microsoft.com/office/powerpoint/2010/main" val="516507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NzkYNjaS3X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738538"/>
          </a:xfrm>
        </p:spPr>
        <p:txBody>
          <a:bodyPr/>
          <a:lstStyle/>
          <a:p>
            <a:r>
              <a:rPr lang="it-IT" sz="2800" dirty="0" smtClean="0">
                <a:hlinkClick r:id="rId2"/>
              </a:rPr>
              <a:t>https://</a:t>
            </a:r>
            <a:r>
              <a:rPr lang="it-IT" sz="2800" dirty="0" smtClean="0">
                <a:hlinkClick r:id="rId2"/>
              </a:rPr>
              <a:t>www.youtube.com/watch?v=NzkYNjaS3X0</a:t>
            </a:r>
            <a:r>
              <a:rPr lang="it-IT" sz="2800" dirty="0" smtClean="0"/>
              <a:t> </a:t>
            </a:r>
            <a:r>
              <a:rPr lang="it-IT" dirty="0" smtClean="0"/>
              <a:t/>
            </a:r>
            <a:br>
              <a:rPr lang="it-IT" dirty="0" smtClean="0"/>
            </a:br>
            <a:r>
              <a:rPr lang="it-IT" dirty="0" smtClean="0"/>
              <a:t>Rabbidj al fi salatie haja</a:t>
            </a:r>
            <a:br>
              <a:rPr lang="it-IT" dirty="0" smtClean="0"/>
            </a:br>
            <a:endParaRPr lang="nl-NL" dirty="0"/>
          </a:p>
        </p:txBody>
      </p:sp>
    </p:spTree>
    <p:extLst>
      <p:ext uri="{BB962C8B-B14F-4D97-AF65-F5344CB8AC3E}">
        <p14:creationId xmlns:p14="http://schemas.microsoft.com/office/powerpoint/2010/main" val="236833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229200"/>
          </a:xfrm>
        </p:spPr>
        <p:txBody>
          <a:bodyPr>
            <a:normAutofit fontScale="90000"/>
          </a:bodyPr>
          <a:lstStyle/>
          <a:p>
            <a:pPr rtl="1">
              <a:lnSpc>
                <a:spcPct val="115000"/>
              </a:lnSpc>
            </a:pPr>
            <a:r>
              <a:rPr lang="nl-NL" sz="4800" b="1" dirty="0" smtClean="0">
                <a:solidFill>
                  <a:srgbClr val="000000"/>
                </a:solidFill>
                <a:effectLst/>
                <a:latin typeface="Helvetica"/>
                <a:ea typeface="Calibri"/>
                <a:cs typeface="Arial"/>
              </a:rPr>
              <a:t> </a:t>
            </a:r>
            <a:r>
              <a:rPr lang="nl-NL" sz="4000" dirty="0">
                <a:ea typeface="Calibri"/>
                <a:cs typeface="Arial"/>
              </a:rPr>
              <a:t/>
            </a:r>
            <a:br>
              <a:rPr lang="nl-NL" sz="4000" dirty="0">
                <a:ea typeface="Calibri"/>
                <a:cs typeface="Arial"/>
              </a:rPr>
            </a:br>
            <a:r>
              <a:rPr lang="ar-SA" b="1" dirty="0">
                <a:solidFill>
                  <a:srgbClr val="000000"/>
                </a:solidFill>
                <a:ea typeface="Times New Roman"/>
                <a:cs typeface="Helvetica"/>
              </a:rPr>
              <a:t>( ربي إجعل في صلاتي حياة وكل حياتي صلاة</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err="1">
                <a:solidFill>
                  <a:srgbClr val="000000"/>
                </a:solidFill>
                <a:ea typeface="Times New Roman"/>
                <a:cs typeface="Helvetica"/>
              </a:rPr>
              <a:t>Rabbidj</a:t>
            </a:r>
            <a:r>
              <a:rPr lang="nl-NL" b="1" dirty="0">
                <a:solidFill>
                  <a:srgbClr val="000000"/>
                </a:solidFill>
                <a:ea typeface="Times New Roman"/>
                <a:cs typeface="Helvetica"/>
              </a:rPr>
              <a:t> al </a:t>
            </a:r>
            <a:r>
              <a:rPr lang="nl-NL" b="1" dirty="0" err="1">
                <a:solidFill>
                  <a:srgbClr val="000000"/>
                </a:solidFill>
                <a:ea typeface="Times New Roman"/>
                <a:cs typeface="Helvetica"/>
              </a:rPr>
              <a:t>fi</a:t>
            </a:r>
            <a:r>
              <a:rPr lang="nl-NL" b="1" dirty="0">
                <a:solidFill>
                  <a:srgbClr val="000000"/>
                </a:solidFill>
                <a:ea typeface="Times New Roman"/>
                <a:cs typeface="Helvetica"/>
              </a:rPr>
              <a:t> </a:t>
            </a:r>
            <a:r>
              <a:rPr lang="nl-NL" b="1" dirty="0" err="1">
                <a:solidFill>
                  <a:srgbClr val="000000"/>
                </a:solidFill>
                <a:ea typeface="Times New Roman"/>
                <a:cs typeface="Helvetica"/>
              </a:rPr>
              <a:t>salatie</a:t>
            </a:r>
            <a:r>
              <a:rPr lang="nl-NL" b="1" dirty="0">
                <a:solidFill>
                  <a:srgbClr val="000000"/>
                </a:solidFill>
                <a:ea typeface="Times New Roman"/>
                <a:cs typeface="Helvetica"/>
              </a:rPr>
              <a:t> </a:t>
            </a:r>
            <a:r>
              <a:rPr lang="nl-NL" b="1" dirty="0" err="1">
                <a:solidFill>
                  <a:srgbClr val="000000"/>
                </a:solidFill>
                <a:ea typeface="Times New Roman"/>
                <a:cs typeface="Helvetica"/>
              </a:rPr>
              <a:t>haja</a:t>
            </a:r>
            <a:r>
              <a:rPr lang="nl-NL" b="1" dirty="0">
                <a:solidFill>
                  <a:srgbClr val="000000"/>
                </a:solidFill>
                <a:ea typeface="Times New Roman"/>
                <a:cs typeface="Helvetica"/>
              </a:rPr>
              <a:t> </a:t>
            </a:r>
            <a:r>
              <a:rPr lang="nl-NL" b="1" dirty="0" err="1">
                <a:solidFill>
                  <a:srgbClr val="000000"/>
                </a:solidFill>
                <a:ea typeface="Times New Roman"/>
                <a:cs typeface="Helvetica"/>
              </a:rPr>
              <a:t>oekoelie</a:t>
            </a:r>
            <a:r>
              <a:rPr lang="nl-NL" b="1" dirty="0">
                <a:solidFill>
                  <a:srgbClr val="000000"/>
                </a:solidFill>
                <a:ea typeface="Times New Roman"/>
                <a:cs typeface="Helvetica"/>
              </a:rPr>
              <a:t> </a:t>
            </a:r>
            <a:r>
              <a:rPr lang="nl-NL" b="1" dirty="0" err="1">
                <a:solidFill>
                  <a:srgbClr val="000000"/>
                </a:solidFill>
                <a:ea typeface="Times New Roman"/>
                <a:cs typeface="Helvetica"/>
              </a:rPr>
              <a:t>hajatie</a:t>
            </a:r>
            <a:r>
              <a:rPr lang="nl-NL" b="1" dirty="0">
                <a:solidFill>
                  <a:srgbClr val="000000"/>
                </a:solidFill>
                <a:ea typeface="Times New Roman"/>
                <a:cs typeface="Helvetica"/>
              </a:rPr>
              <a:t> </a:t>
            </a:r>
            <a:r>
              <a:rPr lang="nl-NL" b="1" dirty="0" err="1">
                <a:solidFill>
                  <a:srgbClr val="000000"/>
                </a:solidFill>
                <a:ea typeface="Times New Roman"/>
                <a:cs typeface="Helvetica"/>
              </a:rPr>
              <a:t>sala</a:t>
            </a:r>
            <a:r>
              <a:rPr lang="nl-NL" b="1" dirty="0">
                <a:solidFill>
                  <a:srgbClr val="000000"/>
                </a:solidFill>
                <a:ea typeface="Times New Roman"/>
                <a:cs typeface="Helvetica"/>
              </a:rPr>
              <a:t> </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أصلي بروحك وإشبع روحي بصوتك يابن الله )2</a:t>
            </a:r>
            <a:r>
              <a:rPr lang="nl-NL" dirty="0" smtClean="0">
                <a:effectLst/>
                <a:latin typeface="Times New Roman"/>
                <a:ea typeface="Times New Roman"/>
              </a:rPr>
              <a:t/>
            </a:r>
            <a:br>
              <a:rPr lang="nl-NL" dirty="0" smtClean="0">
                <a:effectLst/>
                <a:latin typeface="Times New Roman"/>
                <a:ea typeface="Times New Roman"/>
              </a:rPr>
            </a:br>
            <a:r>
              <a:rPr lang="nl-NL" b="1" dirty="0" err="1">
                <a:solidFill>
                  <a:srgbClr val="000000"/>
                </a:solidFill>
                <a:ea typeface="Times New Roman"/>
                <a:cs typeface="Helvetica"/>
              </a:rPr>
              <a:t>Asallieb</a:t>
            </a:r>
            <a:r>
              <a:rPr lang="nl-NL" b="1" dirty="0">
                <a:solidFill>
                  <a:srgbClr val="000000"/>
                </a:solidFill>
                <a:ea typeface="Times New Roman"/>
                <a:cs typeface="Helvetica"/>
              </a:rPr>
              <a:t> </a:t>
            </a:r>
            <a:r>
              <a:rPr lang="nl-NL" b="1" dirty="0" err="1">
                <a:solidFill>
                  <a:srgbClr val="000000"/>
                </a:solidFill>
                <a:ea typeface="Times New Roman"/>
                <a:cs typeface="Helvetica"/>
              </a:rPr>
              <a:t>roehak</a:t>
            </a:r>
            <a:r>
              <a:rPr lang="nl-NL" b="1" dirty="0">
                <a:solidFill>
                  <a:srgbClr val="000000"/>
                </a:solidFill>
                <a:ea typeface="Times New Roman"/>
                <a:cs typeface="Helvetica"/>
              </a:rPr>
              <a:t> </a:t>
            </a:r>
            <a:r>
              <a:rPr lang="nl-NL" b="1" dirty="0" err="1">
                <a:solidFill>
                  <a:srgbClr val="000000"/>
                </a:solidFill>
                <a:ea typeface="Times New Roman"/>
                <a:cs typeface="Helvetica"/>
              </a:rPr>
              <a:t>weshbe</a:t>
            </a:r>
            <a:r>
              <a:rPr lang="nl-NL" b="1" dirty="0">
                <a:solidFill>
                  <a:srgbClr val="000000"/>
                </a:solidFill>
                <a:ea typeface="Times New Roman"/>
                <a:cs typeface="Helvetica"/>
              </a:rPr>
              <a:t> </a:t>
            </a:r>
            <a:r>
              <a:rPr lang="nl-NL" b="1" dirty="0" err="1">
                <a:solidFill>
                  <a:srgbClr val="000000"/>
                </a:solidFill>
                <a:ea typeface="Times New Roman"/>
                <a:cs typeface="Helvetica"/>
              </a:rPr>
              <a:t>roehie</a:t>
            </a:r>
            <a:r>
              <a:rPr lang="nl-NL" b="1" dirty="0">
                <a:solidFill>
                  <a:srgbClr val="000000"/>
                </a:solidFill>
                <a:ea typeface="Times New Roman"/>
                <a:cs typeface="Helvetica"/>
              </a:rPr>
              <a:t> </a:t>
            </a:r>
            <a:r>
              <a:rPr lang="nl-NL" b="1" dirty="0" err="1">
                <a:solidFill>
                  <a:srgbClr val="000000"/>
                </a:solidFill>
                <a:ea typeface="Times New Roman"/>
                <a:cs typeface="Helvetica"/>
              </a:rPr>
              <a:t>besotek</a:t>
            </a:r>
            <a:r>
              <a:rPr lang="nl-NL" b="1" dirty="0">
                <a:solidFill>
                  <a:srgbClr val="000000"/>
                </a:solidFill>
                <a:ea typeface="Times New Roman"/>
                <a:cs typeface="Helvetica"/>
              </a:rPr>
              <a:t> </a:t>
            </a:r>
            <a:r>
              <a:rPr lang="nl-NL" b="1" dirty="0" err="1">
                <a:solidFill>
                  <a:srgbClr val="000000"/>
                </a:solidFill>
                <a:ea typeface="Times New Roman"/>
                <a:cs typeface="Helvetica"/>
              </a:rPr>
              <a:t>jabnel</a:t>
            </a:r>
            <a:r>
              <a:rPr lang="nl-NL" b="1" dirty="0">
                <a:solidFill>
                  <a:srgbClr val="000000"/>
                </a:solidFill>
                <a:ea typeface="Times New Roman"/>
                <a:cs typeface="Helvetica"/>
              </a:rPr>
              <a:t> </a:t>
            </a:r>
            <a:r>
              <a:rPr lang="nl-NL" b="1" dirty="0" err="1">
                <a:solidFill>
                  <a:srgbClr val="000000"/>
                </a:solidFill>
                <a:ea typeface="Times New Roman"/>
                <a:cs typeface="Helvetica"/>
              </a:rPr>
              <a:t>laah</a:t>
            </a:r>
            <a:r>
              <a:rPr lang="nl-NL" b="1" dirty="0">
                <a:solidFill>
                  <a:srgbClr val="000000"/>
                </a:solidFill>
                <a:ea typeface="Times New Roman"/>
                <a:cs typeface="Helvetica"/>
              </a:rPr>
              <a:t>) 2x</a:t>
            </a:r>
            <a:r>
              <a:rPr lang="nl-NL" dirty="0" smtClean="0">
                <a:effectLst/>
                <a:latin typeface="Times New Roman"/>
                <a:ea typeface="Times New Roman"/>
              </a:rPr>
              <a:t/>
            </a:r>
            <a:br>
              <a:rPr lang="nl-NL" dirty="0" smtClean="0">
                <a:effectLst/>
                <a:latin typeface="Times New Roman"/>
                <a:ea typeface="Times New Roman"/>
              </a:rPr>
            </a:br>
            <a:r>
              <a:rPr lang="nl-NL" sz="3100" i="1" dirty="0">
                <a:solidFill>
                  <a:srgbClr val="000000"/>
                </a:solidFill>
                <a:ea typeface="Times New Roman"/>
                <a:cs typeface="Helvetica"/>
              </a:rPr>
              <a:t>Heer doe leven in mijn gebed en maak mijn leven tot een gebed. Dat ik bid in uw Geest en dat mijn geest wordt verzadigd door uw stem, Zoon van God</a:t>
            </a:r>
            <a:r>
              <a:rPr lang="nl-NL" sz="3100" dirty="0" smtClean="0">
                <a:effectLst/>
                <a:latin typeface="Times New Roman"/>
                <a:ea typeface="Times New Roman"/>
              </a:rPr>
              <a:t/>
            </a:r>
            <a:br>
              <a:rPr lang="nl-NL" sz="3100" dirty="0" smtClean="0">
                <a:effectLst/>
                <a:latin typeface="Times New Roman"/>
                <a:ea typeface="Times New Roman"/>
              </a:rPr>
            </a:br>
            <a:endParaRPr lang="nl-NL" sz="3100" dirty="0"/>
          </a:p>
        </p:txBody>
      </p:sp>
    </p:spTree>
    <p:extLst>
      <p:ext uri="{BB962C8B-B14F-4D97-AF65-F5344CB8AC3E}">
        <p14:creationId xmlns:p14="http://schemas.microsoft.com/office/powerpoint/2010/main" val="38004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8229600" cy="5157192"/>
          </a:xfrm>
        </p:spPr>
        <p:txBody>
          <a:bodyPr>
            <a:normAutofit fontScale="90000"/>
          </a:bodyPr>
          <a:lstStyle/>
          <a:p>
            <a:pPr rtl="1"/>
            <a:r>
              <a:rPr lang="ar-SA" b="1" dirty="0" smtClean="0">
                <a:solidFill>
                  <a:srgbClr val="000000"/>
                </a:solidFill>
                <a:ea typeface="Times New Roman"/>
                <a:cs typeface="Helvetica"/>
              </a:rPr>
              <a:t>( </a:t>
            </a:r>
            <a:r>
              <a:rPr lang="ar-SA" b="1" dirty="0">
                <a:solidFill>
                  <a:srgbClr val="000000"/>
                </a:solidFill>
                <a:ea typeface="Times New Roman"/>
                <a:cs typeface="Helvetica"/>
              </a:rPr>
              <a:t>لما باكون جوه الروح بحيا السمويات</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 Lemma </a:t>
            </a:r>
            <a:r>
              <a:rPr lang="nl-NL" b="1" dirty="0" err="1">
                <a:solidFill>
                  <a:srgbClr val="000000"/>
                </a:solidFill>
                <a:ea typeface="Times New Roman"/>
                <a:cs typeface="Helvetica"/>
              </a:rPr>
              <a:t>bakoen</a:t>
            </a:r>
            <a:r>
              <a:rPr lang="nl-NL" b="1" dirty="0">
                <a:solidFill>
                  <a:srgbClr val="000000"/>
                </a:solidFill>
                <a:ea typeface="Times New Roman"/>
                <a:cs typeface="Helvetica"/>
              </a:rPr>
              <a:t> </a:t>
            </a:r>
            <a:r>
              <a:rPr lang="nl-NL" b="1" dirty="0" err="1">
                <a:solidFill>
                  <a:srgbClr val="000000"/>
                </a:solidFill>
                <a:ea typeface="Times New Roman"/>
                <a:cs typeface="Helvetica"/>
              </a:rPr>
              <a:t>djoewal</a:t>
            </a:r>
            <a:r>
              <a:rPr lang="nl-NL" b="1" dirty="0">
                <a:solidFill>
                  <a:srgbClr val="000000"/>
                </a:solidFill>
                <a:ea typeface="Times New Roman"/>
                <a:cs typeface="Helvetica"/>
              </a:rPr>
              <a:t> </a:t>
            </a:r>
            <a:r>
              <a:rPr lang="nl-NL" b="1" dirty="0" err="1">
                <a:solidFill>
                  <a:srgbClr val="000000"/>
                </a:solidFill>
                <a:ea typeface="Times New Roman"/>
                <a:cs typeface="Helvetica"/>
              </a:rPr>
              <a:t>roeh</a:t>
            </a:r>
            <a:r>
              <a:rPr lang="nl-NL" b="1" dirty="0">
                <a:solidFill>
                  <a:srgbClr val="000000"/>
                </a:solidFill>
                <a:ea typeface="Times New Roman"/>
                <a:cs typeface="Helvetica"/>
              </a:rPr>
              <a:t> </a:t>
            </a:r>
            <a:r>
              <a:rPr lang="nl-NL" b="1" dirty="0" err="1">
                <a:solidFill>
                  <a:srgbClr val="000000"/>
                </a:solidFill>
                <a:ea typeface="Times New Roman"/>
                <a:cs typeface="Helvetica"/>
              </a:rPr>
              <a:t>bahjes-samawie-jaat</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قلبي يفيض بالتسبيح واشكر ع البركات )2</a:t>
            </a:r>
            <a:r>
              <a:rPr lang="nl-NL" dirty="0" smtClean="0">
                <a:effectLst/>
                <a:latin typeface="Times New Roman"/>
                <a:ea typeface="Times New Roman"/>
              </a:rPr>
              <a:t/>
            </a:r>
            <a:br>
              <a:rPr lang="nl-NL" dirty="0" smtClean="0">
                <a:effectLst/>
                <a:latin typeface="Times New Roman"/>
                <a:ea typeface="Times New Roman"/>
              </a:rPr>
            </a:br>
            <a:r>
              <a:rPr lang="de-DE" b="1" dirty="0" err="1">
                <a:solidFill>
                  <a:srgbClr val="000000"/>
                </a:solidFill>
                <a:ea typeface="Times New Roman"/>
                <a:cs typeface="Helvetica"/>
              </a:rPr>
              <a:t>Albie</a:t>
            </a:r>
            <a:r>
              <a:rPr lang="de-DE" b="1" dirty="0">
                <a:solidFill>
                  <a:srgbClr val="000000"/>
                </a:solidFill>
                <a:ea typeface="Times New Roman"/>
                <a:cs typeface="Helvetica"/>
              </a:rPr>
              <a:t> </a:t>
            </a:r>
            <a:r>
              <a:rPr lang="de-DE" b="1" dirty="0" err="1">
                <a:solidFill>
                  <a:srgbClr val="000000"/>
                </a:solidFill>
                <a:ea typeface="Times New Roman"/>
                <a:cs typeface="Helvetica"/>
              </a:rPr>
              <a:t>fied</a:t>
            </a:r>
            <a:r>
              <a:rPr lang="de-DE" b="1" dirty="0">
                <a:solidFill>
                  <a:srgbClr val="000000"/>
                </a:solidFill>
                <a:ea typeface="Times New Roman"/>
                <a:cs typeface="Helvetica"/>
              </a:rPr>
              <a:t> </a:t>
            </a:r>
            <a:r>
              <a:rPr lang="de-DE" b="1" dirty="0" err="1">
                <a:solidFill>
                  <a:srgbClr val="000000"/>
                </a:solidFill>
                <a:ea typeface="Times New Roman"/>
                <a:cs typeface="Helvetica"/>
              </a:rPr>
              <a:t>bettasbieh</a:t>
            </a:r>
            <a:r>
              <a:rPr lang="de-DE" b="1" dirty="0">
                <a:solidFill>
                  <a:srgbClr val="000000"/>
                </a:solidFill>
                <a:ea typeface="Times New Roman"/>
                <a:cs typeface="Helvetica"/>
              </a:rPr>
              <a:t> </a:t>
            </a:r>
            <a:r>
              <a:rPr lang="de-DE" b="1" dirty="0" err="1">
                <a:solidFill>
                  <a:srgbClr val="000000"/>
                </a:solidFill>
                <a:ea typeface="Times New Roman"/>
                <a:cs typeface="Helvetica"/>
              </a:rPr>
              <a:t>washkoer</a:t>
            </a:r>
            <a:r>
              <a:rPr lang="de-DE" b="1" dirty="0">
                <a:solidFill>
                  <a:srgbClr val="000000"/>
                </a:solidFill>
                <a:ea typeface="Times New Roman"/>
                <a:cs typeface="Helvetica"/>
              </a:rPr>
              <a:t> </a:t>
            </a:r>
            <a:r>
              <a:rPr lang="de-DE" b="1" dirty="0" err="1">
                <a:solidFill>
                  <a:srgbClr val="000000"/>
                </a:solidFill>
                <a:ea typeface="Times New Roman"/>
                <a:cs typeface="Helvetica"/>
              </a:rPr>
              <a:t>albarakaat</a:t>
            </a:r>
            <a:r>
              <a:rPr lang="de-DE" b="1" dirty="0">
                <a:solidFill>
                  <a:srgbClr val="000000"/>
                </a:solidFill>
                <a:ea typeface="Times New Roman"/>
                <a:cs typeface="Helvetica"/>
              </a:rPr>
              <a:t>) 2x</a:t>
            </a:r>
            <a:r>
              <a:rPr lang="nl-NL" dirty="0" smtClean="0">
                <a:effectLst/>
                <a:latin typeface="Times New Roman"/>
                <a:ea typeface="Times New Roman"/>
              </a:rPr>
              <a:t/>
            </a:r>
            <a:br>
              <a:rPr lang="nl-NL" dirty="0" smtClean="0">
                <a:effectLst/>
                <a:latin typeface="Times New Roman"/>
                <a:ea typeface="Times New Roman"/>
              </a:rPr>
            </a:br>
            <a:r>
              <a:rPr lang="nl-NL" sz="3100" i="1" dirty="0">
                <a:solidFill>
                  <a:srgbClr val="000000"/>
                </a:solidFill>
                <a:ea typeface="Calibri"/>
                <a:cs typeface="Helvetica"/>
              </a:rPr>
              <a:t>Als ik in de Geest ben, leef ik hemels. Mijn hart wordt vervuld met lofprijzing, en dank ik voor de zegeningen</a:t>
            </a:r>
            <a:endParaRPr lang="nl-NL" sz="3100" dirty="0"/>
          </a:p>
        </p:txBody>
      </p:sp>
    </p:spTree>
    <p:extLst>
      <p:ext uri="{BB962C8B-B14F-4D97-AF65-F5344CB8AC3E}">
        <p14:creationId xmlns:p14="http://schemas.microsoft.com/office/powerpoint/2010/main" val="198802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157192"/>
          </a:xfrm>
        </p:spPr>
        <p:txBody>
          <a:bodyPr>
            <a:normAutofit fontScale="90000"/>
          </a:bodyPr>
          <a:lstStyle/>
          <a:p>
            <a:pPr rtl="1"/>
            <a:r>
              <a:rPr lang="ar-SA" b="1" dirty="0">
                <a:solidFill>
                  <a:srgbClr val="000000"/>
                </a:solidFill>
                <a:ea typeface="Times New Roman"/>
                <a:cs typeface="Helvetica"/>
              </a:rPr>
              <a:t>( بركات الدم اللي بندخل بيه الأقداس</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err="1">
                <a:solidFill>
                  <a:srgbClr val="000000"/>
                </a:solidFill>
                <a:ea typeface="Times New Roman"/>
                <a:cs typeface="Helvetica"/>
              </a:rPr>
              <a:t>Barakated</a:t>
            </a:r>
            <a:r>
              <a:rPr lang="nl-NL" b="1" dirty="0">
                <a:solidFill>
                  <a:srgbClr val="000000"/>
                </a:solidFill>
                <a:ea typeface="Times New Roman"/>
                <a:cs typeface="Helvetica"/>
              </a:rPr>
              <a:t> </a:t>
            </a:r>
            <a:r>
              <a:rPr lang="nl-NL" b="1" dirty="0" err="1">
                <a:solidFill>
                  <a:srgbClr val="000000"/>
                </a:solidFill>
                <a:ea typeface="Times New Roman"/>
                <a:cs typeface="Helvetica"/>
              </a:rPr>
              <a:t>dammel</a:t>
            </a:r>
            <a:r>
              <a:rPr lang="nl-NL" b="1" dirty="0">
                <a:solidFill>
                  <a:srgbClr val="000000"/>
                </a:solidFill>
                <a:ea typeface="Times New Roman"/>
                <a:cs typeface="Helvetica"/>
              </a:rPr>
              <a:t> </a:t>
            </a:r>
            <a:r>
              <a:rPr lang="nl-NL" b="1" dirty="0" err="1">
                <a:solidFill>
                  <a:srgbClr val="000000"/>
                </a:solidFill>
                <a:ea typeface="Times New Roman"/>
                <a:cs typeface="Helvetica"/>
              </a:rPr>
              <a:t>lieb</a:t>
            </a:r>
            <a:r>
              <a:rPr lang="nl-NL" b="1" dirty="0">
                <a:solidFill>
                  <a:srgbClr val="000000"/>
                </a:solidFill>
                <a:ea typeface="Times New Roman"/>
                <a:cs typeface="Helvetica"/>
              </a:rPr>
              <a:t> </a:t>
            </a:r>
            <a:r>
              <a:rPr lang="nl-NL" b="1" dirty="0" err="1">
                <a:solidFill>
                  <a:srgbClr val="000000"/>
                </a:solidFill>
                <a:ea typeface="Times New Roman"/>
                <a:cs typeface="Helvetica"/>
              </a:rPr>
              <a:t>nedgoel</a:t>
            </a:r>
            <a:r>
              <a:rPr lang="nl-NL" b="1" dirty="0">
                <a:solidFill>
                  <a:srgbClr val="000000"/>
                </a:solidFill>
                <a:ea typeface="Times New Roman"/>
                <a:cs typeface="Helvetica"/>
              </a:rPr>
              <a:t> </a:t>
            </a:r>
            <a:r>
              <a:rPr lang="nl-NL" b="1" dirty="0" err="1">
                <a:solidFill>
                  <a:srgbClr val="000000"/>
                </a:solidFill>
                <a:ea typeface="Times New Roman"/>
                <a:cs typeface="Helvetica"/>
              </a:rPr>
              <a:t>bieh</a:t>
            </a:r>
            <a:r>
              <a:rPr lang="nl-NL" b="1" dirty="0">
                <a:solidFill>
                  <a:srgbClr val="000000"/>
                </a:solidFill>
                <a:ea typeface="Times New Roman"/>
                <a:cs typeface="Helvetica"/>
              </a:rPr>
              <a:t> al </a:t>
            </a:r>
            <a:r>
              <a:rPr lang="nl-NL" b="1" dirty="0" err="1">
                <a:solidFill>
                  <a:srgbClr val="000000"/>
                </a:solidFill>
                <a:ea typeface="Times New Roman"/>
                <a:cs typeface="Helvetica"/>
              </a:rPr>
              <a:t>aqdaas</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والنعمة اللي تقوينا وإيمان الخلاص )2</a:t>
            </a:r>
            <a:r>
              <a:rPr lang="nl-NL" dirty="0" smtClean="0">
                <a:effectLst/>
                <a:latin typeface="Times New Roman"/>
                <a:ea typeface="Times New Roman"/>
              </a:rPr>
              <a:t/>
            </a:r>
            <a:br>
              <a:rPr lang="nl-NL" dirty="0" smtClean="0">
                <a:effectLst/>
                <a:latin typeface="Times New Roman"/>
                <a:ea typeface="Times New Roman"/>
              </a:rPr>
            </a:br>
            <a:r>
              <a:rPr lang="nl-NL" b="1" dirty="0" err="1" smtClean="0">
                <a:solidFill>
                  <a:srgbClr val="000000"/>
                </a:solidFill>
                <a:ea typeface="Times New Roman"/>
                <a:cs typeface="Helvetica"/>
              </a:rPr>
              <a:t>Wennamal</a:t>
            </a:r>
            <a:r>
              <a:rPr lang="nl-NL" b="1" dirty="0" smtClean="0">
                <a:solidFill>
                  <a:srgbClr val="000000"/>
                </a:solidFill>
                <a:ea typeface="Times New Roman"/>
                <a:cs typeface="Helvetica"/>
              </a:rPr>
              <a:t> </a:t>
            </a:r>
            <a:r>
              <a:rPr lang="nl-NL" b="1" dirty="0">
                <a:solidFill>
                  <a:srgbClr val="000000"/>
                </a:solidFill>
                <a:ea typeface="Times New Roman"/>
                <a:cs typeface="Helvetica"/>
              </a:rPr>
              <a:t>liet </a:t>
            </a:r>
            <a:r>
              <a:rPr lang="nl-NL" b="1" dirty="0" err="1">
                <a:solidFill>
                  <a:srgbClr val="000000"/>
                </a:solidFill>
                <a:ea typeface="Times New Roman"/>
                <a:cs typeface="Helvetica"/>
              </a:rPr>
              <a:t>awienau</a:t>
            </a:r>
            <a:r>
              <a:rPr lang="nl-NL" b="1" dirty="0">
                <a:solidFill>
                  <a:srgbClr val="000000"/>
                </a:solidFill>
                <a:ea typeface="Times New Roman"/>
                <a:cs typeface="Helvetica"/>
              </a:rPr>
              <a:t> </a:t>
            </a:r>
            <a:r>
              <a:rPr lang="nl-NL" b="1" dirty="0" err="1">
                <a:solidFill>
                  <a:srgbClr val="000000"/>
                </a:solidFill>
                <a:ea typeface="Times New Roman"/>
                <a:cs typeface="Helvetica"/>
              </a:rPr>
              <a:t>iemanel</a:t>
            </a:r>
            <a:r>
              <a:rPr lang="nl-NL" b="1" dirty="0">
                <a:solidFill>
                  <a:srgbClr val="000000"/>
                </a:solidFill>
                <a:ea typeface="Times New Roman"/>
                <a:cs typeface="Helvetica"/>
              </a:rPr>
              <a:t> </a:t>
            </a:r>
            <a:r>
              <a:rPr lang="nl-NL" b="1" dirty="0" err="1">
                <a:solidFill>
                  <a:srgbClr val="000000"/>
                </a:solidFill>
                <a:ea typeface="Times New Roman"/>
                <a:cs typeface="Helvetica"/>
              </a:rPr>
              <a:t>galaas</a:t>
            </a:r>
            <a:r>
              <a:rPr lang="nl-NL" b="1" dirty="0">
                <a:solidFill>
                  <a:srgbClr val="000000"/>
                </a:solidFill>
                <a:ea typeface="Times New Roman"/>
                <a:cs typeface="Helvetica"/>
              </a:rPr>
              <a:t>) 2x</a:t>
            </a:r>
            <a:r>
              <a:rPr lang="nl-NL" dirty="0" smtClean="0">
                <a:effectLst/>
                <a:latin typeface="Times New Roman"/>
                <a:ea typeface="Times New Roman"/>
              </a:rPr>
              <a:t/>
            </a:r>
            <a:br>
              <a:rPr lang="nl-NL" dirty="0" smtClean="0">
                <a:effectLst/>
                <a:latin typeface="Times New Roman"/>
                <a:ea typeface="Times New Roman"/>
              </a:rPr>
            </a:br>
            <a:r>
              <a:rPr lang="nl-NL" sz="3100" i="1" dirty="0">
                <a:solidFill>
                  <a:srgbClr val="000000"/>
                </a:solidFill>
                <a:ea typeface="Times New Roman"/>
                <a:cs typeface="Helvetica"/>
              </a:rPr>
              <a:t>De zegeningen van het bloed waarmee we het heiligdom binnengaan en de genade die ons versterkt en het geloof van de </a:t>
            </a:r>
            <a:r>
              <a:rPr lang="nl-NL" sz="3100" i="1" dirty="0" smtClean="0">
                <a:solidFill>
                  <a:srgbClr val="000000"/>
                </a:solidFill>
                <a:ea typeface="Times New Roman"/>
                <a:cs typeface="Helvetica"/>
              </a:rPr>
              <a:t>verlossing</a:t>
            </a:r>
            <a:endParaRPr lang="nl-NL" sz="3100" dirty="0"/>
          </a:p>
        </p:txBody>
      </p:sp>
    </p:spTree>
    <p:extLst>
      <p:ext uri="{BB962C8B-B14F-4D97-AF65-F5344CB8AC3E}">
        <p14:creationId xmlns:p14="http://schemas.microsoft.com/office/powerpoint/2010/main" val="3023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157192"/>
          </a:xfrm>
        </p:spPr>
        <p:txBody>
          <a:bodyPr>
            <a:normAutofit fontScale="90000"/>
          </a:bodyPr>
          <a:lstStyle/>
          <a:p>
            <a:pPr rtl="1"/>
            <a:r>
              <a:rPr lang="ar-SA" b="1" dirty="0" smtClean="0">
                <a:solidFill>
                  <a:srgbClr val="000000"/>
                </a:solidFill>
                <a:ea typeface="Times New Roman"/>
                <a:cs typeface="Helvetica"/>
              </a:rPr>
              <a:t>( </a:t>
            </a:r>
            <a:r>
              <a:rPr lang="ar-SA" b="1" dirty="0">
                <a:solidFill>
                  <a:srgbClr val="000000"/>
                </a:solidFill>
                <a:ea typeface="Times New Roman"/>
                <a:cs typeface="Helvetica"/>
              </a:rPr>
              <a:t>علمني ازاي أقدم جسدي ذبيحة بكل خضوع</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err="1">
                <a:solidFill>
                  <a:srgbClr val="000000"/>
                </a:solidFill>
                <a:ea typeface="Times New Roman"/>
                <a:cs typeface="Helvetica"/>
              </a:rPr>
              <a:t>Allemniezie</a:t>
            </a:r>
            <a:r>
              <a:rPr lang="nl-NL" b="1" dirty="0">
                <a:solidFill>
                  <a:srgbClr val="000000"/>
                </a:solidFill>
                <a:ea typeface="Times New Roman"/>
                <a:cs typeface="Helvetica"/>
              </a:rPr>
              <a:t> </a:t>
            </a:r>
            <a:r>
              <a:rPr lang="nl-NL" b="1" dirty="0" err="1">
                <a:solidFill>
                  <a:srgbClr val="000000"/>
                </a:solidFill>
                <a:ea typeface="Times New Roman"/>
                <a:cs typeface="Helvetica"/>
              </a:rPr>
              <a:t>addem</a:t>
            </a:r>
            <a:r>
              <a:rPr lang="nl-NL" b="1" dirty="0">
                <a:solidFill>
                  <a:srgbClr val="000000"/>
                </a:solidFill>
                <a:ea typeface="Times New Roman"/>
                <a:cs typeface="Helvetica"/>
              </a:rPr>
              <a:t> </a:t>
            </a:r>
            <a:r>
              <a:rPr lang="nl-NL" b="1" dirty="0" err="1">
                <a:solidFill>
                  <a:srgbClr val="000000"/>
                </a:solidFill>
                <a:ea typeface="Times New Roman"/>
                <a:cs typeface="Helvetica"/>
              </a:rPr>
              <a:t>djasadie</a:t>
            </a:r>
            <a:r>
              <a:rPr lang="nl-NL" b="1" dirty="0">
                <a:solidFill>
                  <a:srgbClr val="000000"/>
                </a:solidFill>
                <a:ea typeface="Times New Roman"/>
                <a:cs typeface="Helvetica"/>
              </a:rPr>
              <a:t> </a:t>
            </a:r>
            <a:r>
              <a:rPr lang="nl-NL" b="1" dirty="0" err="1">
                <a:solidFill>
                  <a:srgbClr val="000000"/>
                </a:solidFill>
                <a:ea typeface="Times New Roman"/>
                <a:cs typeface="Helvetica"/>
              </a:rPr>
              <a:t>zabihab</a:t>
            </a:r>
            <a:r>
              <a:rPr lang="nl-NL" b="1" dirty="0">
                <a:solidFill>
                  <a:srgbClr val="000000"/>
                </a:solidFill>
                <a:ea typeface="Times New Roman"/>
                <a:cs typeface="Helvetica"/>
              </a:rPr>
              <a:t> koelie </a:t>
            </a:r>
            <a:r>
              <a:rPr lang="nl-NL" b="1" dirty="0" err="1">
                <a:solidFill>
                  <a:srgbClr val="000000"/>
                </a:solidFill>
                <a:ea typeface="Times New Roman"/>
                <a:cs typeface="Helvetica"/>
              </a:rPr>
              <a:t>godoe</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أعبد شخصك رافع إسمك ساجد لك بخشوع )2</a:t>
            </a:r>
            <a:r>
              <a:rPr lang="nl-NL" dirty="0" smtClean="0">
                <a:effectLst/>
                <a:latin typeface="Times New Roman"/>
                <a:ea typeface="Times New Roman"/>
              </a:rPr>
              <a:t/>
            </a:r>
            <a:br>
              <a:rPr lang="nl-NL" dirty="0" smtClean="0">
                <a:effectLst/>
                <a:latin typeface="Times New Roman"/>
                <a:ea typeface="Times New Roman"/>
              </a:rPr>
            </a:br>
            <a:r>
              <a:rPr lang="nl-NL" b="1" dirty="0" err="1">
                <a:solidFill>
                  <a:srgbClr val="000000"/>
                </a:solidFill>
                <a:ea typeface="Times New Roman"/>
                <a:cs typeface="Helvetica"/>
              </a:rPr>
              <a:t>Aboed</a:t>
            </a:r>
            <a:r>
              <a:rPr lang="nl-NL" b="1" dirty="0">
                <a:solidFill>
                  <a:srgbClr val="000000"/>
                </a:solidFill>
                <a:ea typeface="Times New Roman"/>
                <a:cs typeface="Helvetica"/>
              </a:rPr>
              <a:t> </a:t>
            </a:r>
            <a:r>
              <a:rPr lang="nl-NL" b="1" dirty="0" err="1">
                <a:solidFill>
                  <a:srgbClr val="000000"/>
                </a:solidFill>
                <a:ea typeface="Times New Roman"/>
                <a:cs typeface="Helvetica"/>
              </a:rPr>
              <a:t>shagsak</a:t>
            </a:r>
            <a:r>
              <a:rPr lang="nl-NL" b="1" dirty="0">
                <a:solidFill>
                  <a:srgbClr val="000000"/>
                </a:solidFill>
                <a:ea typeface="Times New Roman"/>
                <a:cs typeface="Helvetica"/>
              </a:rPr>
              <a:t> </a:t>
            </a:r>
            <a:r>
              <a:rPr lang="nl-NL" b="1" dirty="0" err="1" smtClean="0">
                <a:solidFill>
                  <a:srgbClr val="000000"/>
                </a:solidFill>
                <a:ea typeface="Times New Roman"/>
                <a:cs typeface="Helvetica"/>
              </a:rPr>
              <a:t>rafa</a:t>
            </a:r>
            <a:r>
              <a:rPr lang="nl-NL" b="1" dirty="0" smtClean="0">
                <a:solidFill>
                  <a:srgbClr val="000000"/>
                </a:solidFill>
                <a:ea typeface="Times New Roman"/>
                <a:cs typeface="Helvetica"/>
              </a:rPr>
              <a:t> </a:t>
            </a:r>
            <a:r>
              <a:rPr lang="nl-NL" b="1" dirty="0" err="1">
                <a:solidFill>
                  <a:srgbClr val="000000"/>
                </a:solidFill>
                <a:ea typeface="Times New Roman"/>
                <a:cs typeface="Helvetica"/>
              </a:rPr>
              <a:t>ismek</a:t>
            </a:r>
            <a:r>
              <a:rPr lang="nl-NL" b="1" dirty="0">
                <a:solidFill>
                  <a:srgbClr val="000000"/>
                </a:solidFill>
                <a:ea typeface="Times New Roman"/>
                <a:cs typeface="Helvetica"/>
              </a:rPr>
              <a:t> </a:t>
            </a:r>
            <a:r>
              <a:rPr lang="nl-NL" b="1" dirty="0" err="1">
                <a:solidFill>
                  <a:srgbClr val="000000"/>
                </a:solidFill>
                <a:ea typeface="Times New Roman"/>
                <a:cs typeface="Helvetica"/>
              </a:rPr>
              <a:t>sadjedlek</a:t>
            </a:r>
            <a:r>
              <a:rPr lang="nl-NL" b="1" dirty="0">
                <a:solidFill>
                  <a:srgbClr val="000000"/>
                </a:solidFill>
                <a:ea typeface="Times New Roman"/>
                <a:cs typeface="Helvetica"/>
              </a:rPr>
              <a:t> </a:t>
            </a:r>
            <a:r>
              <a:rPr lang="nl-NL" b="1" dirty="0" err="1">
                <a:solidFill>
                  <a:srgbClr val="000000"/>
                </a:solidFill>
                <a:ea typeface="Times New Roman"/>
                <a:cs typeface="Helvetica"/>
              </a:rPr>
              <a:t>bigoeshoe</a:t>
            </a:r>
            <a:r>
              <a:rPr lang="nl-NL" b="1" dirty="0">
                <a:solidFill>
                  <a:srgbClr val="000000"/>
                </a:solidFill>
                <a:ea typeface="Times New Roman"/>
                <a:cs typeface="Helvetica"/>
              </a:rPr>
              <a:t>) 2x</a:t>
            </a:r>
            <a:r>
              <a:rPr lang="nl-NL" dirty="0" smtClean="0">
                <a:effectLst/>
                <a:latin typeface="Times New Roman"/>
                <a:ea typeface="Times New Roman"/>
              </a:rPr>
              <a:t/>
            </a:r>
            <a:br>
              <a:rPr lang="nl-NL" dirty="0" smtClean="0">
                <a:effectLst/>
                <a:latin typeface="Times New Roman"/>
                <a:ea typeface="Times New Roman"/>
              </a:rPr>
            </a:br>
            <a:r>
              <a:rPr lang="nl-NL" sz="3100" i="1" dirty="0">
                <a:solidFill>
                  <a:srgbClr val="000000"/>
                </a:solidFill>
                <a:ea typeface="Calibri"/>
                <a:cs typeface="Helvetica"/>
              </a:rPr>
              <a:t>Leer mij hoe ik mijn lichaam als offer geef, vol onderwerping. Ik aanbid U en verhef uw naam en buig in ontzag</a:t>
            </a:r>
            <a:endParaRPr lang="nl-NL" sz="3100" dirty="0"/>
          </a:p>
        </p:txBody>
      </p:sp>
    </p:spTree>
    <p:extLst>
      <p:ext uri="{BB962C8B-B14F-4D97-AF65-F5344CB8AC3E}">
        <p14:creationId xmlns:p14="http://schemas.microsoft.com/office/powerpoint/2010/main" val="35378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98578"/>
          </a:xfrm>
        </p:spPr>
        <p:txBody>
          <a:bodyPr>
            <a:normAutofit fontScale="90000"/>
          </a:bodyPr>
          <a:lstStyle/>
          <a:p>
            <a:pPr rtl="1"/>
            <a:r>
              <a:rPr lang="ar-SA" b="1" dirty="0">
                <a:solidFill>
                  <a:srgbClr val="000000"/>
                </a:solidFill>
                <a:ea typeface="Times New Roman"/>
                <a:cs typeface="Helvetica"/>
              </a:rPr>
              <a:t>( خلي سجودي يكون لجلالك صمت وحب وشوق</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err="1">
                <a:solidFill>
                  <a:srgbClr val="000000"/>
                </a:solidFill>
                <a:ea typeface="Times New Roman"/>
                <a:cs typeface="Helvetica"/>
              </a:rPr>
              <a:t>gallies</a:t>
            </a:r>
            <a:r>
              <a:rPr lang="nl-NL" b="1" dirty="0">
                <a:solidFill>
                  <a:srgbClr val="000000"/>
                </a:solidFill>
                <a:ea typeface="Times New Roman"/>
                <a:cs typeface="Helvetica"/>
              </a:rPr>
              <a:t> </a:t>
            </a:r>
            <a:r>
              <a:rPr lang="nl-NL" b="1" dirty="0" err="1">
                <a:solidFill>
                  <a:srgbClr val="000000"/>
                </a:solidFill>
                <a:ea typeface="Times New Roman"/>
                <a:cs typeface="Helvetica"/>
              </a:rPr>
              <a:t>djoedie</a:t>
            </a:r>
            <a:r>
              <a:rPr lang="nl-NL" b="1" dirty="0">
                <a:solidFill>
                  <a:srgbClr val="000000"/>
                </a:solidFill>
                <a:ea typeface="Times New Roman"/>
                <a:cs typeface="Helvetica"/>
              </a:rPr>
              <a:t> </a:t>
            </a:r>
            <a:r>
              <a:rPr lang="nl-NL" b="1" dirty="0" err="1">
                <a:solidFill>
                  <a:srgbClr val="000000"/>
                </a:solidFill>
                <a:ea typeface="Times New Roman"/>
                <a:cs typeface="Helvetica"/>
              </a:rPr>
              <a:t>jekoen</a:t>
            </a:r>
            <a:r>
              <a:rPr lang="nl-NL" b="1" dirty="0">
                <a:solidFill>
                  <a:srgbClr val="000000"/>
                </a:solidFill>
                <a:ea typeface="Times New Roman"/>
                <a:cs typeface="Helvetica"/>
              </a:rPr>
              <a:t> </a:t>
            </a:r>
            <a:r>
              <a:rPr lang="nl-NL" b="1" dirty="0" err="1">
                <a:solidFill>
                  <a:srgbClr val="000000"/>
                </a:solidFill>
                <a:ea typeface="Times New Roman"/>
                <a:cs typeface="Helvetica"/>
              </a:rPr>
              <a:t>lidjalalek</a:t>
            </a:r>
            <a:r>
              <a:rPr lang="nl-NL" b="1" dirty="0">
                <a:solidFill>
                  <a:srgbClr val="000000"/>
                </a:solidFill>
                <a:ea typeface="Times New Roman"/>
                <a:cs typeface="Helvetica"/>
              </a:rPr>
              <a:t> </a:t>
            </a:r>
            <a:r>
              <a:rPr lang="nl-NL" b="1" dirty="0" err="1">
                <a:solidFill>
                  <a:srgbClr val="000000"/>
                </a:solidFill>
                <a:ea typeface="Times New Roman"/>
                <a:cs typeface="Helvetica"/>
              </a:rPr>
              <a:t>samtoe</a:t>
            </a:r>
            <a:r>
              <a:rPr lang="nl-NL" b="1" dirty="0">
                <a:solidFill>
                  <a:srgbClr val="000000"/>
                </a:solidFill>
                <a:ea typeface="Times New Roman"/>
                <a:cs typeface="Helvetica"/>
              </a:rPr>
              <a:t> </a:t>
            </a:r>
            <a:r>
              <a:rPr lang="nl-NL" b="1" dirty="0" err="1">
                <a:solidFill>
                  <a:srgbClr val="000000"/>
                </a:solidFill>
                <a:ea typeface="Times New Roman"/>
                <a:cs typeface="Helvetica"/>
              </a:rPr>
              <a:t>hoeboe</a:t>
            </a:r>
            <a:r>
              <a:rPr lang="nl-NL" b="1" dirty="0">
                <a:solidFill>
                  <a:srgbClr val="000000"/>
                </a:solidFill>
                <a:ea typeface="Times New Roman"/>
                <a:cs typeface="Helvetica"/>
              </a:rPr>
              <a:t> </a:t>
            </a:r>
            <a:r>
              <a:rPr lang="nl-NL" b="1" dirty="0" err="1">
                <a:solidFill>
                  <a:srgbClr val="000000"/>
                </a:solidFill>
                <a:ea typeface="Times New Roman"/>
                <a:cs typeface="Helvetica"/>
              </a:rPr>
              <a:t>shoe</a:t>
            </a:r>
            <a:r>
              <a:rPr lang="nl-NL" dirty="0" smtClean="0">
                <a:effectLst/>
                <a:latin typeface="Times New Roman"/>
                <a:ea typeface="Times New Roman"/>
              </a:rPr>
              <a:t/>
            </a:r>
            <a:br>
              <a:rPr lang="nl-NL" dirty="0" smtClean="0">
                <a:effectLst/>
                <a:latin typeface="Times New Roman"/>
                <a:ea typeface="Times New Roman"/>
              </a:rPr>
            </a:br>
            <a:r>
              <a:rPr lang="ar-SA" b="1" dirty="0" smtClean="0">
                <a:solidFill>
                  <a:srgbClr val="000000"/>
                </a:solidFill>
                <a:ea typeface="Times New Roman"/>
                <a:cs typeface="Helvetica"/>
              </a:rPr>
              <a:t>واما </a:t>
            </a:r>
            <a:r>
              <a:rPr lang="ar-SA" b="1" dirty="0">
                <a:solidFill>
                  <a:srgbClr val="000000"/>
                </a:solidFill>
                <a:ea typeface="Times New Roman"/>
                <a:cs typeface="Helvetica"/>
              </a:rPr>
              <a:t>اتكلم ألقى جمالك يسبى القلب لفوق )2</a:t>
            </a:r>
            <a:r>
              <a:rPr lang="nl-NL" dirty="0" smtClean="0">
                <a:effectLst/>
                <a:latin typeface="Times New Roman"/>
                <a:ea typeface="Times New Roman"/>
              </a:rPr>
              <a:t/>
            </a:r>
            <a:br>
              <a:rPr lang="nl-NL" dirty="0" smtClean="0">
                <a:effectLst/>
                <a:latin typeface="Times New Roman"/>
                <a:ea typeface="Times New Roman"/>
              </a:rPr>
            </a:br>
            <a:r>
              <a:rPr lang="nl-NL" b="1" dirty="0" err="1">
                <a:solidFill>
                  <a:srgbClr val="000000"/>
                </a:solidFill>
                <a:ea typeface="Times New Roman"/>
                <a:cs typeface="Helvetica"/>
              </a:rPr>
              <a:t>Wammat</a:t>
            </a:r>
            <a:r>
              <a:rPr lang="nl-NL" b="1" dirty="0">
                <a:solidFill>
                  <a:srgbClr val="000000"/>
                </a:solidFill>
                <a:ea typeface="Times New Roman"/>
                <a:cs typeface="Helvetica"/>
              </a:rPr>
              <a:t> kalle mala </a:t>
            </a:r>
            <a:r>
              <a:rPr lang="nl-NL" b="1" dirty="0" err="1">
                <a:solidFill>
                  <a:srgbClr val="000000"/>
                </a:solidFill>
                <a:ea typeface="Times New Roman"/>
                <a:cs typeface="Helvetica"/>
              </a:rPr>
              <a:t>djamalek</a:t>
            </a:r>
            <a:r>
              <a:rPr lang="nl-NL" b="1" dirty="0">
                <a:solidFill>
                  <a:srgbClr val="000000"/>
                </a:solidFill>
                <a:ea typeface="Times New Roman"/>
                <a:cs typeface="Helvetica"/>
              </a:rPr>
              <a:t> </a:t>
            </a:r>
            <a:r>
              <a:rPr lang="nl-NL" b="1" dirty="0" err="1">
                <a:solidFill>
                  <a:srgbClr val="000000"/>
                </a:solidFill>
                <a:ea typeface="Times New Roman"/>
                <a:cs typeface="Helvetica"/>
              </a:rPr>
              <a:t>jesbil</a:t>
            </a:r>
            <a:r>
              <a:rPr lang="nl-NL" b="1" dirty="0">
                <a:solidFill>
                  <a:srgbClr val="000000"/>
                </a:solidFill>
                <a:ea typeface="Times New Roman"/>
                <a:cs typeface="Helvetica"/>
              </a:rPr>
              <a:t> </a:t>
            </a:r>
            <a:r>
              <a:rPr lang="nl-NL" b="1" dirty="0" err="1">
                <a:solidFill>
                  <a:srgbClr val="000000"/>
                </a:solidFill>
                <a:ea typeface="Times New Roman"/>
                <a:cs typeface="Helvetica"/>
              </a:rPr>
              <a:t>albel</a:t>
            </a:r>
            <a:r>
              <a:rPr lang="nl-NL" b="1" dirty="0">
                <a:solidFill>
                  <a:srgbClr val="000000"/>
                </a:solidFill>
                <a:ea typeface="Times New Roman"/>
                <a:cs typeface="Helvetica"/>
              </a:rPr>
              <a:t> </a:t>
            </a:r>
            <a:r>
              <a:rPr lang="nl-NL" b="1" dirty="0" err="1">
                <a:solidFill>
                  <a:srgbClr val="000000"/>
                </a:solidFill>
                <a:ea typeface="Times New Roman"/>
                <a:cs typeface="Helvetica"/>
              </a:rPr>
              <a:t>foo</a:t>
            </a:r>
            <a:r>
              <a:rPr lang="nl-NL" dirty="0" smtClean="0">
                <a:effectLst/>
                <a:latin typeface="Times New Roman"/>
                <a:ea typeface="Times New Roman"/>
              </a:rPr>
              <a:t/>
            </a:r>
            <a:br>
              <a:rPr lang="nl-NL" dirty="0" smtClean="0">
                <a:effectLst/>
                <a:latin typeface="Times New Roman"/>
                <a:ea typeface="Times New Roman"/>
              </a:rPr>
            </a:br>
            <a:r>
              <a:rPr lang="nl-NL" sz="3100" i="1" dirty="0">
                <a:solidFill>
                  <a:srgbClr val="000000"/>
                </a:solidFill>
                <a:ea typeface="Calibri"/>
                <a:cs typeface="Helvetica"/>
              </a:rPr>
              <a:t>Laat mijn aanbidding tot uw Majesteit stilte, liefde en verlangen zijn. En als ik spreek, laat uw schoonheid mijn hart naar boven trekken</a:t>
            </a:r>
            <a:endParaRPr lang="nl-NL" sz="3100" dirty="0"/>
          </a:p>
        </p:txBody>
      </p:sp>
    </p:spTree>
    <p:extLst>
      <p:ext uri="{BB962C8B-B14F-4D97-AF65-F5344CB8AC3E}">
        <p14:creationId xmlns:p14="http://schemas.microsoft.com/office/powerpoint/2010/main" val="287151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98578"/>
          </a:xfrm>
        </p:spPr>
        <p:txBody>
          <a:bodyPr>
            <a:normAutofit fontScale="90000"/>
          </a:bodyPr>
          <a:lstStyle/>
          <a:p>
            <a:pPr rtl="1"/>
            <a:r>
              <a:rPr lang="ar-SA" b="1" dirty="0">
                <a:solidFill>
                  <a:srgbClr val="000000"/>
                </a:solidFill>
                <a:ea typeface="Times New Roman"/>
                <a:cs typeface="Helvetica"/>
              </a:rPr>
              <a:t>(والإسم الغالي علي يكون في لساني صلاة</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smtClean="0">
                <a:solidFill>
                  <a:srgbClr val="000000"/>
                </a:solidFill>
                <a:ea typeface="Times New Roman"/>
                <a:cs typeface="Helvetica"/>
              </a:rPr>
              <a:t>wel </a:t>
            </a:r>
            <a:r>
              <a:rPr lang="nl-NL" b="1" dirty="0" err="1" smtClean="0">
                <a:solidFill>
                  <a:srgbClr val="000000"/>
                </a:solidFill>
                <a:ea typeface="Times New Roman"/>
                <a:cs typeface="Helvetica"/>
              </a:rPr>
              <a:t>ismel</a:t>
            </a:r>
            <a:r>
              <a:rPr lang="nl-NL" b="1" dirty="0" smtClean="0">
                <a:solidFill>
                  <a:srgbClr val="000000"/>
                </a:solidFill>
                <a:ea typeface="Times New Roman"/>
                <a:cs typeface="Helvetica"/>
              </a:rPr>
              <a:t> </a:t>
            </a:r>
            <a:r>
              <a:rPr lang="nl-NL" b="1" dirty="0" err="1">
                <a:solidFill>
                  <a:srgbClr val="000000"/>
                </a:solidFill>
                <a:ea typeface="Times New Roman"/>
                <a:cs typeface="Helvetica"/>
              </a:rPr>
              <a:t>galie</a:t>
            </a:r>
            <a:r>
              <a:rPr lang="nl-NL" b="1" dirty="0">
                <a:solidFill>
                  <a:srgbClr val="000000"/>
                </a:solidFill>
                <a:ea typeface="Times New Roman"/>
                <a:cs typeface="Helvetica"/>
              </a:rPr>
              <a:t> </a:t>
            </a:r>
            <a:r>
              <a:rPr lang="nl-NL" b="1" dirty="0" err="1" smtClean="0">
                <a:solidFill>
                  <a:srgbClr val="000000"/>
                </a:solidFill>
                <a:ea typeface="Times New Roman"/>
                <a:cs typeface="Helvetica"/>
              </a:rPr>
              <a:t>alieya</a:t>
            </a:r>
            <a:r>
              <a:rPr lang="nl-NL" b="1" dirty="0" smtClean="0">
                <a:solidFill>
                  <a:srgbClr val="000000"/>
                </a:solidFill>
                <a:ea typeface="Times New Roman"/>
                <a:cs typeface="Helvetica"/>
              </a:rPr>
              <a:t> </a:t>
            </a:r>
            <a:r>
              <a:rPr lang="nl-NL" b="1" dirty="0" err="1">
                <a:solidFill>
                  <a:srgbClr val="000000"/>
                </a:solidFill>
                <a:ea typeface="Times New Roman"/>
                <a:cs typeface="Helvetica"/>
              </a:rPr>
              <a:t>jekoen</a:t>
            </a:r>
            <a:r>
              <a:rPr lang="nl-NL" b="1" dirty="0">
                <a:solidFill>
                  <a:srgbClr val="000000"/>
                </a:solidFill>
                <a:ea typeface="Times New Roman"/>
                <a:cs typeface="Helvetica"/>
              </a:rPr>
              <a:t> fil </a:t>
            </a:r>
            <a:r>
              <a:rPr lang="nl-NL" b="1" dirty="0" err="1">
                <a:solidFill>
                  <a:srgbClr val="000000"/>
                </a:solidFill>
                <a:ea typeface="Times New Roman"/>
                <a:cs typeface="Helvetica"/>
              </a:rPr>
              <a:t>sanie</a:t>
            </a:r>
            <a:r>
              <a:rPr lang="nl-NL" b="1" dirty="0">
                <a:solidFill>
                  <a:srgbClr val="000000"/>
                </a:solidFill>
                <a:ea typeface="Times New Roman"/>
                <a:cs typeface="Helvetica"/>
              </a:rPr>
              <a:t> </a:t>
            </a:r>
            <a:r>
              <a:rPr lang="nl-NL" b="1" dirty="0" err="1">
                <a:solidFill>
                  <a:srgbClr val="000000"/>
                </a:solidFill>
                <a:ea typeface="Times New Roman"/>
                <a:cs typeface="Helvetica"/>
              </a:rPr>
              <a:t>salaa</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والوقت إن مر علي يفوت كاللحظة معاه )2</a:t>
            </a:r>
            <a:r>
              <a:rPr lang="nl-NL" dirty="0" smtClean="0">
                <a:effectLst/>
                <a:latin typeface="Times New Roman"/>
                <a:ea typeface="Times New Roman"/>
              </a:rPr>
              <a:t/>
            </a:r>
            <a:br>
              <a:rPr lang="nl-NL" dirty="0" smtClean="0">
                <a:effectLst/>
                <a:latin typeface="Times New Roman"/>
                <a:ea typeface="Times New Roman"/>
              </a:rPr>
            </a:br>
            <a:r>
              <a:rPr lang="nl-NL" b="1" dirty="0" smtClean="0">
                <a:ea typeface="Calibri"/>
                <a:cs typeface="Arial"/>
              </a:rPr>
              <a:t>Wel </a:t>
            </a:r>
            <a:r>
              <a:rPr lang="nl-NL" b="1" dirty="0" err="1" smtClean="0">
                <a:ea typeface="Calibri"/>
                <a:cs typeface="Arial"/>
              </a:rPr>
              <a:t>watien</a:t>
            </a:r>
            <a:r>
              <a:rPr lang="nl-NL" b="1" dirty="0" smtClean="0">
                <a:ea typeface="Calibri"/>
                <a:cs typeface="Arial"/>
              </a:rPr>
              <a:t> </a:t>
            </a:r>
            <a:r>
              <a:rPr lang="nl-NL" b="1" dirty="0" err="1">
                <a:ea typeface="Calibri"/>
                <a:cs typeface="Arial"/>
              </a:rPr>
              <a:t>marre</a:t>
            </a:r>
            <a:r>
              <a:rPr lang="nl-NL" b="1" dirty="0">
                <a:ea typeface="Calibri"/>
                <a:cs typeface="Arial"/>
              </a:rPr>
              <a:t> </a:t>
            </a:r>
            <a:r>
              <a:rPr lang="nl-NL" b="1" dirty="0" err="1">
                <a:ea typeface="Calibri"/>
                <a:cs typeface="Arial"/>
              </a:rPr>
              <a:t>ali</a:t>
            </a:r>
            <a:r>
              <a:rPr lang="nl-NL" b="1" dirty="0">
                <a:ea typeface="Calibri"/>
                <a:cs typeface="Arial"/>
              </a:rPr>
              <a:t>-ja </a:t>
            </a:r>
            <a:r>
              <a:rPr lang="nl-NL" b="1" dirty="0" err="1">
                <a:ea typeface="Calibri"/>
                <a:cs typeface="Arial"/>
              </a:rPr>
              <a:t>jefoet</a:t>
            </a:r>
            <a:r>
              <a:rPr lang="nl-NL" b="1" dirty="0">
                <a:ea typeface="Calibri"/>
                <a:cs typeface="Arial"/>
              </a:rPr>
              <a:t> kal-</a:t>
            </a:r>
            <a:r>
              <a:rPr lang="nl-NL" b="1" dirty="0" err="1">
                <a:ea typeface="Calibri"/>
                <a:cs typeface="Arial"/>
              </a:rPr>
              <a:t>lahza</a:t>
            </a:r>
            <a:r>
              <a:rPr lang="nl-NL" b="1" dirty="0">
                <a:ea typeface="Calibri"/>
                <a:cs typeface="Arial"/>
              </a:rPr>
              <a:t> ma-</a:t>
            </a:r>
            <a:r>
              <a:rPr lang="nl-NL" b="1" dirty="0" err="1">
                <a:ea typeface="Calibri"/>
                <a:cs typeface="Arial"/>
              </a:rPr>
              <a:t>aa</a:t>
            </a:r>
            <a:r>
              <a:rPr lang="nl-NL" b="1" dirty="0">
                <a:ea typeface="Calibri"/>
                <a:cs typeface="Arial"/>
              </a:rPr>
              <a:t>) 2x</a:t>
            </a:r>
            <a:r>
              <a:rPr lang="nl-NL" sz="4000" dirty="0">
                <a:ea typeface="Calibri"/>
                <a:cs typeface="Arial"/>
              </a:rPr>
              <a:t/>
            </a:r>
            <a:br>
              <a:rPr lang="nl-NL" sz="4000" dirty="0">
                <a:ea typeface="Calibri"/>
                <a:cs typeface="Arial"/>
              </a:rPr>
            </a:br>
            <a:r>
              <a:rPr lang="nl-NL" sz="3100" i="1" dirty="0">
                <a:ea typeface="Calibri"/>
                <a:cs typeface="Arial"/>
              </a:rPr>
              <a:t> </a:t>
            </a:r>
            <a:r>
              <a:rPr lang="nl-NL" sz="3100" i="1" dirty="0" smtClean="0">
                <a:ea typeface="Calibri"/>
                <a:cs typeface="Arial"/>
              </a:rPr>
              <a:t>En </a:t>
            </a:r>
            <a:r>
              <a:rPr lang="nl-NL" sz="3100" i="1" dirty="0">
                <a:ea typeface="Calibri"/>
                <a:cs typeface="Arial"/>
              </a:rPr>
              <a:t>die kostbare naam wordt in mijn mond tot een gebed en laat de tijd met U voorbijvliegen als één moment. </a:t>
            </a:r>
            <a:endParaRPr lang="nl-NL" dirty="0"/>
          </a:p>
        </p:txBody>
      </p:sp>
    </p:spTree>
    <p:extLst>
      <p:ext uri="{BB962C8B-B14F-4D97-AF65-F5344CB8AC3E}">
        <p14:creationId xmlns:p14="http://schemas.microsoft.com/office/powerpoint/2010/main" val="342056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54562"/>
          </a:xfrm>
        </p:spPr>
        <p:txBody>
          <a:bodyPr>
            <a:normAutofit fontScale="90000"/>
          </a:bodyPr>
          <a:lstStyle/>
          <a:p>
            <a:r>
              <a:rPr lang="nl-NL" i="1" dirty="0">
                <a:ea typeface="Calibri"/>
                <a:cs typeface="Arial"/>
              </a:rPr>
              <a:t> </a:t>
            </a:r>
            <a:r>
              <a:rPr lang="nl-NL" sz="4000" dirty="0">
                <a:ea typeface="Calibri"/>
                <a:cs typeface="Arial"/>
              </a:rPr>
              <a:t/>
            </a:r>
            <a:br>
              <a:rPr lang="nl-NL" sz="4000" dirty="0">
                <a:ea typeface="Calibri"/>
                <a:cs typeface="Arial"/>
              </a:rPr>
            </a:br>
            <a:r>
              <a:rPr lang="ar-SA" b="1" dirty="0">
                <a:solidFill>
                  <a:srgbClr val="000000"/>
                </a:solidFill>
                <a:ea typeface="Times New Roman"/>
                <a:cs typeface="Helvetica"/>
              </a:rPr>
              <a:t>( ربي إجعل في صلاتي حياة وكل حياتي صلاة</a:t>
            </a:r>
            <a:r>
              <a:rPr lang="nl-NL" dirty="0" smtClean="0">
                <a:effectLst/>
                <a:latin typeface="Times New Roman"/>
                <a:ea typeface="Times New Roman"/>
              </a:rPr>
              <a:t/>
            </a:r>
            <a:br>
              <a:rPr lang="nl-NL" dirty="0" smtClean="0">
                <a:effectLst/>
                <a:latin typeface="Times New Roman"/>
                <a:ea typeface="Times New Roman"/>
              </a:rPr>
            </a:br>
            <a:r>
              <a:rPr lang="nl-NL" b="1" dirty="0">
                <a:solidFill>
                  <a:srgbClr val="000000"/>
                </a:solidFill>
                <a:ea typeface="Times New Roman"/>
                <a:cs typeface="Helvetica"/>
              </a:rPr>
              <a:t>( </a:t>
            </a:r>
            <a:r>
              <a:rPr lang="nl-NL" b="1" dirty="0" err="1">
                <a:solidFill>
                  <a:srgbClr val="000000"/>
                </a:solidFill>
                <a:ea typeface="Times New Roman"/>
                <a:cs typeface="Helvetica"/>
              </a:rPr>
              <a:t>Rabbidj</a:t>
            </a:r>
            <a:r>
              <a:rPr lang="nl-NL" b="1" dirty="0">
                <a:solidFill>
                  <a:srgbClr val="000000"/>
                </a:solidFill>
                <a:ea typeface="Times New Roman"/>
                <a:cs typeface="Helvetica"/>
              </a:rPr>
              <a:t> al </a:t>
            </a:r>
            <a:r>
              <a:rPr lang="nl-NL" b="1" dirty="0" err="1">
                <a:solidFill>
                  <a:srgbClr val="000000"/>
                </a:solidFill>
                <a:ea typeface="Times New Roman"/>
                <a:cs typeface="Helvetica"/>
              </a:rPr>
              <a:t>fi</a:t>
            </a:r>
            <a:r>
              <a:rPr lang="nl-NL" b="1" dirty="0">
                <a:solidFill>
                  <a:srgbClr val="000000"/>
                </a:solidFill>
                <a:ea typeface="Times New Roman"/>
                <a:cs typeface="Helvetica"/>
              </a:rPr>
              <a:t> </a:t>
            </a:r>
            <a:r>
              <a:rPr lang="nl-NL" b="1" dirty="0" err="1">
                <a:solidFill>
                  <a:srgbClr val="000000"/>
                </a:solidFill>
                <a:ea typeface="Times New Roman"/>
                <a:cs typeface="Helvetica"/>
              </a:rPr>
              <a:t>salatie</a:t>
            </a:r>
            <a:r>
              <a:rPr lang="nl-NL" b="1" dirty="0">
                <a:solidFill>
                  <a:srgbClr val="000000"/>
                </a:solidFill>
                <a:ea typeface="Times New Roman"/>
                <a:cs typeface="Helvetica"/>
              </a:rPr>
              <a:t> </a:t>
            </a:r>
            <a:r>
              <a:rPr lang="nl-NL" b="1" dirty="0" err="1">
                <a:solidFill>
                  <a:srgbClr val="000000"/>
                </a:solidFill>
                <a:ea typeface="Times New Roman"/>
                <a:cs typeface="Helvetica"/>
              </a:rPr>
              <a:t>haja</a:t>
            </a:r>
            <a:r>
              <a:rPr lang="nl-NL" b="1" dirty="0">
                <a:solidFill>
                  <a:srgbClr val="000000"/>
                </a:solidFill>
                <a:ea typeface="Times New Roman"/>
                <a:cs typeface="Helvetica"/>
              </a:rPr>
              <a:t> </a:t>
            </a:r>
            <a:r>
              <a:rPr lang="nl-NL" b="1" dirty="0" err="1">
                <a:solidFill>
                  <a:srgbClr val="000000"/>
                </a:solidFill>
                <a:ea typeface="Times New Roman"/>
                <a:cs typeface="Helvetica"/>
              </a:rPr>
              <a:t>oekoelie</a:t>
            </a:r>
            <a:r>
              <a:rPr lang="nl-NL" b="1" dirty="0">
                <a:solidFill>
                  <a:srgbClr val="000000"/>
                </a:solidFill>
                <a:ea typeface="Times New Roman"/>
                <a:cs typeface="Helvetica"/>
              </a:rPr>
              <a:t> </a:t>
            </a:r>
            <a:r>
              <a:rPr lang="nl-NL" b="1" dirty="0" err="1">
                <a:solidFill>
                  <a:srgbClr val="000000"/>
                </a:solidFill>
                <a:ea typeface="Times New Roman"/>
                <a:cs typeface="Helvetica"/>
              </a:rPr>
              <a:t>hajatie</a:t>
            </a:r>
            <a:r>
              <a:rPr lang="nl-NL" b="1" dirty="0">
                <a:solidFill>
                  <a:srgbClr val="000000"/>
                </a:solidFill>
                <a:ea typeface="Times New Roman"/>
                <a:cs typeface="Helvetica"/>
              </a:rPr>
              <a:t> </a:t>
            </a:r>
            <a:r>
              <a:rPr lang="nl-NL" b="1" dirty="0" err="1">
                <a:solidFill>
                  <a:srgbClr val="000000"/>
                </a:solidFill>
                <a:ea typeface="Times New Roman"/>
                <a:cs typeface="Helvetica"/>
              </a:rPr>
              <a:t>sala</a:t>
            </a:r>
            <a:r>
              <a:rPr lang="nl-NL" b="1" dirty="0">
                <a:solidFill>
                  <a:srgbClr val="000000"/>
                </a:solidFill>
                <a:ea typeface="Times New Roman"/>
                <a:cs typeface="Helvetica"/>
              </a:rPr>
              <a:t> </a:t>
            </a:r>
            <a:r>
              <a:rPr lang="ar-SA" b="1" dirty="0">
                <a:solidFill>
                  <a:srgbClr val="000000"/>
                </a:solidFill>
                <a:ea typeface="Times New Roman"/>
                <a:cs typeface="Helvetica"/>
              </a:rPr>
              <a:t/>
            </a:r>
            <a:br>
              <a:rPr lang="ar-SA" b="1" dirty="0">
                <a:solidFill>
                  <a:srgbClr val="000000"/>
                </a:solidFill>
                <a:ea typeface="Times New Roman"/>
                <a:cs typeface="Helvetica"/>
              </a:rPr>
            </a:br>
            <a:r>
              <a:rPr lang="ar-SA" b="1" dirty="0">
                <a:solidFill>
                  <a:srgbClr val="000000"/>
                </a:solidFill>
                <a:ea typeface="Times New Roman"/>
                <a:cs typeface="Helvetica"/>
              </a:rPr>
              <a:t>أصلي بروحك وإشبع روحي بصوتك يابن الله )2</a:t>
            </a:r>
            <a:r>
              <a:rPr lang="nl-NL" dirty="0" smtClean="0">
                <a:effectLst/>
                <a:latin typeface="Times New Roman"/>
                <a:ea typeface="Times New Roman"/>
              </a:rPr>
              <a:t/>
            </a:r>
            <a:br>
              <a:rPr lang="nl-NL" dirty="0" smtClean="0">
                <a:effectLst/>
                <a:latin typeface="Times New Roman"/>
                <a:ea typeface="Times New Roman"/>
              </a:rPr>
            </a:br>
            <a:r>
              <a:rPr lang="nl-NL" b="1" dirty="0" err="1">
                <a:solidFill>
                  <a:srgbClr val="000000"/>
                </a:solidFill>
                <a:ea typeface="Calibri"/>
                <a:cs typeface="Helvetica"/>
              </a:rPr>
              <a:t>Asallieb</a:t>
            </a:r>
            <a:r>
              <a:rPr lang="nl-NL" b="1" dirty="0">
                <a:solidFill>
                  <a:srgbClr val="000000"/>
                </a:solidFill>
                <a:ea typeface="Calibri"/>
                <a:cs typeface="Helvetica"/>
              </a:rPr>
              <a:t> </a:t>
            </a:r>
            <a:r>
              <a:rPr lang="nl-NL" b="1" dirty="0" err="1">
                <a:solidFill>
                  <a:srgbClr val="000000"/>
                </a:solidFill>
                <a:ea typeface="Calibri"/>
                <a:cs typeface="Helvetica"/>
              </a:rPr>
              <a:t>roehak</a:t>
            </a:r>
            <a:r>
              <a:rPr lang="nl-NL" b="1" dirty="0">
                <a:solidFill>
                  <a:srgbClr val="000000"/>
                </a:solidFill>
                <a:ea typeface="Calibri"/>
                <a:cs typeface="Helvetica"/>
              </a:rPr>
              <a:t> </a:t>
            </a:r>
            <a:r>
              <a:rPr lang="nl-NL" b="1" dirty="0" err="1">
                <a:solidFill>
                  <a:srgbClr val="000000"/>
                </a:solidFill>
                <a:ea typeface="Calibri"/>
                <a:cs typeface="Helvetica"/>
              </a:rPr>
              <a:t>weshbe</a:t>
            </a:r>
            <a:r>
              <a:rPr lang="nl-NL" b="1" dirty="0">
                <a:solidFill>
                  <a:srgbClr val="000000"/>
                </a:solidFill>
                <a:ea typeface="Calibri"/>
                <a:cs typeface="Helvetica"/>
              </a:rPr>
              <a:t> </a:t>
            </a:r>
            <a:r>
              <a:rPr lang="nl-NL" b="1" dirty="0" err="1">
                <a:solidFill>
                  <a:srgbClr val="000000"/>
                </a:solidFill>
                <a:ea typeface="Calibri"/>
                <a:cs typeface="Helvetica"/>
              </a:rPr>
              <a:t>roehie</a:t>
            </a:r>
            <a:r>
              <a:rPr lang="nl-NL" b="1" dirty="0">
                <a:solidFill>
                  <a:srgbClr val="000000"/>
                </a:solidFill>
                <a:ea typeface="Calibri"/>
                <a:cs typeface="Helvetica"/>
              </a:rPr>
              <a:t> </a:t>
            </a:r>
            <a:r>
              <a:rPr lang="nl-NL" b="1" dirty="0" err="1">
                <a:solidFill>
                  <a:srgbClr val="000000"/>
                </a:solidFill>
                <a:ea typeface="Calibri"/>
                <a:cs typeface="Helvetica"/>
              </a:rPr>
              <a:t>besotek</a:t>
            </a:r>
            <a:r>
              <a:rPr lang="nl-NL" b="1" dirty="0">
                <a:solidFill>
                  <a:srgbClr val="000000"/>
                </a:solidFill>
                <a:ea typeface="Calibri"/>
                <a:cs typeface="Helvetica"/>
              </a:rPr>
              <a:t> </a:t>
            </a:r>
            <a:r>
              <a:rPr lang="nl-NL" b="1" dirty="0" err="1" smtClean="0">
                <a:solidFill>
                  <a:srgbClr val="000000"/>
                </a:solidFill>
                <a:ea typeface="Calibri"/>
                <a:cs typeface="Helvetica"/>
              </a:rPr>
              <a:t>jabn</a:t>
            </a:r>
            <a:r>
              <a:rPr lang="nl-NL" b="1" dirty="0" smtClean="0">
                <a:solidFill>
                  <a:srgbClr val="000000"/>
                </a:solidFill>
                <a:ea typeface="Calibri"/>
                <a:cs typeface="Helvetica"/>
              </a:rPr>
              <a:t> </a:t>
            </a:r>
            <a:r>
              <a:rPr lang="nl-NL" b="1" dirty="0" err="1" smtClean="0">
                <a:solidFill>
                  <a:srgbClr val="000000"/>
                </a:solidFill>
                <a:ea typeface="Calibri"/>
                <a:cs typeface="Helvetica"/>
              </a:rPr>
              <a:t>allaah</a:t>
            </a:r>
            <a:r>
              <a:rPr lang="nl-NL" b="1" dirty="0">
                <a:solidFill>
                  <a:srgbClr val="000000"/>
                </a:solidFill>
                <a:ea typeface="Calibri"/>
                <a:cs typeface="Helvetica"/>
              </a:rPr>
              <a:t>) 2x</a:t>
            </a:r>
            <a:r>
              <a:rPr lang="nl-NL" sz="4000" dirty="0">
                <a:ea typeface="Calibri"/>
                <a:cs typeface="Arial"/>
              </a:rPr>
              <a:t/>
            </a:r>
            <a:br>
              <a:rPr lang="nl-NL" sz="4000" dirty="0">
                <a:ea typeface="Calibri"/>
                <a:cs typeface="Arial"/>
              </a:rPr>
            </a:br>
            <a:r>
              <a:rPr lang="nl-NL" b="1" dirty="0">
                <a:solidFill>
                  <a:srgbClr val="000000"/>
                </a:solidFill>
                <a:ea typeface="Calibri"/>
                <a:cs typeface="Helvetica"/>
              </a:rPr>
              <a:t> </a:t>
            </a:r>
            <a:r>
              <a:rPr lang="nl-NL" sz="3100" i="1" dirty="0" smtClean="0">
                <a:solidFill>
                  <a:srgbClr val="000000"/>
                </a:solidFill>
                <a:ea typeface="Calibri"/>
                <a:cs typeface="Helvetica"/>
              </a:rPr>
              <a:t>Heer doe leven in mijn gebed en maak mijn leven tot een gebed. Dat ik bid in uw Geest en dat mijn geest wordt verzadigd door uw stem, Zoon van God</a:t>
            </a:r>
            <a:endParaRPr lang="nl-NL" sz="3100" dirty="0"/>
          </a:p>
        </p:txBody>
      </p:sp>
    </p:spTree>
    <p:extLst>
      <p:ext uri="{BB962C8B-B14F-4D97-AF65-F5344CB8AC3E}">
        <p14:creationId xmlns:p14="http://schemas.microsoft.com/office/powerpoint/2010/main" val="268108698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41</Words>
  <Application>Microsoft Office PowerPoint</Application>
  <PresentationFormat>Diavoorstelling (4:3)</PresentationFormat>
  <Paragraphs>8</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Kantoorthema</vt:lpstr>
      <vt:lpstr>https://www.youtube.com/watch?v=NzkYNjaS3X0  Rabbidj al fi salatie haja </vt:lpstr>
      <vt:lpstr>  ( ربي إجعل في صلاتي حياة وكل حياتي صلاة ( Rabbidj al fi salatie haja oekoelie hajatie sala  أصلي بروحك وإشبع روحي بصوتك يابن الله )2 Asallieb roehak weshbe roehie besotek jabnel laah) 2x Heer doe leven in mijn gebed en maak mijn leven tot een gebed. Dat ik bid in uw Geest en dat mijn geest wordt verzadigd door uw stem, Zoon van God </vt:lpstr>
      <vt:lpstr>( لما باكون جوه الروح بحيا السمويات  ( Lemma bakoen djoewal roeh bahjes-samawie-jaat قلبي يفيض بالتسبيح واشكر ع البركات )2 Albie fied bettasbieh washkoer albarakaat) 2x Als ik in de Geest ben, leef ik hemels. Mijn hart wordt vervuld met lofprijzing, en dank ik voor de zegeningen</vt:lpstr>
      <vt:lpstr>( بركات الدم اللي بندخل بيه الأقداس ( Barakated dammel lieb nedgoel bieh al aqdaas والنعمة اللي تقوينا وإيمان الخلاص )2 Wennamal liet awienau iemanel galaas) 2x De zegeningen van het bloed waarmee we het heiligdom binnengaan en de genade die ons versterkt en het geloof van de verlossing</vt:lpstr>
      <vt:lpstr>( علمني ازاي أقدم جسدي ذبيحة بكل خضوع ( Allemniezie addem djasadie zabihab koelie godoe أعبد شخصك رافع إسمك ساجد لك بخشوع )2 Aboed shagsak rafa ismek sadjedlek bigoeshoe) 2x Leer mij hoe ik mijn lichaam als offer geef, vol onderwerping. Ik aanbid U en verhef uw naam en buig in ontzag</vt:lpstr>
      <vt:lpstr>( خلي سجودي يكون لجلالك صمت وحب وشوق ( gallies djoedie jekoen lidjalalek samtoe hoeboe shoe واما اتكلم ألقى جمالك يسبى القلب لفوق )2 Wammat kalle mala djamalek jesbil albel foo Laat mijn aanbidding tot uw Majesteit stilte, liefde en verlangen zijn. En als ik spreek, laat uw schoonheid mijn hart naar boven trekken</vt:lpstr>
      <vt:lpstr>(والإسم الغالي علي يكون في لساني صلاة ( wel ismel galie alieya jekoen fil sanie salaa والوقت إن مر علي يفوت كاللحظة معاه )2 Wel watien marre ali-ja jefoet kal-lahza ma-aa) 2x  En die kostbare naam wordt in mijn mond tot een gebed en laat de tijd met U voorbijvliegen als één moment. </vt:lpstr>
      <vt:lpstr>  ( ربي إجعل في صلاتي حياة وكل حياتي صلاة ( Rabbidj al fi salatie haja oekoelie hajatie sala  أصلي بروحك وإشبع روحي بصوتك يابن الله )2 Asallieb roehak weshbe roehie besotek jabn allaah) 2x  Heer doe leven in mijn gebed en maak mijn leven tot een gebed. Dat ik bid in uw Geest en dat mijn geest wordt verzadigd door uw stem, Zoon van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https://www.youtube.com/watch?v=NzkYNjaS3X0 Rabbidj al fi salatie haja</dc:title>
  <dc:creator>Gebruiker</dc:creator>
  <cp:lastModifiedBy>Gebruiker</cp:lastModifiedBy>
  <cp:revision>6</cp:revision>
  <dcterms:created xsi:type="dcterms:W3CDTF">2016-02-25T10:31:35Z</dcterms:created>
  <dcterms:modified xsi:type="dcterms:W3CDTF">2016-09-21T14:10:55Z</dcterms:modified>
</cp:coreProperties>
</file>