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36" autoAdjust="0"/>
  </p:normalViewPr>
  <p:slideViewPr>
    <p:cSldViewPr>
      <p:cViewPr>
        <p:scale>
          <a:sx n="43" d="100"/>
          <a:sy n="43" d="100"/>
        </p:scale>
        <p:origin x="-2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DA882-1BEC-4C05-8EE8-61B70C3A53D3}" type="datetimeFigureOut">
              <a:rPr lang="nl-NL" smtClean="0"/>
              <a:t>30-12-2016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78363-2A91-4F09-A735-30EFB5B89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3269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78363-2A91-4F09-A735-30EFB5B89B01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4006-3FAE-40CC-B1E4-449AAAAFFD36}" type="datetimeFigureOut">
              <a:rPr lang="nl-NL" smtClean="0"/>
              <a:pPr/>
              <a:t>30-12-2016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4E7-A133-42CA-83FD-173CDCE5530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10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4006-3FAE-40CC-B1E4-449AAAAFFD36}" type="datetimeFigureOut">
              <a:rPr lang="nl-NL" smtClean="0"/>
              <a:pPr/>
              <a:t>30-12-2016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4E7-A133-42CA-83FD-173CDCE5530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520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4006-3FAE-40CC-B1E4-449AAAAFFD36}" type="datetimeFigureOut">
              <a:rPr lang="nl-NL" smtClean="0"/>
              <a:pPr/>
              <a:t>30-12-2016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4E7-A133-42CA-83FD-173CDCE5530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09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4006-3FAE-40CC-B1E4-449AAAAFFD36}" type="datetimeFigureOut">
              <a:rPr lang="nl-NL" smtClean="0"/>
              <a:pPr/>
              <a:t>30-12-2016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4E7-A133-42CA-83FD-173CDCE5530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42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4006-3FAE-40CC-B1E4-449AAAAFFD36}" type="datetimeFigureOut">
              <a:rPr lang="nl-NL" smtClean="0"/>
              <a:pPr/>
              <a:t>30-12-2016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4E7-A133-42CA-83FD-173CDCE5530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97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4006-3FAE-40CC-B1E4-449AAAAFFD36}" type="datetimeFigureOut">
              <a:rPr lang="nl-NL" smtClean="0"/>
              <a:pPr/>
              <a:t>30-12-2016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4E7-A133-42CA-83FD-173CDCE5530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064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4006-3FAE-40CC-B1E4-449AAAAFFD36}" type="datetimeFigureOut">
              <a:rPr lang="nl-NL" smtClean="0"/>
              <a:pPr/>
              <a:t>30-12-2016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4E7-A133-42CA-83FD-173CDCE5530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15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4006-3FAE-40CC-B1E4-449AAAAFFD36}" type="datetimeFigureOut">
              <a:rPr lang="nl-NL" smtClean="0"/>
              <a:pPr/>
              <a:t>30-12-2016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4E7-A133-42CA-83FD-173CDCE5530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8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4006-3FAE-40CC-B1E4-449AAAAFFD36}" type="datetimeFigureOut">
              <a:rPr lang="nl-NL" smtClean="0"/>
              <a:pPr/>
              <a:t>30-12-2016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4E7-A133-42CA-83FD-173CDCE5530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65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4006-3FAE-40CC-B1E4-449AAAAFFD36}" type="datetimeFigureOut">
              <a:rPr lang="nl-NL" smtClean="0"/>
              <a:pPr/>
              <a:t>30-12-2016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4E7-A133-42CA-83FD-173CDCE5530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733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4006-3FAE-40CC-B1E4-449AAAAFFD36}" type="datetimeFigureOut">
              <a:rPr lang="nl-NL" smtClean="0"/>
              <a:pPr/>
              <a:t>30-12-2016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D4E7-A133-42CA-83FD-173CDCE5530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953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14006-3FAE-40CC-B1E4-449AAAAFFD36}" type="datetimeFigureOut">
              <a:rPr lang="nl-NL" smtClean="0"/>
              <a:pPr/>
              <a:t>30-12-2016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CD4E7-A133-42CA-83FD-173CDCE5530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89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nl-NL" sz="32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Boek 2 lied 74</a:t>
            </a:r>
            <a:br>
              <a:rPr lang="nl-NL" sz="32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</a:b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Hal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atroeqoe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baabake</a:t>
            </a:r>
            <a:r>
              <a:rPr lang="nl-NL" b="1" dirty="0">
                <a:solidFill>
                  <a:srgbClr val="000000"/>
                </a:solidFill>
                <a:latin typeface="Helvetica"/>
                <a:ea typeface="Calibri"/>
                <a:cs typeface="Arial"/>
              </a:rPr>
              <a:t/>
            </a:r>
            <a:br>
              <a:rPr lang="nl-NL" b="1" dirty="0">
                <a:solidFill>
                  <a:srgbClr val="000000"/>
                </a:solidFill>
                <a:latin typeface="Helvetica"/>
                <a:ea typeface="Calibri"/>
                <a:cs typeface="Arial"/>
              </a:rPr>
            </a:br>
            <a:r>
              <a:rPr lang="nl-NL" sz="3600" b="1" dirty="0">
                <a:solidFill>
                  <a:srgbClr val="000000"/>
                </a:solidFill>
                <a:latin typeface="Helvetica"/>
                <a:ea typeface="Calibri"/>
                <a:cs typeface="Arial"/>
              </a:rPr>
              <a:t>-173</a:t>
            </a:r>
            <a:endParaRPr lang="nl-N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37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545861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40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( هل أطرق بابك بعد ضياع الكُلِ</a:t>
            </a:r>
            <a:r>
              <a:rPr lang="nl-NL" sz="4000" dirty="0">
                <a:ea typeface="Calibri"/>
                <a:cs typeface="Arial"/>
              </a:rPr>
              <a:t/>
            </a:r>
            <a:br>
              <a:rPr lang="nl-NL" sz="4000" dirty="0">
                <a:ea typeface="Calibri"/>
                <a:cs typeface="Arial"/>
              </a:rPr>
            </a:br>
            <a:r>
              <a:rPr lang="nl-NL" sz="40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( Hal </a:t>
            </a:r>
            <a:r>
              <a:rPr lang="nl-NL" sz="4000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atroeqoe</a:t>
            </a:r>
            <a:r>
              <a:rPr lang="nl-NL" sz="40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sz="4000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baabake</a:t>
            </a:r>
            <a:r>
              <a:rPr lang="nl-NL" sz="40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sz="4000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bada</a:t>
            </a:r>
            <a:r>
              <a:rPr lang="nl-NL" sz="40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sz="4000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dajaa-iel</a:t>
            </a:r>
            <a:r>
              <a:rPr lang="nl-NL" sz="40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koelie</a:t>
            </a:r>
            <a:br>
              <a:rPr lang="nl-NL" sz="40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</a:br>
            <a:r>
              <a:rPr lang="ar-SA" sz="40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أو يصلحُ أن أقترب اليك بذلي</a:t>
            </a:r>
            <a:r>
              <a:rPr lang="nl-NL" sz="4000" dirty="0">
                <a:ea typeface="Calibri"/>
                <a:cs typeface="Arial"/>
              </a:rPr>
              <a:t/>
            </a:r>
            <a:br>
              <a:rPr lang="nl-NL" sz="4000" dirty="0">
                <a:ea typeface="Calibri"/>
                <a:cs typeface="Arial"/>
              </a:rPr>
            </a:br>
            <a:r>
              <a:rPr lang="nl-NL" sz="40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Au </a:t>
            </a:r>
            <a:r>
              <a:rPr lang="nl-NL" sz="4000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jasloeha</a:t>
            </a:r>
            <a:r>
              <a:rPr lang="nl-NL" sz="40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sz="4000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an</a:t>
            </a:r>
            <a:r>
              <a:rPr lang="nl-NL" sz="40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sz="4000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aqtariba</a:t>
            </a:r>
            <a:r>
              <a:rPr lang="nl-NL" sz="40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sz="4000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ieleika</a:t>
            </a:r>
            <a:r>
              <a:rPr lang="nl-NL" sz="40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br>
              <a:rPr lang="nl-NL" sz="4000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</a:br>
            <a:r>
              <a:rPr lang="nl-NL" sz="4000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bizoellie</a:t>
            </a: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3100" b="1" i="1" dirty="0" smtClean="0">
                <a:solidFill>
                  <a:srgbClr val="000000"/>
                </a:solidFill>
                <a:latin typeface="Helvetica"/>
                <a:ea typeface="Calibri"/>
                <a:cs typeface="Arial"/>
              </a:rPr>
              <a:t>kan ik op uw deur kloppen nadat ik alles verpest heb? Kan ik dicht bij u komen met mijn schande?</a:t>
            </a:r>
            <a:br>
              <a:rPr lang="nl-NL" sz="3100" b="1" i="1" dirty="0" smtClean="0">
                <a:solidFill>
                  <a:srgbClr val="000000"/>
                </a:solidFill>
                <a:latin typeface="Helvetica"/>
                <a:ea typeface="Calibri"/>
                <a:cs typeface="Arial"/>
              </a:rPr>
            </a:br>
            <a:endParaRPr lang="nl-NL" sz="3100" i="1" dirty="0"/>
          </a:p>
        </p:txBody>
      </p:sp>
    </p:spTree>
    <p:extLst>
      <p:ext uri="{BB962C8B-B14F-4D97-AF65-F5344CB8AC3E}">
        <p14:creationId xmlns:p14="http://schemas.microsoft.com/office/powerpoint/2010/main" val="173323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ضيعت أنا فرحتي مني بجهلي</a:t>
            </a:r>
            <a:r>
              <a:rPr lang="nl-NL" sz="4000" dirty="0">
                <a:ea typeface="Calibri"/>
                <a:cs typeface="Arial"/>
              </a:rPr>
              <a:t/>
            </a:r>
            <a:br>
              <a:rPr lang="nl-NL" sz="4000" dirty="0">
                <a:ea typeface="Calibri"/>
                <a:cs typeface="Arial"/>
              </a:rPr>
            </a:b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Daja-toe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ana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farhatie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minnie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bie</a:t>
            </a:r>
            <a:r>
              <a:rPr lang="nl-NL" b="1" i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dj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ahlie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/>
            </a:r>
            <a:b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</a:br>
            <a:r>
              <a:rPr lang="ar-SA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قد كنت حبيبي وخليّ أنت بل أهلي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/>
            </a:r>
            <a:b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</a:b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qad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koenta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habiebie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wagillie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/>
            </a:r>
            <a:b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</a:b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anta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bil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ahlie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/>
            </a:r>
            <a:b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</a:br>
            <a:r>
              <a:rPr lang="nl-NL" sz="3100" b="1" i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Ik ben mijn vreugde door dwaasheid kwijtgeraakt. U was mijn geliefde, mijn vriend en zelfs mijn familie</a:t>
            </a:r>
            <a:br>
              <a:rPr lang="nl-NL" sz="3100" b="1" i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</a:br>
            <a:endParaRPr lang="nl-NL" sz="3100" i="1" dirty="0"/>
          </a:p>
        </p:txBody>
      </p:sp>
    </p:spTree>
    <p:extLst>
      <p:ext uri="{BB962C8B-B14F-4D97-AF65-F5344CB8AC3E}">
        <p14:creationId xmlns:p14="http://schemas.microsoft.com/office/powerpoint/2010/main" val="160010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و تركتك لكني أعود فترحمني</a:t>
            </a:r>
            <a:r>
              <a:rPr lang="nl-NL" sz="4000" dirty="0">
                <a:ea typeface="Calibri"/>
                <a:cs typeface="Arial"/>
              </a:rPr>
              <a:t/>
            </a:r>
            <a:br>
              <a:rPr lang="nl-NL" sz="4000" dirty="0">
                <a:ea typeface="Calibri"/>
                <a:cs typeface="Arial"/>
              </a:rPr>
            </a:b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Wa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taraktoeka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laakinnie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a-oedoe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fatarham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nie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/>
            </a:r>
            <a:b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</a:br>
            <a:r>
              <a:rPr lang="ar-SA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و لا بيديّ إلا الوعد ليسترني</a:t>
            </a:r>
            <a:r>
              <a:rPr lang="nl-NL" sz="4000" dirty="0">
                <a:ea typeface="Calibri"/>
                <a:cs typeface="Arial"/>
              </a:rPr>
              <a:t/>
            </a:r>
            <a:br>
              <a:rPr lang="nl-NL" sz="4000" dirty="0">
                <a:ea typeface="Calibri"/>
                <a:cs typeface="Arial"/>
              </a:rPr>
            </a:b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Wala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bie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jadaiya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illal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wa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-da 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/>
            </a:r>
            <a:b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</a:b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li-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jastoeranie</a:t>
            </a:r>
            <a:r>
              <a:rPr lang="nl-NL" b="1" dirty="0">
                <a:solidFill>
                  <a:srgbClr val="000000"/>
                </a:solidFill>
                <a:latin typeface="Helvetica"/>
                <a:ea typeface="Calibri"/>
                <a:cs typeface="Arial"/>
              </a:rPr>
              <a:t/>
            </a:r>
            <a:br>
              <a:rPr lang="nl-NL" b="1" dirty="0">
                <a:solidFill>
                  <a:srgbClr val="000000"/>
                </a:solidFill>
                <a:latin typeface="Helvetica"/>
                <a:ea typeface="Calibri"/>
                <a:cs typeface="Arial"/>
              </a:rPr>
            </a:br>
            <a:r>
              <a:rPr lang="nl-NL" sz="3100" b="1" i="1" dirty="0" smtClean="0">
                <a:solidFill>
                  <a:srgbClr val="000000"/>
                </a:solidFill>
                <a:latin typeface="Helvetica"/>
                <a:ea typeface="Calibri"/>
                <a:cs typeface="Arial"/>
              </a:rPr>
              <a:t>Ik heb u verlaten, maar nu kom ik terug. Ontferm U over mij. Ik heb in mijn hand niets dan uw belofte die mij beschermt.</a:t>
            </a:r>
            <a:r>
              <a:rPr lang="nl-NL" b="1" dirty="0" smtClean="0">
                <a:solidFill>
                  <a:srgbClr val="000000"/>
                </a:solidFill>
                <a:latin typeface="Helvetica"/>
                <a:ea typeface="Calibri"/>
                <a:cs typeface="Arial"/>
              </a:rPr>
              <a:t/>
            </a:r>
            <a:br>
              <a:rPr lang="nl-NL" b="1" dirty="0" smtClean="0">
                <a:solidFill>
                  <a:srgbClr val="000000"/>
                </a:solidFill>
                <a:latin typeface="Helvetica"/>
                <a:ea typeface="Calibri"/>
                <a:cs typeface="Arial"/>
              </a:rPr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276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458618"/>
          </a:xfrm>
        </p:spPr>
        <p:txBody>
          <a:bodyPr>
            <a:normAutofit fontScale="90000"/>
          </a:bodyPr>
          <a:lstStyle/>
          <a:p>
            <a:r>
              <a:rPr lang="ar-SY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و القلب بأحشائي يناديك أجبرني</a:t>
            </a:r>
            <a:br>
              <a:rPr lang="ar-SY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nl-NL" sz="4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Walqalboe</a:t>
            </a:r>
            <a:r>
              <a:rPr lang="nl-NL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l-NL" sz="4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bi</a:t>
            </a:r>
            <a:r>
              <a:rPr lang="nl-NL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l-NL" sz="4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ah</a:t>
            </a:r>
            <a:r>
              <a:rPr lang="nl-NL" sz="4000" b="1" i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sh</a:t>
            </a:r>
            <a:r>
              <a:rPr lang="nl-NL" sz="4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aa-ie</a:t>
            </a:r>
            <a:r>
              <a:rPr lang="nl-NL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l-NL" sz="4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joenaadieka</a:t>
            </a:r>
            <a:r>
              <a:rPr lang="nl-NL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l-NL" sz="4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e</a:t>
            </a:r>
            <a:r>
              <a:rPr lang="nl-NL" sz="4000" b="1" i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dj</a:t>
            </a:r>
            <a:r>
              <a:rPr lang="nl-NL" sz="4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bornie</a:t>
            </a:r>
            <a:r>
              <a:rPr lang="nl-NL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nl-NL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ar-SY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أشتاق لحضن الأب وعطفه يقبلني ) 2</a:t>
            </a:r>
            <a:br>
              <a:rPr lang="ar-SY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nl-NL" sz="4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  <a:r>
              <a:rPr lang="nl-NL" sz="4000" b="1" i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sh</a:t>
            </a:r>
            <a:r>
              <a:rPr lang="nl-NL" sz="4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taaqoe</a:t>
            </a:r>
            <a:r>
              <a:rPr lang="nl-NL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l-NL" sz="4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lihoednel</a:t>
            </a:r>
            <a:r>
              <a:rPr lang="nl-NL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l-NL" sz="4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abie</a:t>
            </a:r>
            <a:r>
              <a:rPr lang="nl-NL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l-NL" sz="4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wa-atfoehoe</a:t>
            </a:r>
            <a:r>
              <a:rPr lang="nl-NL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l-NL" sz="4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jaqbaloenie</a:t>
            </a:r>
            <a:r>
              <a:rPr lang="nl-NL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 2x</a:t>
            </a:r>
            <a:r>
              <a:rPr lang="nl-NL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nl-NL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nl-NL" sz="31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Mijn hart in mijn binnenste roept tot U: Heel mij. </a:t>
            </a:r>
            <a:br>
              <a:rPr lang="nl-NL" sz="31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nl-NL" sz="31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Ik verlang naar de schoot van mijn Vader en naar zijn tederheid die mij aanneemt </a:t>
            </a:r>
            <a:r>
              <a:rPr lang="nl-NL" sz="3100" b="1" i="1" dirty="0" smtClean="0"/>
              <a:t/>
            </a:r>
            <a:br>
              <a:rPr lang="nl-NL" sz="3100" b="1" i="1" dirty="0" smtClean="0"/>
            </a:br>
            <a:endParaRPr lang="nl-NL" sz="3100" b="1" i="1" dirty="0"/>
          </a:p>
        </p:txBody>
      </p:sp>
    </p:spTree>
    <p:extLst>
      <p:ext uri="{BB962C8B-B14F-4D97-AF65-F5344CB8AC3E}">
        <p14:creationId xmlns:p14="http://schemas.microsoft.com/office/powerpoint/2010/main" val="25858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( جملّني فقبحي قد ذهب حتى الأحشاء</a:t>
            </a:r>
            <a:r>
              <a:rPr lang="nl-NL" sz="4000" dirty="0">
                <a:ea typeface="Calibri"/>
                <a:cs typeface="Arial"/>
              </a:rPr>
              <a:t/>
            </a:r>
            <a:br>
              <a:rPr lang="nl-NL" sz="4000" dirty="0">
                <a:ea typeface="Calibri"/>
                <a:cs typeface="Arial"/>
              </a:rPr>
            </a:b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( </a:t>
            </a:r>
            <a:r>
              <a:rPr lang="nl-NL" b="1" i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dj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ammelnie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faqoebhie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qad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zahaba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hattel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ah</a:t>
            </a:r>
            <a:r>
              <a:rPr lang="nl-NL" b="1" i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sh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aaa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/>
            </a:r>
            <a:b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</a:br>
            <a:r>
              <a:rPr lang="ar-SA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و سواد الليل تسرب فيّ أنتشر الداء</a:t>
            </a:r>
            <a:r>
              <a:rPr lang="nl-NL" sz="4000" dirty="0">
                <a:ea typeface="Calibri"/>
                <a:cs typeface="Arial"/>
              </a:rPr>
              <a:t/>
            </a:r>
            <a:br>
              <a:rPr lang="nl-NL" sz="4000" dirty="0">
                <a:ea typeface="Calibri"/>
                <a:cs typeface="Arial"/>
              </a:rPr>
            </a:b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Wa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sawaadoel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lailie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tasarrabe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b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</a:b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fie-jan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ta</a:t>
            </a:r>
            <a:r>
              <a:rPr lang="nl-NL" b="1" i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sh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/>
                <a:ea typeface="Calibri"/>
                <a:cs typeface="Arial"/>
              </a:rPr>
              <a:t>ared-daa</a:t>
            </a:r>
            <a:r>
              <a:rPr lang="nl-NL" b="1" dirty="0">
                <a:solidFill>
                  <a:srgbClr val="000000"/>
                </a:solidFill>
                <a:latin typeface="Helvetica"/>
                <a:ea typeface="Calibri"/>
                <a:cs typeface="Arial"/>
              </a:rPr>
              <a:t/>
            </a:r>
            <a:br>
              <a:rPr lang="nl-NL" b="1" dirty="0">
                <a:solidFill>
                  <a:srgbClr val="000000"/>
                </a:solidFill>
                <a:latin typeface="Helvetica"/>
                <a:ea typeface="Calibri"/>
                <a:cs typeface="Arial"/>
              </a:rPr>
            </a:br>
            <a:r>
              <a:rPr lang="nl-NL" sz="3100" b="1" i="1" dirty="0" smtClean="0">
                <a:solidFill>
                  <a:srgbClr val="000000"/>
                </a:solidFill>
                <a:latin typeface="Helvetica"/>
                <a:ea typeface="Calibri"/>
                <a:cs typeface="Arial"/>
              </a:rPr>
              <a:t>Reinig mij, maak mij mooi, mijn lelijkheid is diep in mij binnengedrongen. Duisternis is bij mij binnengekomen. De ziekte verspreidt zich.</a:t>
            </a:r>
            <a:br>
              <a:rPr lang="nl-NL" sz="3100" b="1" i="1" dirty="0" smtClean="0">
                <a:solidFill>
                  <a:srgbClr val="000000"/>
                </a:solidFill>
                <a:latin typeface="Helvetica"/>
                <a:ea typeface="Calibri"/>
                <a:cs typeface="Arial"/>
              </a:rPr>
            </a:br>
            <a:endParaRPr lang="nl-NL" sz="3100" i="1" dirty="0"/>
          </a:p>
        </p:txBody>
      </p:sp>
    </p:spTree>
    <p:extLst>
      <p:ext uri="{BB962C8B-B14F-4D97-AF65-F5344CB8AC3E}">
        <p14:creationId xmlns:p14="http://schemas.microsoft.com/office/powerpoint/2010/main" val="46891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أشتاق لخالق من عدمِ يدعو الأشياء</a:t>
            </a:r>
            <a:r>
              <a:rPr lang="nl-NL" dirty="0"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/>
            </a:r>
            <a:br>
              <a:rPr lang="nl-NL" dirty="0"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</a:br>
            <a:r>
              <a:rPr lang="nl-NL" b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A</a:t>
            </a:r>
            <a:r>
              <a:rPr lang="nl-NL" b="1" i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sh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taaqoe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ligaaliqin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min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adamin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jad-oel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a</a:t>
            </a:r>
            <a:r>
              <a:rPr lang="nl-NL" b="1" i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sh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jaa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/>
            </a:r>
            <a:br>
              <a:rPr lang="nl-NL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</a:br>
            <a:r>
              <a:rPr lang="ar-SY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حللاً بيضاء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ar-SA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فيغير قلبي و يلبسني حللاً بيضاء ) 2</a:t>
            </a:r>
            <a:r>
              <a:rPr lang="nl-NL" dirty="0"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/>
            </a:r>
            <a:br>
              <a:rPr lang="nl-NL" dirty="0"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</a:br>
            <a:r>
              <a:rPr lang="nl-NL" b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Fajoe</a:t>
            </a:r>
            <a:r>
              <a:rPr lang="nl-NL" b="1" i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gh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ajere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qalbie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wajoelboesoenie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hoelalan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baidaa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) 2x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hoelalan</a:t>
            </a:r>
            <a:r>
              <a:rPr lang="nl-NL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</a:t>
            </a:r>
            <a:r>
              <a:rPr lang="nl-NL" b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baidaa</a:t>
            </a:r>
            <a:r>
              <a:rPr lang="nl-NL" b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--</a:t>
            </a:r>
            <a:r>
              <a:rPr lang="nl-NL" sz="4000" dirty="0">
                <a:ea typeface="Calibri"/>
                <a:cs typeface="Arial"/>
              </a:rPr>
              <a:t/>
            </a:r>
            <a:br>
              <a:rPr lang="nl-NL" sz="4000" dirty="0">
                <a:ea typeface="Calibri"/>
                <a:cs typeface="Arial"/>
              </a:rPr>
            </a:br>
            <a:r>
              <a:rPr lang="nl-NL" sz="3100" i="1" dirty="0" smtClean="0"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Ik verlang naar een schepper die uit het niets de dingen tevoorschijn roept. Die mijn hart verandert en mij witte klederen aandoet.</a:t>
            </a:r>
            <a:br>
              <a:rPr lang="nl-NL" sz="3100" i="1" dirty="0" smtClean="0"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</a:br>
            <a:endParaRPr lang="nl-NL" sz="31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1936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40</Words>
  <Application>Microsoft Office PowerPoint</Application>
  <PresentationFormat>Diavoorstelling (4:3)</PresentationFormat>
  <Paragraphs>8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Boek 2 lied 74 Hal atroeqoe baabake -173</vt:lpstr>
      <vt:lpstr>( هل أطرق بابك بعد ضياع الكُلِ ( Hal atroeqoe baabake bada dajaa-iel koelie أو يصلحُ أن أقترب اليك بذلي Au jasloeha an aqtariba ieleika  bizoellie kan ik op uw deur kloppen nadat ik alles verpest heb? Kan ik dicht bij u komen met mijn schande? </vt:lpstr>
      <vt:lpstr>ضيعت أنا فرحتي مني بجهلي Daja-toe ana farhatie minnie biedjahlie قد كنت حبيبي وخليّ أنت بل أهلي qad koenta habiebie wagillie  anta bil ahlie Ik ben mijn vreugde door dwaasheid kwijtgeraakt. U was mijn geliefde, mijn vriend en zelfs mijn familie </vt:lpstr>
      <vt:lpstr>و تركتك لكني أعود فترحمني Wa taraktoeka laakinnie a-oedoe fatarham nie و لا بيديّ إلا الوعد ليسترني Wala bie jadaiya illal wa-da  li-jastoeranie Ik heb u verlaten, maar nu kom ik terug. Ontferm U over mij. Ik heb in mijn hand niets dan uw belofte die mij beschermt. </vt:lpstr>
      <vt:lpstr>و القلب بأحشائي يناديك أجبرني Walqalboe bi ahshaa-ie joenaadieka edjbornie أشتاق لحضن الأب وعطفه يقبلني ) 2 ashtaaqoe lihoednel abie wa-atfoehoe jaqbaloenie) 2x Mijn hart in mijn binnenste roept tot U: Heel mij.  Ik verlang naar de schoot van mijn Vader en naar zijn tederheid die mij aanneemt  </vt:lpstr>
      <vt:lpstr>( جملّني فقبحي قد ذهب حتى الأحشاء ( djammelnie faqoebhie qad zahaba hattel ahshaaa و سواد الليل تسرب فيّ أنتشر الداء Wa sawaadoel lailie tasarrabe  fie-jan tashared-daa Reinig mij, maak mij mooi, mijn lelijkheid is diep in mij binnengedrongen. Duisternis is bij mij binnengekomen. De ziekte verspreidt zich. </vt:lpstr>
      <vt:lpstr>أشتاق لخالق من عدمِ يدعو الأشياء Ashtaaqoe ligaaliqin min adamin jad-oel ashjaa حللاً بيضاء فيغير قلبي و يلبسني حللاً بيضاء ) 2 Fajoeghajere qalbie wajoelboesoenie hoelalan baidaa) 2x hoelalan baidaa -- Ik verlang naar een schepper die uit het niets de dingen tevoorschijn roept. Die mijn hart verandert en mij witte klederen aandoet.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 هل أطرق بابك بعد ضياع الكُلِ ( Hal atriqoe babake bada daja-iel koelie أو يصلحُ أن أقترب اليك بذلي Au jasloeha an aqtariba ielijka  bizoellie kan ik uw op deur kloppen   nadat ik alles verpest heb?  Kan ik dicht bij u komen met mijn schande?</dc:title>
  <dc:creator>Gebruiker</dc:creator>
  <cp:lastModifiedBy>Gebruiker</cp:lastModifiedBy>
  <cp:revision>10</cp:revision>
  <dcterms:created xsi:type="dcterms:W3CDTF">2016-03-16T16:07:27Z</dcterms:created>
  <dcterms:modified xsi:type="dcterms:W3CDTF">2016-12-31T00:02:06Z</dcterms:modified>
</cp:coreProperties>
</file>