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3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D501F40C-B7B2-4AF4-B60F-6C2598508639}" type="datetimeFigureOut">
              <a:rPr lang="nl-NL" smtClean="0"/>
              <a:t>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69513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501F40C-B7B2-4AF4-B60F-6C2598508639}" type="datetimeFigureOut">
              <a:rPr lang="nl-NL" smtClean="0"/>
              <a:t>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2824111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501F40C-B7B2-4AF4-B60F-6C2598508639}" type="datetimeFigureOut">
              <a:rPr lang="nl-NL" smtClean="0"/>
              <a:t>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310798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501F40C-B7B2-4AF4-B60F-6C2598508639}" type="datetimeFigureOut">
              <a:rPr lang="nl-NL" smtClean="0"/>
              <a:t>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131751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501F40C-B7B2-4AF4-B60F-6C2598508639}" type="datetimeFigureOut">
              <a:rPr lang="nl-NL" smtClean="0"/>
              <a:t>7-1-2017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415464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501F40C-B7B2-4AF4-B60F-6C2598508639}" type="datetimeFigureOut">
              <a:rPr lang="nl-NL" smtClean="0"/>
              <a:t>7-1-2017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3382594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501F40C-B7B2-4AF4-B60F-6C2598508639}" type="datetimeFigureOut">
              <a:rPr lang="nl-NL" smtClean="0"/>
              <a:t>7-1-2017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162877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501F40C-B7B2-4AF4-B60F-6C2598508639}" type="datetimeFigureOut">
              <a:rPr lang="nl-NL" smtClean="0"/>
              <a:t>7-1-2017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3698780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501F40C-B7B2-4AF4-B60F-6C2598508639}" type="datetimeFigureOut">
              <a:rPr lang="nl-NL" smtClean="0"/>
              <a:t>7-1-2017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232086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501F40C-B7B2-4AF4-B60F-6C2598508639}" type="datetimeFigureOut">
              <a:rPr lang="nl-NL" smtClean="0"/>
              <a:t>7-1-2017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408398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501F40C-B7B2-4AF4-B60F-6C2598508639}" type="datetimeFigureOut">
              <a:rPr lang="nl-NL" smtClean="0"/>
              <a:t>7-1-2017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1896EE9-7CC2-4867-8FFA-9AD2F5712844}" type="slidenum">
              <a:rPr lang="nl-NL" smtClean="0"/>
              <a:t>‹nr.›</a:t>
            </a:fld>
            <a:endParaRPr lang="nl-NL"/>
          </a:p>
        </p:txBody>
      </p:sp>
    </p:spTree>
    <p:extLst>
      <p:ext uri="{BB962C8B-B14F-4D97-AF65-F5344CB8AC3E}">
        <p14:creationId xmlns:p14="http://schemas.microsoft.com/office/powerpoint/2010/main" val="351244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1F40C-B7B2-4AF4-B60F-6C2598508639}" type="datetimeFigureOut">
              <a:rPr lang="nl-NL" smtClean="0"/>
              <a:t>7-1-2017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96EE9-7CC2-4867-8FFA-9AD2F5712844}" type="slidenum">
              <a:rPr lang="nl-NL" smtClean="0"/>
              <a:t>‹nr.›</a:t>
            </a:fld>
            <a:endParaRPr lang="nl-NL"/>
          </a:p>
        </p:txBody>
      </p:sp>
    </p:spTree>
    <p:extLst>
      <p:ext uri="{BB962C8B-B14F-4D97-AF65-F5344CB8AC3E}">
        <p14:creationId xmlns:p14="http://schemas.microsoft.com/office/powerpoint/2010/main" val="31315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tranem.linga.org/mp3/song-2750"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06690"/>
          </a:xfrm>
        </p:spPr>
        <p:txBody>
          <a:bodyPr/>
          <a:lstStyle/>
          <a:p>
            <a:pPr>
              <a:lnSpc>
                <a:spcPct val="115000"/>
              </a:lnSpc>
              <a:spcAft>
                <a:spcPts val="0"/>
              </a:spcAft>
            </a:pPr>
            <a:r>
              <a:rPr lang="nl-NL" b="1" dirty="0">
                <a:solidFill>
                  <a:srgbClr val="0D0D0D"/>
                </a:solidFill>
                <a:ea typeface="Calibri"/>
                <a:cs typeface="Arial"/>
              </a:rPr>
              <a:t>160- </a:t>
            </a:r>
            <a:r>
              <a:rPr lang="nl-NL" b="1" dirty="0" smtClean="0">
                <a:solidFill>
                  <a:srgbClr val="0D0D0D"/>
                </a:solidFill>
                <a:ea typeface="Calibri"/>
                <a:cs typeface="Arial"/>
              </a:rPr>
              <a:t/>
            </a:r>
            <a:br>
              <a:rPr lang="nl-NL" b="1" dirty="0" smtClean="0">
                <a:solidFill>
                  <a:srgbClr val="0D0D0D"/>
                </a:solidFill>
                <a:ea typeface="Calibri"/>
                <a:cs typeface="Arial"/>
              </a:rPr>
            </a:br>
            <a:r>
              <a:rPr lang="nl-NL" b="1" dirty="0" err="1" smtClean="0">
                <a:solidFill>
                  <a:srgbClr val="0D0D0D"/>
                </a:solidFill>
                <a:ea typeface="Calibri"/>
                <a:cs typeface="Arial"/>
              </a:rPr>
              <a:t>Noebarikoeka</a:t>
            </a:r>
            <a:r>
              <a:rPr lang="nl-NL" b="1" dirty="0" smtClean="0">
                <a:solidFill>
                  <a:srgbClr val="0D0D0D"/>
                </a:solidFill>
                <a:ea typeface="Calibri"/>
                <a:cs typeface="Arial"/>
              </a:rPr>
              <a:t> </a:t>
            </a:r>
            <a:r>
              <a:rPr lang="nl-NL" b="1" dirty="0">
                <a:solidFill>
                  <a:srgbClr val="0D0D0D"/>
                </a:solidFill>
                <a:ea typeface="Calibri"/>
                <a:cs typeface="Arial"/>
              </a:rPr>
              <a:t>ja </a:t>
            </a:r>
            <a:r>
              <a:rPr lang="nl-NL" b="1" dirty="0" err="1">
                <a:solidFill>
                  <a:srgbClr val="0D0D0D"/>
                </a:solidFill>
                <a:ea typeface="Calibri"/>
                <a:cs typeface="Arial"/>
              </a:rPr>
              <a:t>malikal</a:t>
            </a:r>
            <a:r>
              <a:rPr lang="nl-NL" b="1" dirty="0">
                <a:solidFill>
                  <a:srgbClr val="0D0D0D"/>
                </a:solidFill>
                <a:ea typeface="Calibri"/>
                <a:cs typeface="Arial"/>
              </a:rPr>
              <a:t> </a:t>
            </a:r>
            <a:r>
              <a:rPr lang="nl-NL" b="1" dirty="0" err="1">
                <a:solidFill>
                  <a:srgbClr val="0D0D0D"/>
                </a:solidFill>
                <a:ea typeface="Calibri"/>
                <a:cs typeface="Arial"/>
              </a:rPr>
              <a:t>madjdie</a:t>
            </a:r>
            <a:r>
              <a:rPr lang="nl-NL" b="1" dirty="0">
                <a:solidFill>
                  <a:srgbClr val="0D0D0D"/>
                </a:solidFill>
                <a:ea typeface="Calibri"/>
                <a:cs typeface="Arial"/>
              </a:rPr>
              <a:t>  </a:t>
            </a:r>
            <a:r>
              <a:rPr lang="ar-SA" b="1" dirty="0">
                <a:solidFill>
                  <a:srgbClr val="0D0D0D"/>
                </a:solidFill>
                <a:ea typeface="Calibri"/>
                <a:cs typeface="Arial"/>
              </a:rPr>
              <a:t>نباركك يا مليك المجد</a:t>
            </a:r>
            <a:r>
              <a:rPr lang="ar-SA" sz="3600" b="1" dirty="0">
                <a:solidFill>
                  <a:srgbClr val="0D0D0D"/>
                </a:solidFill>
                <a:ea typeface="Calibri"/>
                <a:cs typeface="Arial"/>
              </a:rPr>
              <a:t> </a:t>
            </a:r>
            <a:r>
              <a:rPr lang="nl-NL" sz="2400" dirty="0">
                <a:solidFill>
                  <a:srgbClr val="0D0D0D"/>
                </a:solidFill>
                <a:ea typeface="Calibri"/>
                <a:cs typeface="Arial"/>
              </a:rPr>
              <a:t>(b2-757</a:t>
            </a:r>
            <a:r>
              <a:rPr lang="nl-NL" sz="2400" dirty="0" smtClean="0">
                <a:solidFill>
                  <a:srgbClr val="0D0D0D"/>
                </a:solidFill>
                <a:ea typeface="Calibri"/>
                <a:cs typeface="Arial"/>
              </a:rPr>
              <a:t>)</a:t>
            </a:r>
            <a:br>
              <a:rPr lang="nl-NL" sz="2400" dirty="0" smtClean="0">
                <a:solidFill>
                  <a:srgbClr val="0D0D0D"/>
                </a:solidFill>
                <a:ea typeface="Calibri"/>
                <a:cs typeface="Arial"/>
              </a:rPr>
            </a:br>
            <a:r>
              <a:rPr lang="nl-NL" sz="2400">
                <a:solidFill>
                  <a:srgbClr val="0D0D0D"/>
                </a:solidFill>
                <a:ea typeface="Calibri"/>
                <a:cs typeface="Arial"/>
              </a:rPr>
              <a:t/>
            </a:r>
            <a:br>
              <a:rPr lang="nl-NL" sz="2400">
                <a:solidFill>
                  <a:srgbClr val="0D0D0D"/>
                </a:solidFill>
                <a:ea typeface="Calibri"/>
                <a:cs typeface="Arial"/>
              </a:rPr>
            </a:br>
            <a:r>
              <a:rPr lang="nl-NL" sz="2400" smtClean="0">
                <a:solidFill>
                  <a:srgbClr val="0D0D0D"/>
                </a:solidFill>
                <a:ea typeface="Calibri"/>
                <a:cs typeface="Arial"/>
                <a:hlinkClick r:id="rId2"/>
              </a:rPr>
              <a:t>http://tranem.linga.org/mp3/song-2750</a:t>
            </a:r>
            <a:r>
              <a:rPr lang="nl-NL" sz="2400" smtClean="0">
                <a:solidFill>
                  <a:srgbClr val="0D0D0D"/>
                </a:solidFill>
                <a:ea typeface="Calibri"/>
                <a:cs typeface="Arial"/>
              </a:rPr>
              <a:t> </a:t>
            </a:r>
            <a:r>
              <a:rPr lang="nl-NL" sz="3600" dirty="0">
                <a:ea typeface="Calibri"/>
                <a:cs typeface="Arial"/>
              </a:rPr>
              <a:t/>
            </a:r>
            <a:br>
              <a:rPr lang="nl-NL" sz="3600" dirty="0">
                <a:ea typeface="Calibri"/>
                <a:cs typeface="Arial"/>
              </a:rPr>
            </a:br>
            <a:r>
              <a:rPr lang="nl-NL" dirty="0">
                <a:ea typeface="Calibri"/>
                <a:cs typeface="Arial"/>
              </a:rPr>
              <a:t> </a:t>
            </a:r>
            <a:r>
              <a:rPr lang="nl-NL" sz="3600" dirty="0">
                <a:ea typeface="Calibri"/>
                <a:cs typeface="Arial"/>
              </a:rPr>
              <a:t/>
            </a:r>
            <a:br>
              <a:rPr lang="nl-NL" sz="3600" dirty="0">
                <a:ea typeface="Calibri"/>
                <a:cs typeface="Arial"/>
              </a:rPr>
            </a:br>
            <a:endParaRPr lang="nl-NL" dirty="0"/>
          </a:p>
        </p:txBody>
      </p:sp>
    </p:spTree>
    <p:extLst>
      <p:ext uri="{BB962C8B-B14F-4D97-AF65-F5344CB8AC3E}">
        <p14:creationId xmlns:p14="http://schemas.microsoft.com/office/powerpoint/2010/main" val="1638522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9835"/>
            <a:ext cx="8229600" cy="5497397"/>
          </a:xfrm>
        </p:spPr>
        <p:txBody>
          <a:bodyPr>
            <a:normAutofit fontScale="90000"/>
          </a:bodyPr>
          <a:lstStyle/>
          <a:p>
            <a:r>
              <a:rPr lang="ar-SY" dirty="0" smtClean="0"/>
              <a:t>نباركك </a:t>
            </a:r>
            <a:r>
              <a:rPr lang="ar-SY" dirty="0"/>
              <a:t>يا مليك المجد ربنا وولينا الى الابد</a:t>
            </a:r>
            <a:br>
              <a:rPr lang="ar-SY" dirty="0"/>
            </a:br>
            <a:r>
              <a:rPr lang="nl-NL" sz="4000" dirty="0" err="1"/>
              <a:t>Noebarikoeka</a:t>
            </a:r>
            <a:r>
              <a:rPr lang="nl-NL" sz="4000" dirty="0"/>
              <a:t> ja </a:t>
            </a:r>
            <a:r>
              <a:rPr lang="nl-NL" sz="4000" dirty="0" err="1"/>
              <a:t>malikal</a:t>
            </a:r>
            <a:r>
              <a:rPr lang="nl-NL" sz="4000" dirty="0"/>
              <a:t> </a:t>
            </a:r>
            <a:r>
              <a:rPr lang="nl-NL" sz="4000" dirty="0" err="1"/>
              <a:t>madjdie</a:t>
            </a:r>
            <a:r>
              <a:rPr lang="nl-NL" sz="4000" dirty="0"/>
              <a:t> </a:t>
            </a:r>
            <a:r>
              <a:rPr lang="nl-NL" sz="4000" dirty="0" err="1"/>
              <a:t>rabboena</a:t>
            </a:r>
            <a:r>
              <a:rPr lang="nl-NL" sz="4000" dirty="0"/>
              <a:t> </a:t>
            </a:r>
            <a:r>
              <a:rPr lang="nl-NL" sz="4000" dirty="0" err="1" smtClean="0"/>
              <a:t>wa</a:t>
            </a:r>
            <a:r>
              <a:rPr lang="nl-NL" sz="4000" dirty="0" smtClean="0"/>
              <a:t> </a:t>
            </a:r>
            <a:r>
              <a:rPr lang="nl-NL" sz="4000" dirty="0" err="1" smtClean="0"/>
              <a:t>maliekoena</a:t>
            </a:r>
            <a:r>
              <a:rPr lang="nl-NL" sz="4000" dirty="0" smtClean="0"/>
              <a:t> </a:t>
            </a:r>
            <a:r>
              <a:rPr lang="nl-NL" sz="4000" dirty="0" err="1"/>
              <a:t>ielal</a:t>
            </a:r>
            <a:r>
              <a:rPr lang="nl-NL" sz="4000" dirty="0"/>
              <a:t> </a:t>
            </a:r>
            <a:r>
              <a:rPr lang="nl-NL" sz="4000" dirty="0" err="1"/>
              <a:t>abadie</a:t>
            </a:r>
            <a:r>
              <a:rPr lang="nl-NL" dirty="0"/>
              <a:t/>
            </a:r>
            <a:br>
              <a:rPr lang="nl-NL" dirty="0"/>
            </a:br>
            <a:r>
              <a:rPr lang="ar-SY" dirty="0"/>
              <a:t>قد ارتفعت راسا على الجميع</a:t>
            </a:r>
            <a:br>
              <a:rPr lang="ar-SY" dirty="0"/>
            </a:br>
            <a:r>
              <a:rPr lang="nl-NL" sz="4000" dirty="0" err="1"/>
              <a:t>Qadier</a:t>
            </a:r>
            <a:r>
              <a:rPr lang="nl-NL" sz="4000" dirty="0"/>
              <a:t> </a:t>
            </a:r>
            <a:r>
              <a:rPr lang="nl-NL" sz="4000" dirty="0" err="1"/>
              <a:t>tafata</a:t>
            </a:r>
            <a:r>
              <a:rPr lang="nl-NL" sz="4000" dirty="0"/>
              <a:t> </a:t>
            </a:r>
            <a:r>
              <a:rPr lang="nl-NL" sz="4000" dirty="0" err="1"/>
              <a:t>rasan</a:t>
            </a:r>
            <a:r>
              <a:rPr lang="nl-NL" sz="4000" dirty="0"/>
              <a:t> </a:t>
            </a:r>
            <a:r>
              <a:rPr lang="nl-NL" sz="4000" dirty="0" err="1"/>
              <a:t>alal</a:t>
            </a:r>
            <a:r>
              <a:rPr lang="nl-NL" sz="4000" dirty="0"/>
              <a:t> </a:t>
            </a:r>
            <a:r>
              <a:rPr lang="nl-NL" sz="4000" dirty="0" err="1"/>
              <a:t>djamie</a:t>
            </a:r>
            <a:r>
              <a:rPr lang="nl-NL" sz="4000" dirty="0"/>
              <a:t>-ie</a:t>
            </a:r>
            <a:r>
              <a:rPr lang="nl-NL" dirty="0"/>
              <a:t/>
            </a:r>
            <a:br>
              <a:rPr lang="nl-NL" dirty="0"/>
            </a:br>
            <a:r>
              <a:rPr lang="ar-SY" dirty="0"/>
              <a:t>لك يارب القوه والسلطان</a:t>
            </a:r>
            <a:br>
              <a:rPr lang="ar-SY" dirty="0"/>
            </a:br>
            <a:r>
              <a:rPr lang="nl-NL" sz="4000" dirty="0" err="1"/>
              <a:t>laka</a:t>
            </a:r>
            <a:r>
              <a:rPr lang="nl-NL" sz="4000" dirty="0"/>
              <a:t> </a:t>
            </a:r>
            <a:r>
              <a:rPr lang="nl-NL" sz="4000" dirty="0" err="1"/>
              <a:t>jarabboel</a:t>
            </a:r>
            <a:r>
              <a:rPr lang="nl-NL" sz="4000" dirty="0"/>
              <a:t> </a:t>
            </a:r>
            <a:r>
              <a:rPr lang="nl-NL" sz="4000" dirty="0" err="1"/>
              <a:t>qoewa</a:t>
            </a:r>
            <a:r>
              <a:rPr lang="nl-NL" sz="4000" dirty="0"/>
              <a:t> </a:t>
            </a:r>
            <a:r>
              <a:rPr lang="nl-NL" sz="4000" dirty="0" err="1"/>
              <a:t>wassoeltaan</a:t>
            </a:r>
            <a:r>
              <a:rPr lang="nl-NL" dirty="0"/>
              <a:t/>
            </a:r>
            <a:br>
              <a:rPr lang="nl-NL" dirty="0"/>
            </a:br>
            <a:r>
              <a:rPr lang="nl-NL" sz="3100" i="1" dirty="0"/>
              <a:t>Wij loven U de koning van de heerlijkheid, onze Heer tot in eeuwigheid. U bent verheven hoog boven allen. Aan U heer de kracht en de majesteit. </a:t>
            </a:r>
          </a:p>
        </p:txBody>
      </p:sp>
    </p:spTree>
    <p:extLst>
      <p:ext uri="{BB962C8B-B14F-4D97-AF65-F5344CB8AC3E}">
        <p14:creationId xmlns:p14="http://schemas.microsoft.com/office/powerpoint/2010/main" val="3644467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0"/>
            <a:ext cx="8640960" cy="5314602"/>
          </a:xfrm>
        </p:spPr>
        <p:txBody>
          <a:bodyPr>
            <a:normAutofit fontScale="90000"/>
          </a:bodyPr>
          <a:lstStyle/>
          <a:p>
            <a:r>
              <a:rPr lang="ar-SY" sz="4000" dirty="0"/>
              <a:t>يسوع نرفع اسمك عاليا</a:t>
            </a:r>
            <a:r>
              <a:rPr lang="nl-NL" sz="4000" dirty="0" smtClean="0"/>
              <a:t/>
            </a:r>
            <a:br>
              <a:rPr lang="nl-NL" sz="4000" dirty="0" smtClean="0"/>
            </a:br>
            <a:r>
              <a:rPr lang="nl-NL" sz="4000" dirty="0" err="1" smtClean="0"/>
              <a:t>Jasoe</a:t>
            </a:r>
            <a:r>
              <a:rPr lang="nl-NL" sz="4000" dirty="0" smtClean="0"/>
              <a:t> </a:t>
            </a:r>
            <a:r>
              <a:rPr lang="nl-NL" sz="4000" dirty="0" err="1"/>
              <a:t>narfaoe</a:t>
            </a:r>
            <a:r>
              <a:rPr lang="nl-NL" sz="4000" dirty="0"/>
              <a:t> </a:t>
            </a:r>
            <a:r>
              <a:rPr lang="nl-NL" sz="4000" dirty="0" err="1"/>
              <a:t>ismaka</a:t>
            </a:r>
            <a:r>
              <a:rPr lang="nl-NL" sz="4000" dirty="0"/>
              <a:t> </a:t>
            </a:r>
            <a:r>
              <a:rPr lang="nl-NL" sz="4000" dirty="0" err="1" smtClean="0"/>
              <a:t>aliyen</a:t>
            </a:r>
            <a:r>
              <a:rPr lang="nl-NL" sz="4000" dirty="0"/>
              <a:t/>
            </a:r>
            <a:br>
              <a:rPr lang="nl-NL" sz="4000" dirty="0"/>
            </a:br>
            <a:r>
              <a:rPr lang="ar-SY" dirty="0"/>
              <a:t>يسوع نرفع اسمك فوق كل اسم</a:t>
            </a:r>
            <a:br>
              <a:rPr lang="ar-SY" dirty="0"/>
            </a:br>
            <a:r>
              <a:rPr lang="nl-NL" sz="4000" dirty="0" err="1"/>
              <a:t>Jasoe</a:t>
            </a:r>
            <a:r>
              <a:rPr lang="nl-NL" sz="4000" dirty="0"/>
              <a:t> </a:t>
            </a:r>
            <a:r>
              <a:rPr lang="nl-NL" sz="4000" dirty="0" err="1"/>
              <a:t>narfaoe</a:t>
            </a:r>
            <a:r>
              <a:rPr lang="nl-NL" sz="4000" dirty="0"/>
              <a:t> </a:t>
            </a:r>
            <a:r>
              <a:rPr lang="nl-NL" sz="4000" dirty="0" err="1"/>
              <a:t>ismaka</a:t>
            </a:r>
            <a:r>
              <a:rPr lang="nl-NL" sz="4000" dirty="0"/>
              <a:t> </a:t>
            </a:r>
            <a:r>
              <a:rPr lang="nl-NL" sz="4000" dirty="0" err="1" smtClean="0"/>
              <a:t>fawqa</a:t>
            </a:r>
            <a:r>
              <a:rPr lang="nl-NL" sz="4000" dirty="0" smtClean="0"/>
              <a:t> </a:t>
            </a:r>
            <a:r>
              <a:rPr lang="nl-NL" sz="4000" dirty="0"/>
              <a:t>koelie </a:t>
            </a:r>
            <a:r>
              <a:rPr lang="nl-NL" sz="4000" dirty="0" err="1" smtClean="0"/>
              <a:t>ism</a:t>
            </a:r>
            <a:r>
              <a:rPr lang="nl-NL" sz="4000" dirty="0"/>
              <a:t/>
            </a:r>
            <a:br>
              <a:rPr lang="nl-NL" sz="4000" dirty="0"/>
            </a:br>
            <a:r>
              <a:rPr lang="ar-SY" dirty="0"/>
              <a:t>البهاء والجلال لك وحدك يسوع نبارك اسمك</a:t>
            </a:r>
            <a:br>
              <a:rPr lang="ar-SY" dirty="0"/>
            </a:br>
            <a:r>
              <a:rPr lang="nl-NL" sz="4000" dirty="0" err="1"/>
              <a:t>Albahaoe</a:t>
            </a:r>
            <a:r>
              <a:rPr lang="nl-NL" sz="4000" dirty="0"/>
              <a:t> </a:t>
            </a:r>
            <a:r>
              <a:rPr lang="nl-NL" sz="4000" dirty="0" err="1"/>
              <a:t>wadj</a:t>
            </a:r>
            <a:r>
              <a:rPr lang="nl-NL" sz="4000" dirty="0"/>
              <a:t> </a:t>
            </a:r>
            <a:r>
              <a:rPr lang="nl-NL" sz="4000" dirty="0" err="1"/>
              <a:t>djalal</a:t>
            </a:r>
            <a:r>
              <a:rPr lang="nl-NL" sz="4000" dirty="0"/>
              <a:t> </a:t>
            </a:r>
            <a:r>
              <a:rPr lang="nl-NL" sz="4000" dirty="0" err="1"/>
              <a:t>laka</a:t>
            </a:r>
            <a:r>
              <a:rPr lang="nl-NL" sz="4000" dirty="0"/>
              <a:t> </a:t>
            </a:r>
            <a:r>
              <a:rPr lang="nl-NL" sz="4000" dirty="0" err="1"/>
              <a:t>wahdaka</a:t>
            </a:r>
            <a:r>
              <a:rPr lang="nl-NL" sz="4000" dirty="0"/>
              <a:t> </a:t>
            </a:r>
            <a:r>
              <a:rPr lang="nl-NL" sz="4000" dirty="0" smtClean="0"/>
              <a:t/>
            </a:r>
            <a:br>
              <a:rPr lang="nl-NL" sz="4000" dirty="0" smtClean="0"/>
            </a:br>
            <a:r>
              <a:rPr lang="nl-NL" sz="4000" dirty="0" err="1" smtClean="0"/>
              <a:t>jasoe</a:t>
            </a:r>
            <a:r>
              <a:rPr lang="nl-NL" sz="4000" dirty="0" smtClean="0"/>
              <a:t> </a:t>
            </a:r>
            <a:r>
              <a:rPr lang="nl-NL" sz="4000" dirty="0"/>
              <a:t>oe </a:t>
            </a:r>
            <a:r>
              <a:rPr lang="nl-NL" sz="4000" dirty="0" err="1"/>
              <a:t>noebarikoe</a:t>
            </a:r>
            <a:r>
              <a:rPr lang="nl-NL" sz="4000" dirty="0"/>
              <a:t> ‘</a:t>
            </a:r>
            <a:r>
              <a:rPr lang="nl-NL" sz="4000" dirty="0" err="1"/>
              <a:t>smaka</a:t>
            </a:r>
            <a:r>
              <a:rPr lang="nl-NL" sz="4000" dirty="0"/>
              <a:t/>
            </a:r>
            <a:br>
              <a:rPr lang="nl-NL" sz="4000" dirty="0"/>
            </a:br>
            <a:r>
              <a:rPr lang="nl-NL" sz="3100" i="1" dirty="0"/>
              <a:t>Jezus we heffen uw naam omhoog, Jezus we verheffen uw naam boven elke naam. De glorie en luister aan U alleen, Jezus, wij loven uw naam.</a:t>
            </a:r>
          </a:p>
        </p:txBody>
      </p:sp>
    </p:spTree>
    <p:extLst>
      <p:ext uri="{BB962C8B-B14F-4D97-AF65-F5344CB8AC3E}">
        <p14:creationId xmlns:p14="http://schemas.microsoft.com/office/powerpoint/2010/main" val="1002049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9835"/>
            <a:ext cx="8229600" cy="5497397"/>
          </a:xfrm>
        </p:spPr>
        <p:txBody>
          <a:bodyPr>
            <a:normAutofit fontScale="90000"/>
          </a:bodyPr>
          <a:lstStyle/>
          <a:p>
            <a:r>
              <a:rPr lang="ar-SY" dirty="0" smtClean="0"/>
              <a:t>نباركك </a:t>
            </a:r>
            <a:r>
              <a:rPr lang="ar-SY" dirty="0"/>
              <a:t>يا مليك المجد ربنا وولينا الى الابد</a:t>
            </a:r>
            <a:br>
              <a:rPr lang="ar-SY" dirty="0"/>
            </a:br>
            <a:r>
              <a:rPr lang="nl-NL" sz="4000" dirty="0" err="1"/>
              <a:t>Noebarikoeka</a:t>
            </a:r>
            <a:r>
              <a:rPr lang="nl-NL" sz="4000" dirty="0"/>
              <a:t> ja </a:t>
            </a:r>
            <a:r>
              <a:rPr lang="nl-NL" sz="4000" dirty="0" err="1"/>
              <a:t>malikal</a:t>
            </a:r>
            <a:r>
              <a:rPr lang="nl-NL" sz="4000" dirty="0"/>
              <a:t> </a:t>
            </a:r>
            <a:r>
              <a:rPr lang="nl-NL" sz="4000" dirty="0" err="1"/>
              <a:t>madjdie</a:t>
            </a:r>
            <a:r>
              <a:rPr lang="nl-NL" sz="4000" dirty="0"/>
              <a:t> </a:t>
            </a:r>
            <a:r>
              <a:rPr lang="nl-NL" sz="4000" dirty="0" err="1"/>
              <a:t>rabboena</a:t>
            </a:r>
            <a:r>
              <a:rPr lang="nl-NL" sz="4000" dirty="0"/>
              <a:t> </a:t>
            </a:r>
            <a:r>
              <a:rPr lang="nl-NL" sz="4000" dirty="0" err="1" smtClean="0"/>
              <a:t>wa</a:t>
            </a:r>
            <a:r>
              <a:rPr lang="nl-NL" sz="4000" dirty="0" smtClean="0"/>
              <a:t> </a:t>
            </a:r>
            <a:r>
              <a:rPr lang="nl-NL" sz="4000" dirty="0" err="1" smtClean="0"/>
              <a:t>maliekoena</a:t>
            </a:r>
            <a:r>
              <a:rPr lang="nl-NL" sz="4000" dirty="0" smtClean="0"/>
              <a:t> </a:t>
            </a:r>
            <a:r>
              <a:rPr lang="nl-NL" sz="4000" dirty="0" err="1"/>
              <a:t>ielal</a:t>
            </a:r>
            <a:r>
              <a:rPr lang="nl-NL" sz="4000" dirty="0"/>
              <a:t> </a:t>
            </a:r>
            <a:r>
              <a:rPr lang="nl-NL" sz="4000" dirty="0" err="1"/>
              <a:t>abadie</a:t>
            </a:r>
            <a:r>
              <a:rPr lang="nl-NL" dirty="0"/>
              <a:t/>
            </a:r>
            <a:br>
              <a:rPr lang="nl-NL" dirty="0"/>
            </a:br>
            <a:r>
              <a:rPr lang="ar-SY" dirty="0"/>
              <a:t>قد ارتفعت راسا على الجميع</a:t>
            </a:r>
            <a:br>
              <a:rPr lang="ar-SY" dirty="0"/>
            </a:br>
            <a:r>
              <a:rPr lang="nl-NL" sz="4000" dirty="0" err="1"/>
              <a:t>Qadier</a:t>
            </a:r>
            <a:r>
              <a:rPr lang="nl-NL" sz="4000" dirty="0"/>
              <a:t> </a:t>
            </a:r>
            <a:r>
              <a:rPr lang="nl-NL" sz="4000" dirty="0" err="1"/>
              <a:t>tafata</a:t>
            </a:r>
            <a:r>
              <a:rPr lang="nl-NL" sz="4000" dirty="0"/>
              <a:t> </a:t>
            </a:r>
            <a:r>
              <a:rPr lang="nl-NL" sz="4000" dirty="0" err="1"/>
              <a:t>rasan</a:t>
            </a:r>
            <a:r>
              <a:rPr lang="nl-NL" sz="4000" dirty="0"/>
              <a:t> </a:t>
            </a:r>
            <a:r>
              <a:rPr lang="nl-NL" sz="4000" dirty="0" err="1"/>
              <a:t>alal</a:t>
            </a:r>
            <a:r>
              <a:rPr lang="nl-NL" sz="4000" dirty="0"/>
              <a:t> </a:t>
            </a:r>
            <a:r>
              <a:rPr lang="nl-NL" sz="4000" dirty="0" err="1"/>
              <a:t>djamie</a:t>
            </a:r>
            <a:r>
              <a:rPr lang="nl-NL" sz="4000" dirty="0"/>
              <a:t>-ie</a:t>
            </a:r>
            <a:r>
              <a:rPr lang="nl-NL" dirty="0"/>
              <a:t/>
            </a:r>
            <a:br>
              <a:rPr lang="nl-NL" dirty="0"/>
            </a:br>
            <a:r>
              <a:rPr lang="ar-SY" dirty="0"/>
              <a:t>لك يارب القوه والسلطان</a:t>
            </a:r>
            <a:br>
              <a:rPr lang="ar-SY" dirty="0"/>
            </a:br>
            <a:r>
              <a:rPr lang="nl-NL" sz="4000" dirty="0" err="1"/>
              <a:t>laka</a:t>
            </a:r>
            <a:r>
              <a:rPr lang="nl-NL" sz="4000" dirty="0"/>
              <a:t> </a:t>
            </a:r>
            <a:r>
              <a:rPr lang="nl-NL" sz="4000" dirty="0" err="1"/>
              <a:t>jarabboel</a:t>
            </a:r>
            <a:r>
              <a:rPr lang="nl-NL" sz="4000" dirty="0"/>
              <a:t> </a:t>
            </a:r>
            <a:r>
              <a:rPr lang="nl-NL" sz="4000" dirty="0" err="1"/>
              <a:t>qoewa</a:t>
            </a:r>
            <a:r>
              <a:rPr lang="nl-NL" sz="4000" dirty="0"/>
              <a:t> </a:t>
            </a:r>
            <a:r>
              <a:rPr lang="nl-NL" sz="4000" dirty="0" err="1"/>
              <a:t>wassoeltaan</a:t>
            </a:r>
            <a:r>
              <a:rPr lang="nl-NL" dirty="0"/>
              <a:t/>
            </a:r>
            <a:br>
              <a:rPr lang="nl-NL" dirty="0"/>
            </a:br>
            <a:r>
              <a:rPr lang="nl-NL" sz="3100" i="1" dirty="0"/>
              <a:t>Wij loven U de koning van de heerlijkheid, onze Heer tot in eeuwigheid. U bent verheven hoog boven allen. Aan U heer de kracht en de majesteit. </a:t>
            </a:r>
          </a:p>
        </p:txBody>
      </p:sp>
    </p:spTree>
    <p:extLst>
      <p:ext uri="{BB962C8B-B14F-4D97-AF65-F5344CB8AC3E}">
        <p14:creationId xmlns:p14="http://schemas.microsoft.com/office/powerpoint/2010/main" val="386536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640960" cy="5949280"/>
          </a:xfrm>
        </p:spPr>
        <p:txBody>
          <a:bodyPr>
            <a:normAutofit fontScale="90000"/>
          </a:bodyPr>
          <a:lstStyle/>
          <a:p>
            <a:r>
              <a:rPr lang="ar-SY" sz="4000" dirty="0"/>
              <a:t>يسوع نرفع اسمك عاليا</a:t>
            </a:r>
            <a:r>
              <a:rPr lang="nl-NL" sz="4000" dirty="0" smtClean="0"/>
              <a:t/>
            </a:r>
            <a:br>
              <a:rPr lang="nl-NL" sz="4000" dirty="0" smtClean="0"/>
            </a:br>
            <a:r>
              <a:rPr lang="nl-NL" sz="4000" dirty="0" err="1" smtClean="0"/>
              <a:t>Jasoe</a:t>
            </a:r>
            <a:r>
              <a:rPr lang="nl-NL" sz="4000" dirty="0" smtClean="0"/>
              <a:t> </a:t>
            </a:r>
            <a:r>
              <a:rPr lang="nl-NL" sz="4000" dirty="0" err="1"/>
              <a:t>narfaoe</a:t>
            </a:r>
            <a:r>
              <a:rPr lang="nl-NL" sz="4000" dirty="0"/>
              <a:t> </a:t>
            </a:r>
            <a:r>
              <a:rPr lang="nl-NL" sz="4000" dirty="0" err="1"/>
              <a:t>ismaka</a:t>
            </a:r>
            <a:r>
              <a:rPr lang="nl-NL" sz="4000" dirty="0"/>
              <a:t> </a:t>
            </a:r>
            <a:r>
              <a:rPr lang="nl-NL" sz="4000" dirty="0" err="1" smtClean="0"/>
              <a:t>aliyen</a:t>
            </a:r>
            <a:r>
              <a:rPr lang="nl-NL" sz="4000" dirty="0"/>
              <a:t/>
            </a:r>
            <a:br>
              <a:rPr lang="nl-NL" sz="4000" dirty="0"/>
            </a:br>
            <a:r>
              <a:rPr lang="ar-SY" dirty="0"/>
              <a:t>يسوع نرفع اسمك فوق كل اسم</a:t>
            </a:r>
            <a:br>
              <a:rPr lang="ar-SY" dirty="0"/>
            </a:br>
            <a:r>
              <a:rPr lang="nl-NL" sz="4000" dirty="0" err="1"/>
              <a:t>Jasoe</a:t>
            </a:r>
            <a:r>
              <a:rPr lang="nl-NL" sz="4000" dirty="0"/>
              <a:t> </a:t>
            </a:r>
            <a:r>
              <a:rPr lang="nl-NL" sz="4000" dirty="0" err="1"/>
              <a:t>narfaoe</a:t>
            </a:r>
            <a:r>
              <a:rPr lang="nl-NL" sz="4000" dirty="0"/>
              <a:t> </a:t>
            </a:r>
            <a:r>
              <a:rPr lang="nl-NL" sz="4000" dirty="0" err="1"/>
              <a:t>ismaka</a:t>
            </a:r>
            <a:r>
              <a:rPr lang="nl-NL" sz="4000" dirty="0"/>
              <a:t> </a:t>
            </a:r>
            <a:r>
              <a:rPr lang="nl-NL" sz="4000" dirty="0" err="1" smtClean="0"/>
              <a:t>fawqa</a:t>
            </a:r>
            <a:r>
              <a:rPr lang="nl-NL" sz="4000" dirty="0" smtClean="0"/>
              <a:t> </a:t>
            </a:r>
            <a:r>
              <a:rPr lang="nl-NL" sz="4000" dirty="0"/>
              <a:t>koelie </a:t>
            </a:r>
            <a:r>
              <a:rPr lang="nl-NL" sz="4000" dirty="0" err="1" smtClean="0"/>
              <a:t>ism</a:t>
            </a:r>
            <a:r>
              <a:rPr lang="nl-NL" sz="4000" dirty="0"/>
              <a:t/>
            </a:r>
            <a:br>
              <a:rPr lang="nl-NL" sz="4000" dirty="0"/>
            </a:br>
            <a:r>
              <a:rPr lang="ar-SY" dirty="0"/>
              <a:t>البهاء والجلال لك وحدك يسوع نبارك اسمك</a:t>
            </a:r>
            <a:br>
              <a:rPr lang="ar-SY" dirty="0"/>
            </a:br>
            <a:r>
              <a:rPr lang="nl-NL" sz="4000" dirty="0" err="1"/>
              <a:t>Albahaoe</a:t>
            </a:r>
            <a:r>
              <a:rPr lang="nl-NL" sz="4000" dirty="0"/>
              <a:t> </a:t>
            </a:r>
            <a:r>
              <a:rPr lang="nl-NL" sz="4000" dirty="0" err="1"/>
              <a:t>wadj</a:t>
            </a:r>
            <a:r>
              <a:rPr lang="nl-NL" sz="4000" dirty="0"/>
              <a:t> </a:t>
            </a:r>
            <a:r>
              <a:rPr lang="nl-NL" sz="4000" dirty="0" err="1"/>
              <a:t>djalal</a:t>
            </a:r>
            <a:r>
              <a:rPr lang="nl-NL" sz="4000" dirty="0"/>
              <a:t> </a:t>
            </a:r>
            <a:r>
              <a:rPr lang="nl-NL" sz="4000" dirty="0" err="1"/>
              <a:t>laka</a:t>
            </a:r>
            <a:r>
              <a:rPr lang="nl-NL" sz="4000" dirty="0"/>
              <a:t> </a:t>
            </a:r>
            <a:r>
              <a:rPr lang="nl-NL" sz="4000" dirty="0" err="1"/>
              <a:t>wahdaka</a:t>
            </a:r>
            <a:r>
              <a:rPr lang="nl-NL" sz="4000" dirty="0"/>
              <a:t> </a:t>
            </a:r>
            <a:r>
              <a:rPr lang="nl-NL" sz="4000" dirty="0" smtClean="0"/>
              <a:t/>
            </a:r>
            <a:br>
              <a:rPr lang="nl-NL" sz="4000" dirty="0" smtClean="0"/>
            </a:br>
            <a:r>
              <a:rPr lang="nl-NL" sz="4000" dirty="0" err="1" smtClean="0"/>
              <a:t>jasoe</a:t>
            </a:r>
            <a:r>
              <a:rPr lang="nl-NL" sz="4000" dirty="0" smtClean="0"/>
              <a:t> </a:t>
            </a:r>
            <a:r>
              <a:rPr lang="nl-NL" sz="4000" dirty="0"/>
              <a:t>oe </a:t>
            </a:r>
            <a:r>
              <a:rPr lang="nl-NL" sz="4000" dirty="0" err="1"/>
              <a:t>noebarikoe</a:t>
            </a:r>
            <a:r>
              <a:rPr lang="nl-NL" sz="4000" dirty="0"/>
              <a:t> ‘</a:t>
            </a:r>
            <a:r>
              <a:rPr lang="nl-NL" sz="4000" dirty="0" err="1" smtClean="0"/>
              <a:t>smaka</a:t>
            </a:r>
            <a:r>
              <a:rPr lang="nl-NL" sz="4000" dirty="0" smtClean="0"/>
              <a:t/>
            </a:r>
            <a:br>
              <a:rPr lang="nl-NL" sz="4000" dirty="0" smtClean="0"/>
            </a:br>
            <a:r>
              <a:rPr lang="nl-NL" sz="4000" dirty="0" smtClean="0"/>
              <a:t>2x </a:t>
            </a:r>
            <a:r>
              <a:rPr lang="nl-NL" sz="4000" dirty="0"/>
              <a:t/>
            </a:r>
            <a:br>
              <a:rPr lang="nl-NL" sz="4000" dirty="0"/>
            </a:br>
            <a:r>
              <a:rPr lang="nl-NL" sz="3100" i="1" dirty="0"/>
              <a:t>Jezus we heffen uw naam omhoog, Jezus we verheffen uw naam boven elke naam. De glorie en luister aan U alleen, Jezus, wij loven uw naam.</a:t>
            </a:r>
          </a:p>
        </p:txBody>
      </p:sp>
    </p:spTree>
    <p:extLst>
      <p:ext uri="{BB962C8B-B14F-4D97-AF65-F5344CB8AC3E}">
        <p14:creationId xmlns:p14="http://schemas.microsoft.com/office/powerpoint/2010/main" val="3497682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090466"/>
          </a:xfrm>
        </p:spPr>
        <p:txBody>
          <a:bodyPr/>
          <a:lstStyle/>
          <a:p>
            <a:r>
              <a:rPr lang="nl-NL" dirty="0" smtClean="0"/>
              <a:t>Voor U alle lof, Koning der ere</a:t>
            </a:r>
            <a:br>
              <a:rPr lang="nl-NL" dirty="0" smtClean="0"/>
            </a:br>
            <a:r>
              <a:rPr lang="nl-NL" dirty="0" smtClean="0"/>
              <a:t>U bent onze koning </a:t>
            </a:r>
            <a:br>
              <a:rPr lang="nl-NL" dirty="0" smtClean="0"/>
            </a:br>
            <a:r>
              <a:rPr lang="nl-NL" dirty="0" smtClean="0"/>
              <a:t>tot in eeuwigheid</a:t>
            </a:r>
            <a:br>
              <a:rPr lang="nl-NL" dirty="0" smtClean="0"/>
            </a:br>
            <a:r>
              <a:rPr lang="nl-NL" dirty="0" smtClean="0"/>
              <a:t>U bent verhoogd, boven alle heren</a:t>
            </a:r>
            <a:br>
              <a:rPr lang="nl-NL" dirty="0" smtClean="0"/>
            </a:br>
            <a:r>
              <a:rPr lang="nl-NL" dirty="0" smtClean="0"/>
              <a:t>Aan U is de macht, de heerschappij</a:t>
            </a:r>
            <a:endParaRPr lang="nl-NL" dirty="0"/>
          </a:p>
        </p:txBody>
      </p:sp>
    </p:spTree>
    <p:extLst>
      <p:ext uri="{BB962C8B-B14F-4D97-AF65-F5344CB8AC3E}">
        <p14:creationId xmlns:p14="http://schemas.microsoft.com/office/powerpoint/2010/main" val="1606867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306490"/>
          </a:xfrm>
        </p:spPr>
        <p:txBody>
          <a:bodyPr/>
          <a:lstStyle/>
          <a:p>
            <a:r>
              <a:rPr lang="nl-NL" dirty="0" smtClean="0"/>
              <a:t>Heer Jezus, wij verhogen U alleen</a:t>
            </a:r>
            <a:br>
              <a:rPr lang="nl-NL" dirty="0" smtClean="0"/>
            </a:br>
            <a:r>
              <a:rPr lang="nl-NL" dirty="0" smtClean="0"/>
              <a:t>Heer Jezus , uw naam ontvangt de hoogste eer</a:t>
            </a:r>
            <a:br>
              <a:rPr lang="nl-NL" dirty="0" smtClean="0"/>
            </a:br>
            <a:r>
              <a:rPr lang="nl-NL" dirty="0" smtClean="0"/>
              <a:t>de lof en de aanbidding zijn voor U</a:t>
            </a:r>
            <a:br>
              <a:rPr lang="nl-NL" dirty="0" smtClean="0"/>
            </a:br>
            <a:r>
              <a:rPr lang="nl-NL" dirty="0" smtClean="0"/>
              <a:t>Heer Jezus, wij verhogen U alleen</a:t>
            </a:r>
            <a:endParaRPr lang="nl-NL" dirty="0"/>
          </a:p>
        </p:txBody>
      </p:sp>
    </p:spTree>
    <p:extLst>
      <p:ext uri="{BB962C8B-B14F-4D97-AF65-F5344CB8AC3E}">
        <p14:creationId xmlns:p14="http://schemas.microsoft.com/office/powerpoint/2010/main" val="195779288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40</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160-  Noebarikoeka ja malikal madjdie  نباركك يا مليك المجد (b2-757)  http://tranem.linga.org/mp3/song-2750    </vt:lpstr>
      <vt:lpstr>نباركك يا مليك المجد ربنا وولينا الى الابد Noebarikoeka ja malikal madjdie rabboena wa maliekoena ielal abadie قد ارتفعت راسا على الجميع Qadier tafata rasan alal djamie-ie لك يارب القوه والسلطان laka jarabboel qoewa wassoeltaan Wij loven U de koning van de heerlijkheid, onze Heer tot in eeuwigheid. U bent verheven hoog boven allen. Aan U heer de kracht en de majesteit. </vt:lpstr>
      <vt:lpstr>يسوع نرفع اسمك عاليا Jasoe narfaoe ismaka aliyen يسوع نرفع اسمك فوق كل اسم Jasoe narfaoe ismaka fawqa koelie ism البهاء والجلال لك وحدك يسوع نبارك اسمك Albahaoe wadj djalal laka wahdaka  jasoe oe noebarikoe ‘smaka Jezus we heffen uw naam omhoog, Jezus we verheffen uw naam boven elke naam. De glorie en luister aan U alleen, Jezus, wij loven uw naam.</vt:lpstr>
      <vt:lpstr>نباركك يا مليك المجد ربنا وولينا الى الابد Noebarikoeka ja malikal madjdie rabboena wa maliekoena ielal abadie قد ارتفعت راسا على الجميع Qadier tafata rasan alal djamie-ie لك يارب القوه والسلطان laka jarabboel qoewa wassoeltaan Wij loven U de koning van de heerlijkheid, onze Heer tot in eeuwigheid. U bent verheven hoog boven allen. Aan U heer de kracht en de majesteit. </vt:lpstr>
      <vt:lpstr>يسوع نرفع اسمك عاليا Jasoe narfaoe ismaka aliyen يسوع نرفع اسمك فوق كل اسم Jasoe narfaoe ismaka fawqa koelie ism البهاء والجلال لك وحدك يسوع نبارك اسمك Albahaoe wadj djalal laka wahdaka  jasoe oe noebarikoe ‘smaka 2x  Jezus we heffen uw naam omhoog, Jezus we verheffen uw naam boven elke naam. De glorie en luister aan U alleen, Jezus, wij loven uw naam.</vt:lpstr>
      <vt:lpstr>Voor U alle lof, Koning der ere U bent onze koning  tot in eeuwigheid U bent verhoogd, boven alle heren Aan U is de macht, de heerschappij</vt:lpstr>
      <vt:lpstr>Heer Jezus, wij verhogen U alleen Heer Jezus , uw naam ontvangt de hoogste eer de lof en de aanbidding zijn voor U Heer Jezus, wij verhogen U alleen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Noebarikoek ja malikal madjdie  نباركك يا مليك المجد (b2-757)   </dc:title>
  <dc:creator>Gebruiker</dc:creator>
  <cp:lastModifiedBy>Gebruiker</cp:lastModifiedBy>
  <cp:revision>6</cp:revision>
  <dcterms:created xsi:type="dcterms:W3CDTF">2015-05-07T11:29:33Z</dcterms:created>
  <dcterms:modified xsi:type="dcterms:W3CDTF">2017-01-07T10:15:04Z</dcterms:modified>
</cp:coreProperties>
</file>