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1" r:id="rId8"/>
    <p:sldId id="264" r:id="rId9"/>
    <p:sldId id="265" r:id="rId10"/>
    <p:sldId id="260"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45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9ADE4C7B-A4FD-4751-A4AC-2CC9D7A22ED6}" type="datetimeFigureOut">
              <a:rPr lang="nl-NL" smtClean="0"/>
              <a:t>2-1-2015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6BA649D-2E31-4855-8E4A-12017143D98E}" type="slidenum">
              <a:rPr lang="nl-NL" smtClean="0"/>
              <a:t>‹nr.›</a:t>
            </a:fld>
            <a:endParaRPr lang="nl-NL"/>
          </a:p>
        </p:txBody>
      </p:sp>
    </p:spTree>
    <p:extLst>
      <p:ext uri="{BB962C8B-B14F-4D97-AF65-F5344CB8AC3E}">
        <p14:creationId xmlns:p14="http://schemas.microsoft.com/office/powerpoint/2010/main" val="104615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ADE4C7B-A4FD-4751-A4AC-2CC9D7A22ED6}" type="datetimeFigureOut">
              <a:rPr lang="nl-NL" smtClean="0"/>
              <a:t>2-1-2015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6BA649D-2E31-4855-8E4A-12017143D98E}" type="slidenum">
              <a:rPr lang="nl-NL" smtClean="0"/>
              <a:t>‹nr.›</a:t>
            </a:fld>
            <a:endParaRPr lang="nl-NL"/>
          </a:p>
        </p:txBody>
      </p:sp>
    </p:spTree>
    <p:extLst>
      <p:ext uri="{BB962C8B-B14F-4D97-AF65-F5344CB8AC3E}">
        <p14:creationId xmlns:p14="http://schemas.microsoft.com/office/powerpoint/2010/main" val="3314836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ADE4C7B-A4FD-4751-A4AC-2CC9D7A22ED6}" type="datetimeFigureOut">
              <a:rPr lang="nl-NL" smtClean="0"/>
              <a:t>2-1-2015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6BA649D-2E31-4855-8E4A-12017143D98E}" type="slidenum">
              <a:rPr lang="nl-NL" smtClean="0"/>
              <a:t>‹nr.›</a:t>
            </a:fld>
            <a:endParaRPr lang="nl-NL"/>
          </a:p>
        </p:txBody>
      </p:sp>
    </p:spTree>
    <p:extLst>
      <p:ext uri="{BB962C8B-B14F-4D97-AF65-F5344CB8AC3E}">
        <p14:creationId xmlns:p14="http://schemas.microsoft.com/office/powerpoint/2010/main" val="71504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ADE4C7B-A4FD-4751-A4AC-2CC9D7A22ED6}" type="datetimeFigureOut">
              <a:rPr lang="nl-NL" smtClean="0"/>
              <a:t>2-1-2015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6BA649D-2E31-4855-8E4A-12017143D98E}" type="slidenum">
              <a:rPr lang="nl-NL" smtClean="0"/>
              <a:t>‹nr.›</a:t>
            </a:fld>
            <a:endParaRPr lang="nl-NL"/>
          </a:p>
        </p:txBody>
      </p:sp>
    </p:spTree>
    <p:extLst>
      <p:ext uri="{BB962C8B-B14F-4D97-AF65-F5344CB8AC3E}">
        <p14:creationId xmlns:p14="http://schemas.microsoft.com/office/powerpoint/2010/main" val="2190537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ADE4C7B-A4FD-4751-A4AC-2CC9D7A22ED6}" type="datetimeFigureOut">
              <a:rPr lang="nl-NL" smtClean="0"/>
              <a:t>2-1-2015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6BA649D-2E31-4855-8E4A-12017143D98E}" type="slidenum">
              <a:rPr lang="nl-NL" smtClean="0"/>
              <a:t>‹nr.›</a:t>
            </a:fld>
            <a:endParaRPr lang="nl-NL"/>
          </a:p>
        </p:txBody>
      </p:sp>
    </p:spTree>
    <p:extLst>
      <p:ext uri="{BB962C8B-B14F-4D97-AF65-F5344CB8AC3E}">
        <p14:creationId xmlns:p14="http://schemas.microsoft.com/office/powerpoint/2010/main" val="2478209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ADE4C7B-A4FD-4751-A4AC-2CC9D7A22ED6}" type="datetimeFigureOut">
              <a:rPr lang="nl-NL" smtClean="0"/>
              <a:t>2-1-2015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6BA649D-2E31-4855-8E4A-12017143D98E}" type="slidenum">
              <a:rPr lang="nl-NL" smtClean="0"/>
              <a:t>‹nr.›</a:t>
            </a:fld>
            <a:endParaRPr lang="nl-NL"/>
          </a:p>
        </p:txBody>
      </p:sp>
    </p:spTree>
    <p:extLst>
      <p:ext uri="{BB962C8B-B14F-4D97-AF65-F5344CB8AC3E}">
        <p14:creationId xmlns:p14="http://schemas.microsoft.com/office/powerpoint/2010/main" val="2231735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ADE4C7B-A4FD-4751-A4AC-2CC9D7A22ED6}" type="datetimeFigureOut">
              <a:rPr lang="nl-NL" smtClean="0"/>
              <a:t>2-1-2015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6BA649D-2E31-4855-8E4A-12017143D98E}" type="slidenum">
              <a:rPr lang="nl-NL" smtClean="0"/>
              <a:t>‹nr.›</a:t>
            </a:fld>
            <a:endParaRPr lang="nl-NL"/>
          </a:p>
        </p:txBody>
      </p:sp>
    </p:spTree>
    <p:extLst>
      <p:ext uri="{BB962C8B-B14F-4D97-AF65-F5344CB8AC3E}">
        <p14:creationId xmlns:p14="http://schemas.microsoft.com/office/powerpoint/2010/main" val="2164051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ADE4C7B-A4FD-4751-A4AC-2CC9D7A22ED6}" type="datetimeFigureOut">
              <a:rPr lang="nl-NL" smtClean="0"/>
              <a:t>2-1-2015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6BA649D-2E31-4855-8E4A-12017143D98E}" type="slidenum">
              <a:rPr lang="nl-NL" smtClean="0"/>
              <a:t>‹nr.›</a:t>
            </a:fld>
            <a:endParaRPr lang="nl-NL"/>
          </a:p>
        </p:txBody>
      </p:sp>
    </p:spTree>
    <p:extLst>
      <p:ext uri="{BB962C8B-B14F-4D97-AF65-F5344CB8AC3E}">
        <p14:creationId xmlns:p14="http://schemas.microsoft.com/office/powerpoint/2010/main" val="1736345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ADE4C7B-A4FD-4751-A4AC-2CC9D7A22ED6}" type="datetimeFigureOut">
              <a:rPr lang="nl-NL" smtClean="0"/>
              <a:t>2-1-2015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6BA649D-2E31-4855-8E4A-12017143D98E}" type="slidenum">
              <a:rPr lang="nl-NL" smtClean="0"/>
              <a:t>‹nr.›</a:t>
            </a:fld>
            <a:endParaRPr lang="nl-NL"/>
          </a:p>
        </p:txBody>
      </p:sp>
    </p:spTree>
    <p:extLst>
      <p:ext uri="{BB962C8B-B14F-4D97-AF65-F5344CB8AC3E}">
        <p14:creationId xmlns:p14="http://schemas.microsoft.com/office/powerpoint/2010/main" val="2439861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ADE4C7B-A4FD-4751-A4AC-2CC9D7A22ED6}" type="datetimeFigureOut">
              <a:rPr lang="nl-NL" smtClean="0"/>
              <a:t>2-1-2015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6BA649D-2E31-4855-8E4A-12017143D98E}" type="slidenum">
              <a:rPr lang="nl-NL" smtClean="0"/>
              <a:t>‹nr.›</a:t>
            </a:fld>
            <a:endParaRPr lang="nl-NL"/>
          </a:p>
        </p:txBody>
      </p:sp>
    </p:spTree>
    <p:extLst>
      <p:ext uri="{BB962C8B-B14F-4D97-AF65-F5344CB8AC3E}">
        <p14:creationId xmlns:p14="http://schemas.microsoft.com/office/powerpoint/2010/main" val="2228896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ADE4C7B-A4FD-4751-A4AC-2CC9D7A22ED6}" type="datetimeFigureOut">
              <a:rPr lang="nl-NL" smtClean="0"/>
              <a:t>2-1-2015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6BA649D-2E31-4855-8E4A-12017143D98E}" type="slidenum">
              <a:rPr lang="nl-NL" smtClean="0"/>
              <a:t>‹nr.›</a:t>
            </a:fld>
            <a:endParaRPr lang="nl-NL"/>
          </a:p>
        </p:txBody>
      </p:sp>
    </p:spTree>
    <p:extLst>
      <p:ext uri="{BB962C8B-B14F-4D97-AF65-F5344CB8AC3E}">
        <p14:creationId xmlns:p14="http://schemas.microsoft.com/office/powerpoint/2010/main" val="3396142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DE4C7B-A4FD-4751-A4AC-2CC9D7A22ED6}" type="datetimeFigureOut">
              <a:rPr lang="nl-NL" smtClean="0"/>
              <a:t>2-1-2015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BA649D-2E31-4855-8E4A-12017143D98E}" type="slidenum">
              <a:rPr lang="nl-NL" smtClean="0"/>
              <a:t>‹nr.›</a:t>
            </a:fld>
            <a:endParaRPr lang="nl-NL"/>
          </a:p>
        </p:txBody>
      </p:sp>
    </p:spTree>
    <p:extLst>
      <p:ext uri="{BB962C8B-B14F-4D97-AF65-F5344CB8AC3E}">
        <p14:creationId xmlns:p14="http://schemas.microsoft.com/office/powerpoint/2010/main" val="2932417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2650306"/>
          </a:xfrm>
        </p:spPr>
        <p:txBody>
          <a:bodyPr>
            <a:normAutofit fontScale="90000"/>
          </a:bodyPr>
          <a:lstStyle/>
          <a:p>
            <a:r>
              <a:rPr lang="nl-NL" b="1" dirty="0">
                <a:solidFill>
                  <a:srgbClr val="0D0D0D"/>
                </a:solidFill>
                <a:ea typeface="Calibri"/>
                <a:cs typeface="Arial"/>
              </a:rPr>
              <a:t> </a:t>
            </a:r>
            <a:r>
              <a:rPr lang="nl-NL" b="1" dirty="0" smtClean="0">
                <a:solidFill>
                  <a:srgbClr val="0D0D0D"/>
                </a:solidFill>
                <a:ea typeface="Calibri"/>
                <a:cs typeface="Arial"/>
              </a:rPr>
              <a:t>boek </a:t>
            </a:r>
            <a:r>
              <a:rPr lang="nl-NL" b="1" dirty="0">
                <a:solidFill>
                  <a:srgbClr val="0D0D0D"/>
                </a:solidFill>
                <a:ea typeface="Calibri"/>
                <a:cs typeface="Arial"/>
              </a:rPr>
              <a:t>2 – </a:t>
            </a:r>
            <a:r>
              <a:rPr lang="nl-NL" b="1" dirty="0" smtClean="0">
                <a:solidFill>
                  <a:srgbClr val="0D0D0D"/>
                </a:solidFill>
                <a:ea typeface="Calibri"/>
                <a:cs typeface="Arial"/>
              </a:rPr>
              <a:t>686</a:t>
            </a:r>
            <a:r>
              <a:rPr lang="nl-NL" dirty="0" smtClean="0"/>
              <a:t/>
            </a:r>
            <a:br>
              <a:rPr lang="nl-NL" dirty="0" smtClean="0"/>
            </a:br>
            <a:r>
              <a:rPr lang="nl-NL" dirty="0" smtClean="0"/>
              <a:t>158-   Ana </a:t>
            </a:r>
            <a:r>
              <a:rPr lang="nl-NL" dirty="0" err="1" smtClean="0"/>
              <a:t>djei</a:t>
            </a:r>
            <a:r>
              <a:rPr lang="nl-NL" dirty="0" smtClean="0"/>
              <a:t> oe </a:t>
            </a:r>
            <a:r>
              <a:rPr lang="nl-NL" dirty="0" err="1" smtClean="0"/>
              <a:t>masnoed</a:t>
            </a:r>
            <a:r>
              <a:rPr lang="nl-NL" dirty="0" smtClean="0"/>
              <a:t> </a:t>
            </a:r>
            <a:r>
              <a:rPr lang="nl-NL" dirty="0" err="1" smtClean="0"/>
              <a:t>ala</a:t>
            </a:r>
            <a:r>
              <a:rPr lang="nl-NL" dirty="0" smtClean="0"/>
              <a:t> </a:t>
            </a:r>
            <a:r>
              <a:rPr lang="nl-NL" dirty="0" err="1" smtClean="0"/>
              <a:t>wadak</a:t>
            </a:r>
            <a:r>
              <a:rPr lang="nl-NL" dirty="0" smtClean="0"/>
              <a:t/>
            </a:r>
            <a:br>
              <a:rPr lang="nl-NL" dirty="0" smtClean="0"/>
            </a:br>
            <a:r>
              <a:rPr lang="ar-SA" b="1" dirty="0">
                <a:solidFill>
                  <a:srgbClr val="0D0D0D"/>
                </a:solidFill>
                <a:ea typeface="Calibri"/>
                <a:cs typeface="Arial"/>
              </a:rPr>
              <a:t>انا جاى ومسنود</a:t>
            </a:r>
            <a:r>
              <a:rPr lang="nl-NL" b="1" dirty="0">
                <a:solidFill>
                  <a:srgbClr val="0D0D0D"/>
                </a:solidFill>
                <a:ea typeface="Calibri"/>
                <a:cs typeface="Arial"/>
              </a:rPr>
              <a:t> </a:t>
            </a:r>
            <a:endParaRPr lang="nl-NL" dirty="0"/>
          </a:p>
        </p:txBody>
      </p:sp>
    </p:spTree>
    <p:extLst>
      <p:ext uri="{BB962C8B-B14F-4D97-AF65-F5344CB8AC3E}">
        <p14:creationId xmlns:p14="http://schemas.microsoft.com/office/powerpoint/2010/main" val="1097482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964488" cy="4293096"/>
          </a:xfrm>
        </p:spPr>
        <p:txBody>
          <a:bodyPr>
            <a:normAutofit fontScale="90000"/>
          </a:bodyPr>
          <a:lstStyle/>
          <a:p>
            <a:pPr rtl="1">
              <a:lnSpc>
                <a:spcPct val="115000"/>
              </a:lnSpc>
              <a:spcAft>
                <a:spcPts val="1000"/>
              </a:spcAft>
            </a:pPr>
            <a:r>
              <a:rPr lang="ar-SA" sz="3600" b="1" dirty="0" smtClean="0">
                <a:solidFill>
                  <a:srgbClr val="0D0D0D"/>
                </a:solidFill>
                <a:ea typeface="Calibri"/>
                <a:cs typeface="Arial"/>
              </a:rPr>
              <a:t>القرار:</a:t>
            </a:r>
            <a:r>
              <a:rPr lang="nl-NL" sz="3600" b="1" dirty="0" smtClean="0">
                <a:solidFill>
                  <a:srgbClr val="0D0D0D"/>
                </a:solidFill>
                <a:ea typeface="Calibri"/>
                <a:cs typeface="Arial"/>
              </a:rPr>
              <a:t> </a:t>
            </a:r>
            <a:r>
              <a:rPr lang="nl-NL" sz="3600" b="1" dirty="0">
                <a:solidFill>
                  <a:srgbClr val="0D0D0D"/>
                </a:solidFill>
                <a:ea typeface="Calibri"/>
                <a:cs typeface="Arial"/>
              </a:rPr>
              <a:t>Refrein</a:t>
            </a:r>
            <a:r>
              <a:rPr lang="nl-NL" b="1" dirty="0">
                <a:solidFill>
                  <a:srgbClr val="0D0D0D"/>
                </a:solidFill>
                <a:ea typeface="Calibri"/>
                <a:cs typeface="Arial"/>
              </a:rPr>
              <a:t/>
            </a:r>
            <a:br>
              <a:rPr lang="nl-NL" b="1" dirty="0">
                <a:solidFill>
                  <a:srgbClr val="0D0D0D"/>
                </a:solidFill>
                <a:ea typeface="Calibri"/>
                <a:cs typeface="Arial"/>
              </a:rPr>
            </a:br>
            <a:r>
              <a:rPr lang="nl-NL" b="1" dirty="0" smtClean="0">
                <a:solidFill>
                  <a:srgbClr val="0D0D0D"/>
                </a:solidFill>
                <a:ea typeface="Calibri"/>
                <a:cs typeface="Arial"/>
              </a:rPr>
              <a:t>)</a:t>
            </a:r>
            <a:r>
              <a:rPr lang="ar-SA" b="1" dirty="0" smtClean="0">
                <a:solidFill>
                  <a:srgbClr val="0D0D0D"/>
                </a:solidFill>
                <a:ea typeface="Calibri"/>
                <a:cs typeface="Arial"/>
              </a:rPr>
              <a:t>صادق </a:t>
            </a:r>
            <a:r>
              <a:rPr lang="ar-SA" b="1" dirty="0">
                <a:solidFill>
                  <a:srgbClr val="0D0D0D"/>
                </a:solidFill>
                <a:ea typeface="Calibri"/>
                <a:cs typeface="Arial"/>
              </a:rPr>
              <a:t>صادق صادق ياربى انت ياربى صادق ياربى فى مواعيدك ) </a:t>
            </a:r>
            <a:r>
              <a:rPr lang="ar-SA" b="1" dirty="0" smtClean="0">
                <a:solidFill>
                  <a:srgbClr val="0D0D0D"/>
                </a:solidFill>
                <a:ea typeface="Calibri"/>
                <a:cs typeface="Arial"/>
              </a:rPr>
              <a:t>2</a:t>
            </a:r>
            <a:r>
              <a:rPr lang="nl-NL" b="1" dirty="0">
                <a:solidFill>
                  <a:srgbClr val="0D0D0D"/>
                </a:solidFill>
                <a:ea typeface="Calibri"/>
                <a:cs typeface="Arial"/>
              </a:rPr>
              <a:t/>
            </a:r>
            <a:br>
              <a:rPr lang="nl-NL" b="1" dirty="0">
                <a:solidFill>
                  <a:srgbClr val="0D0D0D"/>
                </a:solidFill>
                <a:ea typeface="Calibri"/>
                <a:cs typeface="Arial"/>
              </a:rPr>
            </a:br>
            <a:r>
              <a:rPr lang="nl-NL" b="1" dirty="0">
                <a:solidFill>
                  <a:srgbClr val="0D0D0D"/>
                </a:solidFill>
                <a:ea typeface="Calibri"/>
                <a:cs typeface="Arial"/>
              </a:rPr>
              <a:t>(</a:t>
            </a:r>
            <a:r>
              <a:rPr lang="nl-NL" b="1" dirty="0" err="1">
                <a:solidFill>
                  <a:srgbClr val="0D0D0D"/>
                </a:solidFill>
                <a:ea typeface="Calibri"/>
                <a:cs typeface="Arial"/>
              </a:rPr>
              <a:t>sadeq</a:t>
            </a:r>
            <a:r>
              <a:rPr lang="nl-NL" b="1" dirty="0">
                <a:solidFill>
                  <a:srgbClr val="0D0D0D"/>
                </a:solidFill>
                <a:ea typeface="Calibri"/>
                <a:cs typeface="Arial"/>
              </a:rPr>
              <a:t> </a:t>
            </a:r>
            <a:r>
              <a:rPr lang="nl-NL" b="1" dirty="0" err="1">
                <a:solidFill>
                  <a:srgbClr val="0D0D0D"/>
                </a:solidFill>
                <a:ea typeface="Calibri"/>
                <a:cs typeface="Arial"/>
              </a:rPr>
              <a:t>sadeq</a:t>
            </a:r>
            <a:r>
              <a:rPr lang="nl-NL" b="1" dirty="0">
                <a:solidFill>
                  <a:srgbClr val="0D0D0D"/>
                </a:solidFill>
                <a:ea typeface="Calibri"/>
                <a:cs typeface="Arial"/>
              </a:rPr>
              <a:t> </a:t>
            </a:r>
            <a:r>
              <a:rPr lang="nl-NL" b="1" dirty="0" err="1">
                <a:solidFill>
                  <a:srgbClr val="0D0D0D"/>
                </a:solidFill>
                <a:ea typeface="Calibri"/>
                <a:cs typeface="Arial"/>
              </a:rPr>
              <a:t>sadeq</a:t>
            </a:r>
            <a:r>
              <a:rPr lang="nl-NL" b="1" dirty="0">
                <a:solidFill>
                  <a:srgbClr val="0D0D0D"/>
                </a:solidFill>
                <a:ea typeface="Calibri"/>
                <a:cs typeface="Arial"/>
              </a:rPr>
              <a:t> ja rabbi </a:t>
            </a:r>
            <a:r>
              <a:rPr lang="nl-NL" b="1" dirty="0" err="1">
                <a:solidFill>
                  <a:srgbClr val="0D0D0D"/>
                </a:solidFill>
                <a:ea typeface="Calibri"/>
                <a:cs typeface="Arial"/>
              </a:rPr>
              <a:t>enta</a:t>
            </a:r>
            <a:r>
              <a:rPr lang="nl-NL" b="1" dirty="0">
                <a:solidFill>
                  <a:srgbClr val="0D0D0D"/>
                </a:solidFill>
                <a:ea typeface="Calibri"/>
                <a:cs typeface="Arial"/>
              </a:rPr>
              <a:t> ja rabbi, </a:t>
            </a:r>
            <a:r>
              <a:rPr lang="nl-NL" b="1" dirty="0" err="1">
                <a:solidFill>
                  <a:srgbClr val="0D0D0D"/>
                </a:solidFill>
                <a:ea typeface="Calibri"/>
                <a:cs typeface="Arial"/>
              </a:rPr>
              <a:t>sadeq</a:t>
            </a:r>
            <a:r>
              <a:rPr lang="nl-NL" b="1" dirty="0">
                <a:solidFill>
                  <a:srgbClr val="0D0D0D"/>
                </a:solidFill>
                <a:ea typeface="Calibri"/>
                <a:cs typeface="Arial"/>
              </a:rPr>
              <a:t> ja rabbi </a:t>
            </a:r>
            <a:r>
              <a:rPr lang="nl-NL" b="1" dirty="0" err="1">
                <a:solidFill>
                  <a:srgbClr val="0D0D0D"/>
                </a:solidFill>
                <a:ea typeface="Calibri"/>
                <a:cs typeface="Arial"/>
              </a:rPr>
              <a:t>fi</a:t>
            </a:r>
            <a:r>
              <a:rPr lang="nl-NL" b="1" dirty="0">
                <a:solidFill>
                  <a:srgbClr val="0D0D0D"/>
                </a:solidFill>
                <a:ea typeface="Calibri"/>
                <a:cs typeface="Arial"/>
              </a:rPr>
              <a:t> </a:t>
            </a:r>
            <a:r>
              <a:rPr lang="nl-NL" b="1" dirty="0" err="1">
                <a:solidFill>
                  <a:srgbClr val="0D0D0D"/>
                </a:solidFill>
                <a:ea typeface="Calibri"/>
                <a:cs typeface="Arial"/>
              </a:rPr>
              <a:t>mawa-iedek</a:t>
            </a:r>
            <a:r>
              <a:rPr lang="nl-NL" b="1" dirty="0">
                <a:solidFill>
                  <a:srgbClr val="0D0D0D"/>
                </a:solidFill>
                <a:ea typeface="Calibri"/>
                <a:cs typeface="Arial"/>
              </a:rPr>
              <a:t>) 2x</a:t>
            </a:r>
            <a:r>
              <a:rPr lang="nl-NL" sz="5400" dirty="0">
                <a:ea typeface="Calibri"/>
                <a:cs typeface="Arial"/>
              </a:rPr>
              <a:t/>
            </a:r>
            <a:br>
              <a:rPr lang="nl-NL" sz="5400" dirty="0">
                <a:ea typeface="Calibri"/>
                <a:cs typeface="Arial"/>
              </a:rPr>
            </a:br>
            <a:r>
              <a:rPr lang="nl-NL" sz="2700" i="1" dirty="0" smtClean="0">
                <a:ea typeface="Calibri"/>
                <a:cs typeface="Arial"/>
              </a:rPr>
              <a:t>U bent trouw aan uw beloften, mijn Heer.</a:t>
            </a:r>
            <a:endParaRPr lang="nl-NL" sz="2700" i="1" dirty="0"/>
          </a:p>
        </p:txBody>
      </p:sp>
    </p:spTree>
    <p:extLst>
      <p:ext uri="{BB962C8B-B14F-4D97-AF65-F5344CB8AC3E}">
        <p14:creationId xmlns:p14="http://schemas.microsoft.com/office/powerpoint/2010/main" val="362459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661248"/>
          </a:xfrm>
        </p:spPr>
        <p:txBody>
          <a:bodyPr>
            <a:normAutofit fontScale="90000"/>
          </a:bodyPr>
          <a:lstStyle/>
          <a:p>
            <a:pPr rtl="1">
              <a:lnSpc>
                <a:spcPct val="115000"/>
              </a:lnSpc>
              <a:spcAft>
                <a:spcPts val="1000"/>
              </a:spcAft>
            </a:pPr>
            <a:r>
              <a:rPr lang="ar-SA" sz="4000" b="1" dirty="0">
                <a:solidFill>
                  <a:srgbClr val="0D0D0D"/>
                </a:solidFill>
                <a:ea typeface="Calibri"/>
                <a:cs typeface="Arial"/>
              </a:rPr>
              <a:t>1- انا جاى ومسنود على وعدك وعنيا تنظر لمجدك </a:t>
            </a:r>
            <a:r>
              <a:rPr lang="nl-NL" sz="4000" b="1" dirty="0">
                <a:ea typeface="Calibri"/>
                <a:cs typeface="Arial"/>
              </a:rPr>
              <a:t/>
            </a:r>
            <a:br>
              <a:rPr lang="nl-NL" sz="4000" b="1" dirty="0">
                <a:ea typeface="Calibri"/>
                <a:cs typeface="Arial"/>
              </a:rPr>
            </a:br>
            <a:r>
              <a:rPr lang="ar-SA" sz="4000" b="1" dirty="0">
                <a:solidFill>
                  <a:srgbClr val="0D0D0D"/>
                </a:solidFill>
                <a:ea typeface="Calibri"/>
                <a:cs typeface="Arial"/>
              </a:rPr>
              <a:t>واثق فيك وبقوة حبك انت اللهى صادق بوعدك</a:t>
            </a:r>
            <a:r>
              <a:rPr lang="nl-NL" sz="4000" b="1" dirty="0">
                <a:ea typeface="Calibri"/>
                <a:cs typeface="Arial"/>
              </a:rPr>
              <a:t/>
            </a:r>
            <a:br>
              <a:rPr lang="nl-NL" sz="4000" b="1" dirty="0">
                <a:ea typeface="Calibri"/>
                <a:cs typeface="Arial"/>
              </a:rPr>
            </a:br>
            <a:r>
              <a:rPr lang="nl-NL" sz="4000" dirty="0">
                <a:solidFill>
                  <a:srgbClr val="0D0D0D"/>
                </a:solidFill>
                <a:ea typeface="Calibri"/>
                <a:cs typeface="Arial"/>
              </a:rPr>
              <a:t>Ana </a:t>
            </a:r>
            <a:r>
              <a:rPr lang="nl-NL" sz="4000" i="1" dirty="0" err="1">
                <a:solidFill>
                  <a:srgbClr val="0D0D0D"/>
                </a:solidFill>
                <a:ea typeface="Calibri"/>
                <a:cs typeface="Arial"/>
              </a:rPr>
              <a:t>dj</a:t>
            </a:r>
            <a:r>
              <a:rPr lang="nl-NL" sz="4000" dirty="0" err="1">
                <a:solidFill>
                  <a:srgbClr val="0D0D0D"/>
                </a:solidFill>
                <a:ea typeface="Calibri"/>
                <a:cs typeface="Arial"/>
              </a:rPr>
              <a:t>ei</a:t>
            </a:r>
            <a:r>
              <a:rPr lang="nl-NL" sz="4000" dirty="0">
                <a:solidFill>
                  <a:srgbClr val="0D0D0D"/>
                </a:solidFill>
                <a:ea typeface="Calibri"/>
                <a:cs typeface="Arial"/>
              </a:rPr>
              <a:t> oe </a:t>
            </a:r>
            <a:r>
              <a:rPr lang="nl-NL" sz="4000" dirty="0" err="1">
                <a:solidFill>
                  <a:srgbClr val="0D0D0D"/>
                </a:solidFill>
                <a:ea typeface="Calibri"/>
                <a:cs typeface="Arial"/>
              </a:rPr>
              <a:t>masnoed</a:t>
            </a:r>
            <a:r>
              <a:rPr lang="nl-NL" sz="4000" dirty="0">
                <a:solidFill>
                  <a:srgbClr val="0D0D0D"/>
                </a:solidFill>
                <a:ea typeface="Calibri"/>
                <a:cs typeface="Arial"/>
              </a:rPr>
              <a:t> </a:t>
            </a:r>
            <a:r>
              <a:rPr lang="nl-NL" sz="4000" dirty="0" err="1">
                <a:solidFill>
                  <a:srgbClr val="0D0D0D"/>
                </a:solidFill>
                <a:ea typeface="Calibri"/>
                <a:cs typeface="Arial"/>
              </a:rPr>
              <a:t>ala</a:t>
            </a:r>
            <a:r>
              <a:rPr lang="nl-NL" sz="4000" dirty="0">
                <a:solidFill>
                  <a:srgbClr val="0D0D0D"/>
                </a:solidFill>
                <a:ea typeface="Calibri"/>
                <a:cs typeface="Arial"/>
              </a:rPr>
              <a:t> </a:t>
            </a:r>
            <a:r>
              <a:rPr lang="nl-NL" sz="4000" dirty="0" err="1">
                <a:solidFill>
                  <a:srgbClr val="0D0D0D"/>
                </a:solidFill>
                <a:ea typeface="Calibri"/>
                <a:cs typeface="Arial"/>
              </a:rPr>
              <a:t>wadak</a:t>
            </a:r>
            <a:r>
              <a:rPr lang="nl-NL" sz="4000" dirty="0">
                <a:solidFill>
                  <a:srgbClr val="0D0D0D"/>
                </a:solidFill>
                <a:ea typeface="Calibri"/>
                <a:cs typeface="Arial"/>
              </a:rPr>
              <a:t>, </a:t>
            </a:r>
            <a:r>
              <a:rPr lang="nl-NL" sz="4000" dirty="0" smtClean="0">
                <a:solidFill>
                  <a:srgbClr val="0D0D0D"/>
                </a:solidFill>
                <a:ea typeface="Calibri"/>
                <a:cs typeface="Arial"/>
              </a:rPr>
              <a:t/>
            </a:r>
            <a:br>
              <a:rPr lang="nl-NL" sz="4000" dirty="0" smtClean="0">
                <a:solidFill>
                  <a:srgbClr val="0D0D0D"/>
                </a:solidFill>
                <a:ea typeface="Calibri"/>
                <a:cs typeface="Arial"/>
              </a:rPr>
            </a:br>
            <a:r>
              <a:rPr lang="nl-NL" sz="4000" dirty="0" err="1" smtClean="0">
                <a:solidFill>
                  <a:srgbClr val="0D0D0D"/>
                </a:solidFill>
                <a:ea typeface="Calibri"/>
                <a:cs typeface="Arial"/>
              </a:rPr>
              <a:t>wenai</a:t>
            </a:r>
            <a:r>
              <a:rPr lang="nl-NL" sz="4000" dirty="0" smtClean="0">
                <a:solidFill>
                  <a:srgbClr val="0D0D0D"/>
                </a:solidFill>
                <a:ea typeface="Calibri"/>
                <a:cs typeface="Arial"/>
              </a:rPr>
              <a:t>-ja </a:t>
            </a:r>
            <a:r>
              <a:rPr lang="nl-NL" sz="4000" dirty="0" err="1">
                <a:solidFill>
                  <a:srgbClr val="0D0D0D"/>
                </a:solidFill>
                <a:ea typeface="Calibri"/>
                <a:cs typeface="Arial"/>
              </a:rPr>
              <a:t>tenzor</a:t>
            </a:r>
            <a:r>
              <a:rPr lang="nl-NL" sz="4000" dirty="0">
                <a:solidFill>
                  <a:srgbClr val="0D0D0D"/>
                </a:solidFill>
                <a:ea typeface="Calibri"/>
                <a:cs typeface="Arial"/>
              </a:rPr>
              <a:t> </a:t>
            </a:r>
            <a:r>
              <a:rPr lang="nl-NL" sz="4000" dirty="0" err="1">
                <a:solidFill>
                  <a:srgbClr val="0D0D0D"/>
                </a:solidFill>
                <a:ea typeface="Calibri"/>
                <a:cs typeface="Arial"/>
              </a:rPr>
              <a:t>lima</a:t>
            </a:r>
            <a:r>
              <a:rPr lang="nl-NL" sz="4000" i="1" dirty="0" err="1">
                <a:solidFill>
                  <a:srgbClr val="0D0D0D"/>
                </a:solidFill>
                <a:ea typeface="Calibri"/>
                <a:cs typeface="Arial"/>
              </a:rPr>
              <a:t>dj</a:t>
            </a:r>
            <a:r>
              <a:rPr lang="nl-NL" sz="4000" dirty="0">
                <a:solidFill>
                  <a:srgbClr val="0D0D0D"/>
                </a:solidFill>
                <a:ea typeface="Calibri"/>
                <a:cs typeface="Arial"/>
              </a:rPr>
              <a:t>-dek </a:t>
            </a:r>
            <a:r>
              <a:rPr lang="nl-NL" sz="4000" dirty="0">
                <a:ea typeface="Calibri"/>
                <a:cs typeface="Arial"/>
              </a:rPr>
              <a:t/>
            </a:r>
            <a:br>
              <a:rPr lang="nl-NL" sz="4000" dirty="0">
                <a:ea typeface="Calibri"/>
                <a:cs typeface="Arial"/>
              </a:rPr>
            </a:br>
            <a:r>
              <a:rPr lang="nl-NL" sz="4000" dirty="0" err="1">
                <a:solidFill>
                  <a:srgbClr val="0D0D0D"/>
                </a:solidFill>
                <a:ea typeface="Calibri"/>
                <a:cs typeface="Arial"/>
              </a:rPr>
              <a:t>wa</a:t>
            </a:r>
            <a:r>
              <a:rPr lang="nl-NL" sz="4000" i="1" dirty="0" err="1">
                <a:solidFill>
                  <a:srgbClr val="0D0D0D"/>
                </a:solidFill>
                <a:ea typeface="Calibri"/>
                <a:cs typeface="Arial"/>
              </a:rPr>
              <a:t>th</a:t>
            </a:r>
            <a:r>
              <a:rPr lang="nl-NL" sz="4000" dirty="0" err="1">
                <a:solidFill>
                  <a:srgbClr val="0D0D0D"/>
                </a:solidFill>
                <a:ea typeface="Calibri"/>
                <a:cs typeface="Arial"/>
              </a:rPr>
              <a:t>eq</a:t>
            </a:r>
            <a:r>
              <a:rPr lang="nl-NL" sz="4000" dirty="0">
                <a:solidFill>
                  <a:srgbClr val="0D0D0D"/>
                </a:solidFill>
                <a:ea typeface="Calibri"/>
                <a:cs typeface="Arial"/>
              </a:rPr>
              <a:t> </a:t>
            </a:r>
            <a:r>
              <a:rPr lang="nl-NL" sz="4000" dirty="0" err="1">
                <a:solidFill>
                  <a:srgbClr val="0D0D0D"/>
                </a:solidFill>
                <a:ea typeface="Calibri"/>
                <a:cs typeface="Arial"/>
              </a:rPr>
              <a:t>fiek</a:t>
            </a:r>
            <a:r>
              <a:rPr lang="nl-NL" sz="4000" dirty="0">
                <a:solidFill>
                  <a:srgbClr val="0D0D0D"/>
                </a:solidFill>
                <a:ea typeface="Calibri"/>
                <a:cs typeface="Arial"/>
              </a:rPr>
              <a:t> </a:t>
            </a:r>
            <a:r>
              <a:rPr lang="nl-NL" sz="4000" dirty="0" err="1">
                <a:solidFill>
                  <a:srgbClr val="0D0D0D"/>
                </a:solidFill>
                <a:ea typeface="Calibri"/>
                <a:cs typeface="Arial"/>
              </a:rPr>
              <a:t>weboewet</a:t>
            </a:r>
            <a:r>
              <a:rPr lang="nl-NL" sz="4000" dirty="0">
                <a:solidFill>
                  <a:srgbClr val="0D0D0D"/>
                </a:solidFill>
                <a:ea typeface="Calibri"/>
                <a:cs typeface="Arial"/>
              </a:rPr>
              <a:t> </a:t>
            </a:r>
            <a:r>
              <a:rPr lang="nl-NL" sz="4000" dirty="0" err="1">
                <a:solidFill>
                  <a:srgbClr val="0D0D0D"/>
                </a:solidFill>
                <a:ea typeface="Calibri"/>
                <a:cs typeface="Arial"/>
              </a:rPr>
              <a:t>hoebak</a:t>
            </a:r>
            <a:r>
              <a:rPr lang="nl-NL" sz="4000" dirty="0">
                <a:solidFill>
                  <a:srgbClr val="0D0D0D"/>
                </a:solidFill>
                <a:ea typeface="Calibri"/>
                <a:cs typeface="Arial"/>
              </a:rPr>
              <a:t>, </a:t>
            </a:r>
            <a:r>
              <a:rPr lang="nl-NL" sz="4000" dirty="0" smtClean="0">
                <a:solidFill>
                  <a:srgbClr val="0D0D0D"/>
                </a:solidFill>
                <a:ea typeface="Calibri"/>
                <a:cs typeface="Arial"/>
              </a:rPr>
              <a:t/>
            </a:r>
            <a:br>
              <a:rPr lang="nl-NL" sz="4000" dirty="0" smtClean="0">
                <a:solidFill>
                  <a:srgbClr val="0D0D0D"/>
                </a:solidFill>
                <a:ea typeface="Calibri"/>
                <a:cs typeface="Arial"/>
              </a:rPr>
            </a:br>
            <a:r>
              <a:rPr lang="nl-NL" sz="4000" dirty="0" err="1" smtClean="0">
                <a:solidFill>
                  <a:srgbClr val="0D0D0D"/>
                </a:solidFill>
                <a:ea typeface="Calibri"/>
                <a:cs typeface="Arial"/>
              </a:rPr>
              <a:t>enta</a:t>
            </a:r>
            <a:r>
              <a:rPr lang="nl-NL" sz="4000" dirty="0" smtClean="0">
                <a:solidFill>
                  <a:srgbClr val="0D0D0D"/>
                </a:solidFill>
                <a:ea typeface="Calibri"/>
                <a:cs typeface="Arial"/>
              </a:rPr>
              <a:t> </a:t>
            </a:r>
            <a:r>
              <a:rPr lang="nl-NL" sz="4000" dirty="0" err="1" smtClean="0">
                <a:solidFill>
                  <a:srgbClr val="0D0D0D"/>
                </a:solidFill>
                <a:ea typeface="Calibri"/>
                <a:cs typeface="Arial"/>
              </a:rPr>
              <a:t>ielahie</a:t>
            </a:r>
            <a:r>
              <a:rPr lang="nl-NL" sz="4000" dirty="0" smtClean="0">
                <a:solidFill>
                  <a:srgbClr val="0D0D0D"/>
                </a:solidFill>
                <a:ea typeface="Calibri"/>
                <a:cs typeface="Arial"/>
              </a:rPr>
              <a:t> </a:t>
            </a:r>
            <a:r>
              <a:rPr lang="nl-NL" sz="4000" dirty="0" err="1" smtClean="0">
                <a:solidFill>
                  <a:srgbClr val="0D0D0D"/>
                </a:solidFill>
                <a:ea typeface="Calibri"/>
                <a:cs typeface="Arial"/>
              </a:rPr>
              <a:t>sade</a:t>
            </a:r>
            <a:r>
              <a:rPr lang="nl-NL" sz="4000" dirty="0" smtClean="0">
                <a:solidFill>
                  <a:srgbClr val="0D0D0D"/>
                </a:solidFill>
                <a:ea typeface="Calibri"/>
                <a:cs typeface="Arial"/>
              </a:rPr>
              <a:t> </a:t>
            </a:r>
            <a:r>
              <a:rPr lang="nl-NL" sz="4000" dirty="0" err="1" smtClean="0">
                <a:solidFill>
                  <a:srgbClr val="0D0D0D"/>
                </a:solidFill>
                <a:ea typeface="Calibri"/>
                <a:cs typeface="Arial"/>
              </a:rPr>
              <a:t>biewadek</a:t>
            </a:r>
            <a:r>
              <a:rPr lang="nl-NL" sz="4000" dirty="0" smtClean="0">
                <a:solidFill>
                  <a:srgbClr val="0D0D0D"/>
                </a:solidFill>
                <a:ea typeface="Calibri"/>
                <a:cs typeface="Arial"/>
              </a:rPr>
              <a:t> </a:t>
            </a:r>
            <a:r>
              <a:rPr lang="nl-NL" sz="4000" dirty="0" smtClean="0">
                <a:solidFill>
                  <a:srgbClr val="0D0D0D"/>
                </a:solidFill>
                <a:ea typeface="Calibri"/>
                <a:cs typeface="Arial"/>
              </a:rPr>
              <a:t/>
            </a:r>
            <a:br>
              <a:rPr lang="nl-NL" sz="4000" dirty="0" smtClean="0">
                <a:solidFill>
                  <a:srgbClr val="0D0D0D"/>
                </a:solidFill>
                <a:ea typeface="Calibri"/>
                <a:cs typeface="Arial"/>
              </a:rPr>
            </a:br>
            <a:r>
              <a:rPr lang="nl-NL" sz="2700" i="1" dirty="0" smtClean="0">
                <a:solidFill>
                  <a:srgbClr val="0D0D0D"/>
                </a:solidFill>
                <a:ea typeface="Calibri"/>
                <a:cs typeface="Arial"/>
              </a:rPr>
              <a:t>Ik kom, vertrouwend op uw belofte en kijkend naar uw heerlijkheid. Ik vertrouw op U en de kracht van uw liefde. U bent mijn God, trouw aan Uw belofte..</a:t>
            </a:r>
            <a:endParaRPr lang="nl-NL" sz="2700" i="1" dirty="0"/>
          </a:p>
        </p:txBody>
      </p:sp>
    </p:spTree>
    <p:extLst>
      <p:ext uri="{BB962C8B-B14F-4D97-AF65-F5344CB8AC3E}">
        <p14:creationId xmlns:p14="http://schemas.microsoft.com/office/powerpoint/2010/main" val="4046497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0"/>
            <a:ext cx="8820472" cy="5445224"/>
          </a:xfrm>
        </p:spPr>
        <p:txBody>
          <a:bodyPr>
            <a:normAutofit fontScale="90000"/>
          </a:bodyPr>
          <a:lstStyle/>
          <a:p>
            <a:pPr>
              <a:lnSpc>
                <a:spcPct val="115000"/>
              </a:lnSpc>
              <a:spcAft>
                <a:spcPts val="1000"/>
              </a:spcAft>
            </a:pPr>
            <a:r>
              <a:rPr lang="ar-SA" b="1" dirty="0">
                <a:solidFill>
                  <a:srgbClr val="0D0D0D"/>
                </a:solidFill>
                <a:ea typeface="Calibri"/>
                <a:cs typeface="Arial"/>
              </a:rPr>
              <a:t>طول ما أنت جوة حياتى يهرب خوفى ويعلا </a:t>
            </a:r>
            <a:r>
              <a:rPr lang="ar-SA" b="1" dirty="0" smtClean="0">
                <a:solidFill>
                  <a:srgbClr val="0D0D0D"/>
                </a:solidFill>
                <a:ea typeface="Calibri"/>
                <a:cs typeface="Arial"/>
              </a:rPr>
              <a:t>هتافى</a:t>
            </a:r>
            <a:r>
              <a:rPr lang="nl-NL" b="1" dirty="0">
                <a:ea typeface="Calibri"/>
                <a:cs typeface="Arial"/>
              </a:rPr>
              <a:t/>
            </a:r>
            <a:br>
              <a:rPr lang="nl-NL" b="1" dirty="0">
                <a:ea typeface="Calibri"/>
                <a:cs typeface="Arial"/>
              </a:rPr>
            </a:br>
            <a:r>
              <a:rPr lang="ar-SA" b="1" dirty="0">
                <a:solidFill>
                  <a:srgbClr val="0D0D0D"/>
                </a:solidFill>
                <a:ea typeface="Calibri"/>
                <a:cs typeface="Arial"/>
              </a:rPr>
              <a:t>هو اللهى اللى ضمنى بحضنى </a:t>
            </a:r>
            <a:r>
              <a:rPr lang="ar-SA" b="1" dirty="0" smtClean="0">
                <a:solidFill>
                  <a:srgbClr val="0D0D0D"/>
                </a:solidFill>
                <a:ea typeface="Calibri"/>
                <a:cs typeface="Arial"/>
              </a:rPr>
              <a:t>الدافى</a:t>
            </a:r>
            <a:r>
              <a:rPr lang="nl-NL" b="1" dirty="0" smtClean="0">
                <a:solidFill>
                  <a:srgbClr val="0D0D0D"/>
                </a:solidFill>
                <a:ea typeface="Calibri"/>
                <a:cs typeface="Arial"/>
              </a:rPr>
              <a:t> </a:t>
            </a:r>
            <a:r>
              <a:rPr lang="ar-SA" sz="4800" b="1" dirty="0" smtClean="0">
                <a:solidFill>
                  <a:srgbClr val="0D0D0D"/>
                </a:solidFill>
                <a:ea typeface="Calibri"/>
                <a:cs typeface="Arial"/>
              </a:rPr>
              <a:t>تهتف نفسى </a:t>
            </a:r>
            <a:r>
              <a:rPr lang="nl-NL" dirty="0" err="1" smtClean="0">
                <a:solidFill>
                  <a:srgbClr val="0D0D0D"/>
                </a:solidFill>
                <a:ea typeface="Calibri"/>
                <a:cs typeface="Arial"/>
              </a:rPr>
              <a:t>Toel</a:t>
            </a:r>
            <a:r>
              <a:rPr lang="nl-NL" dirty="0" smtClean="0">
                <a:solidFill>
                  <a:srgbClr val="0D0D0D"/>
                </a:solidFill>
                <a:ea typeface="Calibri"/>
                <a:cs typeface="Arial"/>
              </a:rPr>
              <a:t> </a:t>
            </a:r>
            <a:r>
              <a:rPr lang="nl-NL" dirty="0">
                <a:solidFill>
                  <a:srgbClr val="0D0D0D"/>
                </a:solidFill>
                <a:ea typeface="Calibri"/>
                <a:cs typeface="Arial"/>
              </a:rPr>
              <a:t>ma </a:t>
            </a:r>
            <a:r>
              <a:rPr lang="nl-NL" dirty="0" err="1">
                <a:solidFill>
                  <a:srgbClr val="0D0D0D"/>
                </a:solidFill>
                <a:ea typeface="Calibri"/>
                <a:cs typeface="Arial"/>
              </a:rPr>
              <a:t>enta</a:t>
            </a:r>
            <a:r>
              <a:rPr lang="nl-NL" dirty="0">
                <a:solidFill>
                  <a:srgbClr val="0D0D0D"/>
                </a:solidFill>
                <a:ea typeface="Calibri"/>
                <a:cs typeface="Arial"/>
              </a:rPr>
              <a:t> </a:t>
            </a:r>
            <a:r>
              <a:rPr lang="nl-NL" i="1" dirty="0" err="1">
                <a:solidFill>
                  <a:srgbClr val="0D0D0D"/>
                </a:solidFill>
                <a:ea typeface="Calibri"/>
                <a:cs typeface="Arial"/>
              </a:rPr>
              <a:t>dj</a:t>
            </a:r>
            <a:r>
              <a:rPr lang="nl-NL" dirty="0" err="1">
                <a:solidFill>
                  <a:srgbClr val="0D0D0D"/>
                </a:solidFill>
                <a:ea typeface="Calibri"/>
                <a:cs typeface="Arial"/>
              </a:rPr>
              <a:t>oea</a:t>
            </a:r>
            <a:r>
              <a:rPr lang="nl-NL" dirty="0">
                <a:solidFill>
                  <a:srgbClr val="0D0D0D"/>
                </a:solidFill>
                <a:ea typeface="Calibri"/>
                <a:cs typeface="Arial"/>
              </a:rPr>
              <a:t> </a:t>
            </a:r>
            <a:r>
              <a:rPr lang="nl-NL" dirty="0" err="1">
                <a:solidFill>
                  <a:srgbClr val="0D0D0D"/>
                </a:solidFill>
                <a:ea typeface="Calibri"/>
                <a:cs typeface="Arial"/>
              </a:rPr>
              <a:t>hajatie</a:t>
            </a:r>
            <a:r>
              <a:rPr lang="nl-NL" dirty="0">
                <a:solidFill>
                  <a:srgbClr val="0D0D0D"/>
                </a:solidFill>
                <a:ea typeface="Calibri"/>
                <a:cs typeface="Arial"/>
              </a:rPr>
              <a:t> </a:t>
            </a:r>
            <a:r>
              <a:rPr lang="nl-NL" dirty="0" smtClean="0">
                <a:solidFill>
                  <a:srgbClr val="0D0D0D"/>
                </a:solidFill>
                <a:ea typeface="Calibri"/>
                <a:cs typeface="Arial"/>
              </a:rPr>
              <a:t/>
            </a:r>
            <a:br>
              <a:rPr lang="nl-NL" dirty="0" smtClean="0">
                <a:solidFill>
                  <a:srgbClr val="0D0D0D"/>
                </a:solidFill>
                <a:ea typeface="Calibri"/>
                <a:cs typeface="Arial"/>
              </a:rPr>
            </a:br>
            <a:r>
              <a:rPr lang="nl-NL" dirty="0" err="1" smtClean="0">
                <a:solidFill>
                  <a:srgbClr val="0D0D0D"/>
                </a:solidFill>
                <a:ea typeface="Calibri"/>
                <a:cs typeface="Arial"/>
              </a:rPr>
              <a:t>jehrab</a:t>
            </a:r>
            <a:r>
              <a:rPr lang="nl-NL" dirty="0" smtClean="0">
                <a:solidFill>
                  <a:srgbClr val="0D0D0D"/>
                </a:solidFill>
                <a:ea typeface="Calibri"/>
                <a:cs typeface="Arial"/>
              </a:rPr>
              <a:t> </a:t>
            </a:r>
            <a:r>
              <a:rPr lang="nl-NL" dirty="0" err="1">
                <a:solidFill>
                  <a:srgbClr val="0D0D0D"/>
                </a:solidFill>
                <a:ea typeface="Calibri"/>
                <a:cs typeface="Arial"/>
              </a:rPr>
              <a:t>gofie</a:t>
            </a:r>
            <a:r>
              <a:rPr lang="nl-NL" dirty="0">
                <a:solidFill>
                  <a:srgbClr val="0D0D0D"/>
                </a:solidFill>
                <a:ea typeface="Calibri"/>
                <a:cs typeface="Arial"/>
              </a:rPr>
              <a:t> </a:t>
            </a:r>
            <a:r>
              <a:rPr lang="nl-NL" dirty="0" err="1" smtClean="0">
                <a:solidFill>
                  <a:srgbClr val="0D0D0D"/>
                </a:solidFill>
                <a:ea typeface="Calibri"/>
                <a:cs typeface="Arial"/>
              </a:rPr>
              <a:t>wej’ala</a:t>
            </a:r>
            <a:r>
              <a:rPr lang="nl-NL" dirty="0" smtClean="0">
                <a:solidFill>
                  <a:srgbClr val="0D0D0D"/>
                </a:solidFill>
                <a:ea typeface="Calibri"/>
                <a:cs typeface="Arial"/>
              </a:rPr>
              <a:t> </a:t>
            </a:r>
            <a:r>
              <a:rPr lang="nl-NL" dirty="0" err="1">
                <a:solidFill>
                  <a:srgbClr val="0D0D0D"/>
                </a:solidFill>
                <a:ea typeface="Calibri"/>
                <a:cs typeface="Arial"/>
              </a:rPr>
              <a:t>hoetafie</a:t>
            </a:r>
            <a:r>
              <a:rPr lang="nl-NL" dirty="0">
                <a:solidFill>
                  <a:srgbClr val="0D0D0D"/>
                </a:solidFill>
                <a:ea typeface="Calibri"/>
                <a:cs typeface="Arial"/>
              </a:rPr>
              <a:t> </a:t>
            </a:r>
            <a:r>
              <a:rPr lang="nl-NL" sz="5400" dirty="0">
                <a:ea typeface="Calibri"/>
                <a:cs typeface="Arial"/>
              </a:rPr>
              <a:t/>
            </a:r>
            <a:br>
              <a:rPr lang="nl-NL" sz="5400" dirty="0">
                <a:ea typeface="Calibri"/>
                <a:cs typeface="Arial"/>
              </a:rPr>
            </a:br>
            <a:r>
              <a:rPr lang="nl-NL" dirty="0" err="1">
                <a:solidFill>
                  <a:srgbClr val="0D0D0D"/>
                </a:solidFill>
                <a:ea typeface="Calibri"/>
                <a:cs typeface="Arial"/>
              </a:rPr>
              <a:t>tehtef</a:t>
            </a:r>
            <a:r>
              <a:rPr lang="nl-NL" dirty="0">
                <a:solidFill>
                  <a:srgbClr val="0D0D0D"/>
                </a:solidFill>
                <a:ea typeface="Calibri"/>
                <a:cs typeface="Arial"/>
              </a:rPr>
              <a:t> </a:t>
            </a:r>
            <a:r>
              <a:rPr lang="nl-NL" dirty="0" err="1">
                <a:solidFill>
                  <a:srgbClr val="0D0D0D"/>
                </a:solidFill>
                <a:ea typeface="Calibri"/>
                <a:cs typeface="Arial"/>
              </a:rPr>
              <a:t>nafsie</a:t>
            </a:r>
            <a:r>
              <a:rPr lang="nl-NL" dirty="0">
                <a:solidFill>
                  <a:srgbClr val="0D0D0D"/>
                </a:solidFill>
                <a:ea typeface="Calibri"/>
                <a:cs typeface="Arial"/>
              </a:rPr>
              <a:t> </a:t>
            </a:r>
            <a:r>
              <a:rPr lang="nl-NL" dirty="0" err="1">
                <a:solidFill>
                  <a:srgbClr val="0D0D0D"/>
                </a:solidFill>
                <a:ea typeface="Calibri"/>
                <a:cs typeface="Arial"/>
              </a:rPr>
              <a:t>hoewa</a:t>
            </a:r>
            <a:r>
              <a:rPr lang="nl-NL" dirty="0">
                <a:solidFill>
                  <a:srgbClr val="0D0D0D"/>
                </a:solidFill>
                <a:ea typeface="Calibri"/>
                <a:cs typeface="Arial"/>
              </a:rPr>
              <a:t> </a:t>
            </a:r>
            <a:r>
              <a:rPr lang="nl-NL" dirty="0" err="1">
                <a:solidFill>
                  <a:srgbClr val="0D0D0D"/>
                </a:solidFill>
                <a:ea typeface="Calibri"/>
                <a:cs typeface="Arial"/>
              </a:rPr>
              <a:t>ielahie</a:t>
            </a:r>
            <a:r>
              <a:rPr lang="nl-NL" dirty="0">
                <a:solidFill>
                  <a:srgbClr val="0D0D0D"/>
                </a:solidFill>
                <a:ea typeface="Calibri"/>
                <a:cs typeface="Arial"/>
              </a:rPr>
              <a:t>, </a:t>
            </a:r>
            <a:r>
              <a:rPr lang="nl-NL" dirty="0" smtClean="0">
                <a:solidFill>
                  <a:srgbClr val="0D0D0D"/>
                </a:solidFill>
                <a:ea typeface="Calibri"/>
                <a:cs typeface="Arial"/>
              </a:rPr>
              <a:t/>
            </a:r>
            <a:br>
              <a:rPr lang="nl-NL" dirty="0" smtClean="0">
                <a:solidFill>
                  <a:srgbClr val="0D0D0D"/>
                </a:solidFill>
                <a:ea typeface="Calibri"/>
                <a:cs typeface="Arial"/>
              </a:rPr>
            </a:br>
            <a:r>
              <a:rPr lang="nl-NL" dirty="0" err="1" smtClean="0">
                <a:solidFill>
                  <a:srgbClr val="0D0D0D"/>
                </a:solidFill>
                <a:ea typeface="Calibri"/>
                <a:cs typeface="Arial"/>
              </a:rPr>
              <a:t>illi</a:t>
            </a:r>
            <a:r>
              <a:rPr lang="nl-NL" dirty="0" smtClean="0">
                <a:solidFill>
                  <a:srgbClr val="0D0D0D"/>
                </a:solidFill>
                <a:ea typeface="Calibri"/>
                <a:cs typeface="Arial"/>
              </a:rPr>
              <a:t> </a:t>
            </a:r>
            <a:r>
              <a:rPr lang="nl-NL" dirty="0" err="1">
                <a:solidFill>
                  <a:srgbClr val="0D0D0D"/>
                </a:solidFill>
                <a:ea typeface="Calibri"/>
                <a:cs typeface="Arial"/>
              </a:rPr>
              <a:t>damennieb</a:t>
            </a:r>
            <a:r>
              <a:rPr lang="nl-NL" dirty="0">
                <a:solidFill>
                  <a:srgbClr val="0D0D0D"/>
                </a:solidFill>
                <a:ea typeface="Calibri"/>
                <a:cs typeface="Arial"/>
              </a:rPr>
              <a:t> </a:t>
            </a:r>
            <a:r>
              <a:rPr lang="nl-NL" dirty="0" err="1" smtClean="0">
                <a:solidFill>
                  <a:srgbClr val="0D0D0D"/>
                </a:solidFill>
                <a:ea typeface="Calibri"/>
                <a:cs typeface="Arial"/>
              </a:rPr>
              <a:t>hodnoed</a:t>
            </a:r>
            <a:r>
              <a:rPr lang="nl-NL" dirty="0" smtClean="0">
                <a:solidFill>
                  <a:srgbClr val="0D0D0D"/>
                </a:solidFill>
                <a:ea typeface="Calibri"/>
                <a:cs typeface="Arial"/>
              </a:rPr>
              <a:t> </a:t>
            </a:r>
            <a:r>
              <a:rPr lang="nl-NL" dirty="0" err="1" smtClean="0">
                <a:solidFill>
                  <a:srgbClr val="0D0D0D"/>
                </a:solidFill>
                <a:ea typeface="Calibri"/>
                <a:cs typeface="Arial"/>
              </a:rPr>
              <a:t>dafie</a:t>
            </a:r>
            <a:r>
              <a:rPr lang="nl-NL" dirty="0" smtClean="0">
                <a:solidFill>
                  <a:srgbClr val="0D0D0D"/>
                </a:solidFill>
                <a:ea typeface="Calibri"/>
                <a:cs typeface="Arial"/>
              </a:rPr>
              <a:t/>
            </a:r>
            <a:br>
              <a:rPr lang="nl-NL" dirty="0" smtClean="0">
                <a:solidFill>
                  <a:srgbClr val="0D0D0D"/>
                </a:solidFill>
                <a:ea typeface="Calibri"/>
                <a:cs typeface="Arial"/>
              </a:rPr>
            </a:br>
            <a:r>
              <a:rPr lang="nl-NL" sz="2700" i="1" dirty="0">
                <a:solidFill>
                  <a:srgbClr val="0D0D0D"/>
                </a:solidFill>
                <a:ea typeface="Calibri"/>
                <a:cs typeface="Arial"/>
              </a:rPr>
              <a:t>Zolang U in mijn leven bent, vlucht mijn angst en mijn gejuich zal opklinken. Mijn ziel juicht Hij is mijn God die mij in zijn warme schoot legt</a:t>
            </a:r>
            <a:endParaRPr lang="nl-NL" sz="5400" dirty="0">
              <a:ea typeface="Calibri"/>
              <a:cs typeface="Arial"/>
            </a:endParaRPr>
          </a:p>
        </p:txBody>
      </p:sp>
    </p:spTree>
    <p:extLst>
      <p:ext uri="{BB962C8B-B14F-4D97-AF65-F5344CB8AC3E}">
        <p14:creationId xmlns:p14="http://schemas.microsoft.com/office/powerpoint/2010/main" val="2486786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964488" cy="4293096"/>
          </a:xfrm>
        </p:spPr>
        <p:txBody>
          <a:bodyPr>
            <a:normAutofit fontScale="90000"/>
          </a:bodyPr>
          <a:lstStyle/>
          <a:p>
            <a:pPr rtl="1">
              <a:lnSpc>
                <a:spcPct val="115000"/>
              </a:lnSpc>
              <a:spcAft>
                <a:spcPts val="1000"/>
              </a:spcAft>
            </a:pPr>
            <a:r>
              <a:rPr lang="ar-SA" sz="3600" b="1" dirty="0" smtClean="0">
                <a:solidFill>
                  <a:srgbClr val="0D0D0D"/>
                </a:solidFill>
                <a:ea typeface="Calibri"/>
                <a:cs typeface="Arial"/>
              </a:rPr>
              <a:t>القرار:</a:t>
            </a:r>
            <a:r>
              <a:rPr lang="nl-NL" sz="3600" b="1" dirty="0" smtClean="0">
                <a:solidFill>
                  <a:srgbClr val="0D0D0D"/>
                </a:solidFill>
                <a:ea typeface="Calibri"/>
                <a:cs typeface="Arial"/>
              </a:rPr>
              <a:t> </a:t>
            </a:r>
            <a:r>
              <a:rPr lang="nl-NL" sz="3600" b="1" dirty="0">
                <a:solidFill>
                  <a:srgbClr val="0D0D0D"/>
                </a:solidFill>
                <a:ea typeface="Calibri"/>
                <a:cs typeface="Arial"/>
              </a:rPr>
              <a:t>Refrein</a:t>
            </a:r>
            <a:r>
              <a:rPr lang="nl-NL" b="1" dirty="0">
                <a:solidFill>
                  <a:srgbClr val="0D0D0D"/>
                </a:solidFill>
                <a:ea typeface="Calibri"/>
                <a:cs typeface="Arial"/>
              </a:rPr>
              <a:t/>
            </a:r>
            <a:br>
              <a:rPr lang="nl-NL" b="1" dirty="0">
                <a:solidFill>
                  <a:srgbClr val="0D0D0D"/>
                </a:solidFill>
                <a:ea typeface="Calibri"/>
                <a:cs typeface="Arial"/>
              </a:rPr>
            </a:br>
            <a:r>
              <a:rPr lang="nl-NL" b="1" dirty="0" smtClean="0">
                <a:solidFill>
                  <a:srgbClr val="0D0D0D"/>
                </a:solidFill>
                <a:ea typeface="Calibri"/>
                <a:cs typeface="Arial"/>
              </a:rPr>
              <a:t>)</a:t>
            </a:r>
            <a:r>
              <a:rPr lang="ar-SA" b="1" dirty="0" smtClean="0">
                <a:solidFill>
                  <a:srgbClr val="0D0D0D"/>
                </a:solidFill>
                <a:ea typeface="Calibri"/>
                <a:cs typeface="Arial"/>
              </a:rPr>
              <a:t>صادق </a:t>
            </a:r>
            <a:r>
              <a:rPr lang="ar-SA" b="1" dirty="0">
                <a:solidFill>
                  <a:srgbClr val="0D0D0D"/>
                </a:solidFill>
                <a:ea typeface="Calibri"/>
                <a:cs typeface="Arial"/>
              </a:rPr>
              <a:t>صادق صادق ياربى انت ياربى صادق ياربى فى مواعيدك ) </a:t>
            </a:r>
            <a:r>
              <a:rPr lang="ar-SA" b="1" dirty="0" smtClean="0">
                <a:solidFill>
                  <a:srgbClr val="0D0D0D"/>
                </a:solidFill>
                <a:ea typeface="Calibri"/>
                <a:cs typeface="Arial"/>
              </a:rPr>
              <a:t>2</a:t>
            </a:r>
            <a:r>
              <a:rPr lang="nl-NL" b="1" dirty="0">
                <a:solidFill>
                  <a:srgbClr val="0D0D0D"/>
                </a:solidFill>
                <a:ea typeface="Calibri"/>
                <a:cs typeface="Arial"/>
              </a:rPr>
              <a:t/>
            </a:r>
            <a:br>
              <a:rPr lang="nl-NL" b="1" dirty="0">
                <a:solidFill>
                  <a:srgbClr val="0D0D0D"/>
                </a:solidFill>
                <a:ea typeface="Calibri"/>
                <a:cs typeface="Arial"/>
              </a:rPr>
            </a:br>
            <a:r>
              <a:rPr lang="nl-NL" b="1" dirty="0">
                <a:solidFill>
                  <a:srgbClr val="0D0D0D"/>
                </a:solidFill>
                <a:ea typeface="Calibri"/>
                <a:cs typeface="Arial"/>
              </a:rPr>
              <a:t>(</a:t>
            </a:r>
            <a:r>
              <a:rPr lang="nl-NL" b="1" dirty="0" err="1">
                <a:solidFill>
                  <a:srgbClr val="0D0D0D"/>
                </a:solidFill>
                <a:ea typeface="Calibri"/>
                <a:cs typeface="Arial"/>
              </a:rPr>
              <a:t>sadeq</a:t>
            </a:r>
            <a:r>
              <a:rPr lang="nl-NL" b="1" dirty="0">
                <a:solidFill>
                  <a:srgbClr val="0D0D0D"/>
                </a:solidFill>
                <a:ea typeface="Calibri"/>
                <a:cs typeface="Arial"/>
              </a:rPr>
              <a:t> </a:t>
            </a:r>
            <a:r>
              <a:rPr lang="nl-NL" b="1" dirty="0" err="1">
                <a:solidFill>
                  <a:srgbClr val="0D0D0D"/>
                </a:solidFill>
                <a:ea typeface="Calibri"/>
                <a:cs typeface="Arial"/>
              </a:rPr>
              <a:t>sadeq</a:t>
            </a:r>
            <a:r>
              <a:rPr lang="nl-NL" b="1" dirty="0">
                <a:solidFill>
                  <a:srgbClr val="0D0D0D"/>
                </a:solidFill>
                <a:ea typeface="Calibri"/>
                <a:cs typeface="Arial"/>
              </a:rPr>
              <a:t> </a:t>
            </a:r>
            <a:r>
              <a:rPr lang="nl-NL" b="1" dirty="0" err="1">
                <a:solidFill>
                  <a:srgbClr val="0D0D0D"/>
                </a:solidFill>
                <a:ea typeface="Calibri"/>
                <a:cs typeface="Arial"/>
              </a:rPr>
              <a:t>sadeq</a:t>
            </a:r>
            <a:r>
              <a:rPr lang="nl-NL" b="1" dirty="0">
                <a:solidFill>
                  <a:srgbClr val="0D0D0D"/>
                </a:solidFill>
                <a:ea typeface="Calibri"/>
                <a:cs typeface="Arial"/>
              </a:rPr>
              <a:t> ja rabbi </a:t>
            </a:r>
            <a:r>
              <a:rPr lang="nl-NL" b="1" dirty="0" err="1">
                <a:solidFill>
                  <a:srgbClr val="0D0D0D"/>
                </a:solidFill>
                <a:ea typeface="Calibri"/>
                <a:cs typeface="Arial"/>
              </a:rPr>
              <a:t>enta</a:t>
            </a:r>
            <a:r>
              <a:rPr lang="nl-NL" b="1" dirty="0">
                <a:solidFill>
                  <a:srgbClr val="0D0D0D"/>
                </a:solidFill>
                <a:ea typeface="Calibri"/>
                <a:cs typeface="Arial"/>
              </a:rPr>
              <a:t> ja rabbi, </a:t>
            </a:r>
            <a:r>
              <a:rPr lang="nl-NL" b="1" dirty="0" err="1">
                <a:solidFill>
                  <a:srgbClr val="0D0D0D"/>
                </a:solidFill>
                <a:ea typeface="Calibri"/>
                <a:cs typeface="Arial"/>
              </a:rPr>
              <a:t>sadeq</a:t>
            </a:r>
            <a:r>
              <a:rPr lang="nl-NL" b="1" dirty="0">
                <a:solidFill>
                  <a:srgbClr val="0D0D0D"/>
                </a:solidFill>
                <a:ea typeface="Calibri"/>
                <a:cs typeface="Arial"/>
              </a:rPr>
              <a:t> ja rabbi </a:t>
            </a:r>
            <a:r>
              <a:rPr lang="nl-NL" b="1" dirty="0" err="1">
                <a:solidFill>
                  <a:srgbClr val="0D0D0D"/>
                </a:solidFill>
                <a:ea typeface="Calibri"/>
                <a:cs typeface="Arial"/>
              </a:rPr>
              <a:t>fi</a:t>
            </a:r>
            <a:r>
              <a:rPr lang="nl-NL" b="1" dirty="0">
                <a:solidFill>
                  <a:srgbClr val="0D0D0D"/>
                </a:solidFill>
                <a:ea typeface="Calibri"/>
                <a:cs typeface="Arial"/>
              </a:rPr>
              <a:t> </a:t>
            </a:r>
            <a:r>
              <a:rPr lang="nl-NL" b="1" dirty="0" err="1">
                <a:solidFill>
                  <a:srgbClr val="0D0D0D"/>
                </a:solidFill>
                <a:ea typeface="Calibri"/>
                <a:cs typeface="Arial"/>
              </a:rPr>
              <a:t>mawa-iedek</a:t>
            </a:r>
            <a:r>
              <a:rPr lang="nl-NL" b="1" dirty="0">
                <a:solidFill>
                  <a:srgbClr val="0D0D0D"/>
                </a:solidFill>
                <a:ea typeface="Calibri"/>
                <a:cs typeface="Arial"/>
              </a:rPr>
              <a:t>) 2x</a:t>
            </a:r>
            <a:r>
              <a:rPr lang="nl-NL" sz="5400" dirty="0">
                <a:ea typeface="Calibri"/>
                <a:cs typeface="Arial"/>
              </a:rPr>
              <a:t/>
            </a:r>
            <a:br>
              <a:rPr lang="nl-NL" sz="5400" dirty="0">
                <a:ea typeface="Calibri"/>
                <a:cs typeface="Arial"/>
              </a:rPr>
            </a:br>
            <a:r>
              <a:rPr lang="nl-NL" sz="2700" i="1" dirty="0" smtClean="0">
                <a:ea typeface="Calibri"/>
                <a:cs typeface="Arial"/>
              </a:rPr>
              <a:t>U bent trouw aan uw beloften, mijn Heer.</a:t>
            </a:r>
            <a:endParaRPr lang="nl-NL" sz="2700" i="1" dirty="0"/>
          </a:p>
        </p:txBody>
      </p:sp>
    </p:spTree>
    <p:extLst>
      <p:ext uri="{BB962C8B-B14F-4D97-AF65-F5344CB8AC3E}">
        <p14:creationId xmlns:p14="http://schemas.microsoft.com/office/powerpoint/2010/main" val="1724196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0"/>
            <a:ext cx="8208912" cy="5013176"/>
          </a:xfrm>
        </p:spPr>
        <p:txBody>
          <a:bodyPr>
            <a:normAutofit fontScale="90000"/>
          </a:bodyPr>
          <a:lstStyle/>
          <a:p>
            <a:pPr>
              <a:lnSpc>
                <a:spcPct val="115000"/>
              </a:lnSpc>
              <a:spcAft>
                <a:spcPts val="1000"/>
              </a:spcAft>
            </a:pPr>
            <a:r>
              <a:rPr lang="ar-SA" sz="4000" dirty="0" smtClean="0">
                <a:solidFill>
                  <a:srgbClr val="0D0D0D"/>
                </a:solidFill>
                <a:ea typeface="Calibri"/>
                <a:cs typeface="Arial"/>
              </a:rPr>
              <a:t>وان كانت الريح شديدة انا واثق انك تبكمها</a:t>
            </a:r>
            <a:r>
              <a:rPr lang="ar-SY" sz="4000" dirty="0" smtClean="0">
                <a:solidFill>
                  <a:srgbClr val="0D0D0D"/>
                </a:solidFill>
                <a:ea typeface="Calibri"/>
                <a:cs typeface="Arial"/>
              </a:rPr>
              <a:t> في</a:t>
            </a:r>
            <a:r>
              <a:rPr lang="ar-SA" sz="4000" dirty="0" smtClean="0">
                <a:solidFill>
                  <a:srgbClr val="0D0D0D"/>
                </a:solidFill>
                <a:ea typeface="Calibri"/>
                <a:cs typeface="Arial"/>
              </a:rPr>
              <a:t> </a:t>
            </a:r>
            <a:r>
              <a:rPr lang="nl-NL" sz="4000" dirty="0" smtClean="0">
                <a:solidFill>
                  <a:srgbClr val="0D0D0D"/>
                </a:solidFill>
                <a:ea typeface="Calibri"/>
                <a:cs typeface="Arial"/>
              </a:rPr>
              <a:t>- </a:t>
            </a:r>
            <a:r>
              <a:rPr lang="ar-SA" sz="4000" b="1" dirty="0" smtClean="0">
                <a:solidFill>
                  <a:srgbClr val="0D0D0D"/>
                </a:solidFill>
                <a:ea typeface="Calibri"/>
                <a:cs typeface="Arial"/>
              </a:rPr>
              <a:t>2</a:t>
            </a:r>
            <a:r>
              <a:rPr lang="nl-NL" sz="4000" dirty="0" smtClean="0">
                <a:solidFill>
                  <a:srgbClr val="0D0D0D"/>
                </a:solidFill>
                <a:ea typeface="Calibri"/>
                <a:cs typeface="Arial"/>
              </a:rPr>
              <a:t> </a:t>
            </a:r>
            <a:r>
              <a:rPr lang="ar-SA" sz="4000" dirty="0" smtClean="0">
                <a:solidFill>
                  <a:srgbClr val="0D0D0D"/>
                </a:solidFill>
                <a:ea typeface="Calibri"/>
                <a:cs typeface="Arial"/>
              </a:rPr>
              <a:t>الحديد </a:t>
            </a:r>
            <a:r>
              <a:rPr lang="ar-SA" sz="4000" dirty="0">
                <a:solidFill>
                  <a:srgbClr val="0D0D0D"/>
                </a:solidFill>
                <a:ea typeface="Calibri"/>
                <a:cs typeface="Arial"/>
              </a:rPr>
              <a:t>لو دخلت نفسى الى رحبك ربى بتخرجها</a:t>
            </a:r>
            <a:r>
              <a:rPr lang="nl-NL" sz="4000" dirty="0">
                <a:solidFill>
                  <a:srgbClr val="0D0D0D"/>
                </a:solidFill>
                <a:ea typeface="Calibri"/>
                <a:cs typeface="Arial"/>
              </a:rPr>
              <a:t> </a:t>
            </a:r>
            <a:r>
              <a:rPr lang="nl-NL" sz="4000" dirty="0">
                <a:ea typeface="Calibri"/>
                <a:cs typeface="Arial"/>
              </a:rPr>
              <a:t/>
            </a:r>
            <a:br>
              <a:rPr lang="nl-NL" sz="4000" dirty="0">
                <a:ea typeface="Calibri"/>
                <a:cs typeface="Arial"/>
              </a:rPr>
            </a:br>
            <a:r>
              <a:rPr lang="nl-NL" sz="4000" dirty="0">
                <a:solidFill>
                  <a:srgbClr val="0D0D0D"/>
                </a:solidFill>
                <a:ea typeface="Calibri"/>
                <a:cs typeface="Arial"/>
              </a:rPr>
              <a:t>2-wen </a:t>
            </a:r>
            <a:r>
              <a:rPr lang="nl-NL" sz="4000" dirty="0" err="1">
                <a:solidFill>
                  <a:srgbClr val="0D0D0D"/>
                </a:solidFill>
                <a:ea typeface="Calibri"/>
                <a:cs typeface="Arial"/>
              </a:rPr>
              <a:t>kaneter</a:t>
            </a:r>
            <a:r>
              <a:rPr lang="nl-NL" sz="4000" dirty="0">
                <a:solidFill>
                  <a:srgbClr val="0D0D0D"/>
                </a:solidFill>
                <a:ea typeface="Calibri"/>
                <a:cs typeface="Arial"/>
              </a:rPr>
              <a:t> </a:t>
            </a:r>
            <a:r>
              <a:rPr lang="nl-NL" sz="4000" dirty="0" err="1">
                <a:solidFill>
                  <a:srgbClr val="0D0D0D"/>
                </a:solidFill>
                <a:ea typeface="Calibri"/>
                <a:cs typeface="Arial"/>
              </a:rPr>
              <a:t>rieh</a:t>
            </a:r>
            <a:r>
              <a:rPr lang="nl-NL" sz="4000" dirty="0">
                <a:solidFill>
                  <a:srgbClr val="0D0D0D"/>
                </a:solidFill>
                <a:ea typeface="Calibri"/>
                <a:cs typeface="Arial"/>
              </a:rPr>
              <a:t> </a:t>
            </a:r>
            <a:r>
              <a:rPr lang="nl-NL" sz="4000" i="1" dirty="0" err="1">
                <a:solidFill>
                  <a:srgbClr val="0D0D0D"/>
                </a:solidFill>
                <a:ea typeface="Calibri"/>
                <a:cs typeface="Arial"/>
              </a:rPr>
              <a:t>sh</a:t>
            </a:r>
            <a:r>
              <a:rPr lang="nl-NL" sz="4000" dirty="0" err="1">
                <a:solidFill>
                  <a:srgbClr val="0D0D0D"/>
                </a:solidFill>
                <a:ea typeface="Calibri"/>
                <a:cs typeface="Arial"/>
              </a:rPr>
              <a:t>edieda</a:t>
            </a:r>
            <a:r>
              <a:rPr lang="nl-NL" sz="4000" dirty="0">
                <a:solidFill>
                  <a:srgbClr val="0D0D0D"/>
                </a:solidFill>
                <a:ea typeface="Calibri"/>
                <a:cs typeface="Arial"/>
              </a:rPr>
              <a:t>, </a:t>
            </a:r>
            <a:r>
              <a:rPr lang="nl-NL" sz="4000" dirty="0" smtClean="0">
                <a:solidFill>
                  <a:srgbClr val="0D0D0D"/>
                </a:solidFill>
                <a:ea typeface="Calibri"/>
                <a:cs typeface="Arial"/>
              </a:rPr>
              <a:t/>
            </a:r>
            <a:br>
              <a:rPr lang="nl-NL" sz="4000" dirty="0" smtClean="0">
                <a:solidFill>
                  <a:srgbClr val="0D0D0D"/>
                </a:solidFill>
                <a:ea typeface="Calibri"/>
                <a:cs typeface="Arial"/>
              </a:rPr>
            </a:br>
            <a:r>
              <a:rPr lang="nl-NL" sz="4000" dirty="0" err="1" smtClean="0">
                <a:solidFill>
                  <a:srgbClr val="0D0D0D"/>
                </a:solidFill>
                <a:ea typeface="Calibri"/>
                <a:cs typeface="Arial"/>
              </a:rPr>
              <a:t>ana</a:t>
            </a:r>
            <a:r>
              <a:rPr lang="nl-NL" sz="4000" dirty="0" smtClean="0">
                <a:solidFill>
                  <a:srgbClr val="0D0D0D"/>
                </a:solidFill>
                <a:ea typeface="Calibri"/>
                <a:cs typeface="Arial"/>
              </a:rPr>
              <a:t> </a:t>
            </a:r>
            <a:r>
              <a:rPr lang="nl-NL" sz="4000" dirty="0" err="1">
                <a:solidFill>
                  <a:srgbClr val="0D0D0D"/>
                </a:solidFill>
                <a:ea typeface="Calibri"/>
                <a:cs typeface="Arial"/>
              </a:rPr>
              <a:t>wa</a:t>
            </a:r>
            <a:r>
              <a:rPr lang="nl-NL" sz="4000" i="1" dirty="0" err="1">
                <a:solidFill>
                  <a:srgbClr val="0D0D0D"/>
                </a:solidFill>
                <a:ea typeface="Calibri"/>
                <a:cs typeface="Arial"/>
              </a:rPr>
              <a:t>th</a:t>
            </a:r>
            <a:r>
              <a:rPr lang="nl-NL" sz="4000" dirty="0" err="1">
                <a:solidFill>
                  <a:srgbClr val="0D0D0D"/>
                </a:solidFill>
                <a:ea typeface="Calibri"/>
                <a:cs typeface="Arial"/>
              </a:rPr>
              <a:t>eq</a:t>
            </a:r>
            <a:r>
              <a:rPr lang="nl-NL" sz="4000" dirty="0">
                <a:solidFill>
                  <a:srgbClr val="0D0D0D"/>
                </a:solidFill>
                <a:ea typeface="Calibri"/>
                <a:cs typeface="Arial"/>
              </a:rPr>
              <a:t> </a:t>
            </a:r>
            <a:r>
              <a:rPr lang="nl-NL" sz="4000" dirty="0" err="1">
                <a:solidFill>
                  <a:srgbClr val="0D0D0D"/>
                </a:solidFill>
                <a:ea typeface="Calibri"/>
                <a:cs typeface="Arial"/>
              </a:rPr>
              <a:t>ennek</a:t>
            </a:r>
            <a:r>
              <a:rPr lang="nl-NL" sz="4000" dirty="0">
                <a:solidFill>
                  <a:srgbClr val="0D0D0D"/>
                </a:solidFill>
                <a:ea typeface="Calibri"/>
                <a:cs typeface="Arial"/>
              </a:rPr>
              <a:t> </a:t>
            </a:r>
            <a:r>
              <a:rPr lang="nl-NL" sz="4000" dirty="0" err="1">
                <a:solidFill>
                  <a:srgbClr val="0D0D0D"/>
                </a:solidFill>
                <a:ea typeface="Calibri"/>
                <a:cs typeface="Arial"/>
              </a:rPr>
              <a:t>tebkemha</a:t>
            </a:r>
            <a:r>
              <a:rPr lang="nl-NL" sz="4000" dirty="0">
                <a:solidFill>
                  <a:srgbClr val="0D0D0D"/>
                </a:solidFill>
                <a:ea typeface="Calibri"/>
                <a:cs typeface="Arial"/>
              </a:rPr>
              <a:t> </a:t>
            </a:r>
            <a:r>
              <a:rPr lang="nl-NL" sz="4000" dirty="0">
                <a:ea typeface="Calibri"/>
                <a:cs typeface="Arial"/>
              </a:rPr>
              <a:t/>
            </a:r>
            <a:br>
              <a:rPr lang="nl-NL" sz="4000" dirty="0">
                <a:ea typeface="Calibri"/>
                <a:cs typeface="Arial"/>
              </a:rPr>
            </a:br>
            <a:r>
              <a:rPr lang="nl-NL" sz="4000" dirty="0" err="1">
                <a:solidFill>
                  <a:srgbClr val="0D0D0D"/>
                </a:solidFill>
                <a:ea typeface="Calibri"/>
                <a:cs typeface="Arial"/>
              </a:rPr>
              <a:t>felhadied</a:t>
            </a:r>
            <a:r>
              <a:rPr lang="nl-NL" sz="4000" dirty="0">
                <a:solidFill>
                  <a:srgbClr val="0D0D0D"/>
                </a:solidFill>
                <a:ea typeface="Calibri"/>
                <a:cs typeface="Arial"/>
              </a:rPr>
              <a:t> </a:t>
            </a:r>
            <a:r>
              <a:rPr lang="nl-NL" sz="4000" dirty="0" err="1">
                <a:solidFill>
                  <a:srgbClr val="0D0D0D"/>
                </a:solidFill>
                <a:ea typeface="Calibri"/>
                <a:cs typeface="Arial"/>
              </a:rPr>
              <a:t>law</a:t>
            </a:r>
            <a:r>
              <a:rPr lang="nl-NL" sz="4000" dirty="0">
                <a:solidFill>
                  <a:srgbClr val="0D0D0D"/>
                </a:solidFill>
                <a:ea typeface="Calibri"/>
                <a:cs typeface="Arial"/>
              </a:rPr>
              <a:t> </a:t>
            </a:r>
            <a:r>
              <a:rPr lang="nl-NL" sz="4000" dirty="0" err="1">
                <a:solidFill>
                  <a:srgbClr val="0D0D0D"/>
                </a:solidFill>
                <a:ea typeface="Calibri"/>
                <a:cs typeface="Arial"/>
              </a:rPr>
              <a:t>dagalet</a:t>
            </a:r>
            <a:r>
              <a:rPr lang="nl-NL" sz="4000" dirty="0">
                <a:solidFill>
                  <a:srgbClr val="0D0D0D"/>
                </a:solidFill>
                <a:ea typeface="Calibri"/>
                <a:cs typeface="Arial"/>
              </a:rPr>
              <a:t> </a:t>
            </a:r>
            <a:r>
              <a:rPr lang="nl-NL" sz="4000" dirty="0" err="1">
                <a:solidFill>
                  <a:srgbClr val="0D0D0D"/>
                </a:solidFill>
                <a:ea typeface="Calibri"/>
                <a:cs typeface="Arial"/>
              </a:rPr>
              <a:t>nafsie</a:t>
            </a:r>
            <a:r>
              <a:rPr lang="nl-NL" sz="4000" dirty="0">
                <a:solidFill>
                  <a:srgbClr val="0D0D0D"/>
                </a:solidFill>
                <a:ea typeface="Calibri"/>
                <a:cs typeface="Arial"/>
              </a:rPr>
              <a:t>, </a:t>
            </a:r>
            <a:r>
              <a:rPr lang="nl-NL" sz="4000" dirty="0" smtClean="0">
                <a:solidFill>
                  <a:srgbClr val="0D0D0D"/>
                </a:solidFill>
                <a:ea typeface="Calibri"/>
                <a:cs typeface="Arial"/>
              </a:rPr>
              <a:t/>
            </a:r>
            <a:br>
              <a:rPr lang="nl-NL" sz="4000" dirty="0" smtClean="0">
                <a:solidFill>
                  <a:srgbClr val="0D0D0D"/>
                </a:solidFill>
                <a:ea typeface="Calibri"/>
                <a:cs typeface="Arial"/>
              </a:rPr>
            </a:br>
            <a:r>
              <a:rPr lang="nl-NL" sz="4000" dirty="0" err="1" smtClean="0">
                <a:solidFill>
                  <a:srgbClr val="0D0D0D"/>
                </a:solidFill>
                <a:ea typeface="Calibri"/>
                <a:cs typeface="Arial"/>
              </a:rPr>
              <a:t>iela</a:t>
            </a:r>
            <a:r>
              <a:rPr lang="nl-NL" sz="4000" dirty="0" smtClean="0">
                <a:solidFill>
                  <a:srgbClr val="0D0D0D"/>
                </a:solidFill>
                <a:ea typeface="Calibri"/>
                <a:cs typeface="Arial"/>
              </a:rPr>
              <a:t> </a:t>
            </a:r>
            <a:r>
              <a:rPr lang="nl-NL" sz="4000" dirty="0" err="1">
                <a:solidFill>
                  <a:srgbClr val="0D0D0D"/>
                </a:solidFill>
                <a:ea typeface="Calibri"/>
                <a:cs typeface="Arial"/>
              </a:rPr>
              <a:t>rahbak</a:t>
            </a:r>
            <a:r>
              <a:rPr lang="nl-NL" sz="4000" dirty="0">
                <a:solidFill>
                  <a:srgbClr val="0D0D0D"/>
                </a:solidFill>
                <a:ea typeface="Calibri"/>
                <a:cs typeface="Arial"/>
              </a:rPr>
              <a:t> </a:t>
            </a:r>
            <a:r>
              <a:rPr lang="nl-NL" sz="4000" dirty="0" err="1">
                <a:solidFill>
                  <a:srgbClr val="0D0D0D"/>
                </a:solidFill>
                <a:ea typeface="Calibri"/>
                <a:cs typeface="Arial"/>
              </a:rPr>
              <a:t>rabbib</a:t>
            </a:r>
            <a:r>
              <a:rPr lang="nl-NL" sz="4000" dirty="0">
                <a:solidFill>
                  <a:srgbClr val="0D0D0D"/>
                </a:solidFill>
                <a:ea typeface="Calibri"/>
                <a:cs typeface="Arial"/>
              </a:rPr>
              <a:t> </a:t>
            </a:r>
            <a:r>
              <a:rPr lang="nl-NL" sz="4000" dirty="0" err="1" smtClean="0">
                <a:solidFill>
                  <a:srgbClr val="0D0D0D"/>
                </a:solidFill>
                <a:ea typeface="Calibri"/>
                <a:cs typeface="Arial"/>
              </a:rPr>
              <a:t>tegre</a:t>
            </a:r>
            <a:r>
              <a:rPr lang="nl-NL" sz="4000" i="1" dirty="0" err="1" smtClean="0">
                <a:solidFill>
                  <a:srgbClr val="0D0D0D"/>
                </a:solidFill>
                <a:ea typeface="Calibri"/>
                <a:cs typeface="Arial"/>
              </a:rPr>
              <a:t>dj</a:t>
            </a:r>
            <a:r>
              <a:rPr lang="nl-NL" sz="4000" dirty="0" err="1" smtClean="0">
                <a:solidFill>
                  <a:srgbClr val="0D0D0D"/>
                </a:solidFill>
                <a:ea typeface="Calibri"/>
                <a:cs typeface="Arial"/>
              </a:rPr>
              <a:t>ha</a:t>
            </a:r>
            <a:r>
              <a:rPr lang="nl-NL" sz="4000" dirty="0" smtClean="0">
                <a:solidFill>
                  <a:srgbClr val="0D0D0D"/>
                </a:solidFill>
                <a:ea typeface="Calibri"/>
                <a:cs typeface="Arial"/>
              </a:rPr>
              <a:t/>
            </a:r>
            <a:br>
              <a:rPr lang="nl-NL" sz="4000" dirty="0" smtClean="0">
                <a:solidFill>
                  <a:srgbClr val="0D0D0D"/>
                </a:solidFill>
                <a:ea typeface="Calibri"/>
                <a:cs typeface="Arial"/>
              </a:rPr>
            </a:br>
            <a:r>
              <a:rPr lang="nl-NL" sz="2700" i="1" dirty="0">
                <a:solidFill>
                  <a:srgbClr val="0D0D0D"/>
                </a:solidFill>
                <a:ea typeface="Calibri"/>
                <a:cs typeface="Arial"/>
              </a:rPr>
              <a:t>Als de wind sterk is vertrouw ik dat u hem stil maakt. En als mijn ziel in benauwdheid komt brengt u haar naar uw weide, o Here. </a:t>
            </a:r>
            <a:endParaRPr lang="nl-NL" sz="2700" dirty="0"/>
          </a:p>
        </p:txBody>
      </p:sp>
    </p:spTree>
    <p:extLst>
      <p:ext uri="{BB962C8B-B14F-4D97-AF65-F5344CB8AC3E}">
        <p14:creationId xmlns:p14="http://schemas.microsoft.com/office/powerpoint/2010/main" val="235043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4882554"/>
          </a:xfrm>
        </p:spPr>
        <p:txBody>
          <a:bodyPr>
            <a:normAutofit fontScale="90000"/>
          </a:bodyPr>
          <a:lstStyle/>
          <a:p>
            <a:pPr>
              <a:lnSpc>
                <a:spcPct val="115000"/>
              </a:lnSpc>
              <a:spcAft>
                <a:spcPts val="1000"/>
              </a:spcAft>
            </a:pPr>
            <a:r>
              <a:rPr lang="ar-SA" b="1" dirty="0">
                <a:solidFill>
                  <a:srgbClr val="0D0D0D"/>
                </a:solidFill>
                <a:ea typeface="Calibri"/>
                <a:cs typeface="Arial"/>
              </a:rPr>
              <a:t>ولو شفت نهايتى بعينى ومليش قوة انى </a:t>
            </a:r>
            <a:r>
              <a:rPr lang="nl-NL" dirty="0" smtClean="0">
                <a:solidFill>
                  <a:srgbClr val="0D0D0D"/>
                </a:solidFill>
                <a:ea typeface="Calibri"/>
                <a:cs typeface="Arial"/>
              </a:rPr>
              <a:t/>
            </a:r>
            <a:br>
              <a:rPr lang="nl-NL" dirty="0" smtClean="0">
                <a:solidFill>
                  <a:srgbClr val="0D0D0D"/>
                </a:solidFill>
                <a:ea typeface="Calibri"/>
                <a:cs typeface="Arial"/>
              </a:rPr>
            </a:br>
            <a:r>
              <a:rPr lang="ar-SA" b="1" dirty="0" smtClean="0">
                <a:solidFill>
                  <a:srgbClr val="0D0D0D"/>
                </a:solidFill>
                <a:ea typeface="Calibri"/>
                <a:cs typeface="Arial"/>
              </a:rPr>
              <a:t>اتكلم </a:t>
            </a:r>
            <a:r>
              <a:rPr lang="ar-SA" b="1" dirty="0">
                <a:solidFill>
                  <a:srgbClr val="0D0D0D"/>
                </a:solidFill>
                <a:ea typeface="Calibri"/>
                <a:cs typeface="Arial"/>
              </a:rPr>
              <a:t>تحيينى وتمدلى ايدك تعمل فيا لما اسلم</a:t>
            </a:r>
            <a:r>
              <a:rPr lang="nl-NL" dirty="0">
                <a:solidFill>
                  <a:srgbClr val="0D0D0D"/>
                </a:solidFill>
                <a:ea typeface="Calibri"/>
                <a:cs typeface="Arial"/>
              </a:rPr>
              <a:t/>
            </a:r>
            <a:br>
              <a:rPr lang="nl-NL" dirty="0">
                <a:solidFill>
                  <a:srgbClr val="0D0D0D"/>
                </a:solidFill>
                <a:ea typeface="Calibri"/>
                <a:cs typeface="Arial"/>
              </a:rPr>
            </a:br>
            <a:r>
              <a:rPr lang="nl-NL" dirty="0" err="1">
                <a:solidFill>
                  <a:srgbClr val="0D0D0D"/>
                </a:solidFill>
                <a:ea typeface="Calibri"/>
                <a:cs typeface="Arial"/>
              </a:rPr>
              <a:t>welaw</a:t>
            </a:r>
            <a:r>
              <a:rPr lang="nl-NL" dirty="0">
                <a:solidFill>
                  <a:srgbClr val="0D0D0D"/>
                </a:solidFill>
                <a:ea typeface="Calibri"/>
                <a:cs typeface="Arial"/>
              </a:rPr>
              <a:t> </a:t>
            </a:r>
            <a:r>
              <a:rPr lang="nl-NL" i="1" dirty="0" err="1">
                <a:solidFill>
                  <a:srgbClr val="0D0D0D"/>
                </a:solidFill>
                <a:ea typeface="Calibri"/>
                <a:cs typeface="Arial"/>
              </a:rPr>
              <a:t>sh</a:t>
            </a:r>
            <a:r>
              <a:rPr lang="nl-NL" dirty="0" err="1">
                <a:solidFill>
                  <a:srgbClr val="0D0D0D"/>
                </a:solidFill>
                <a:ea typeface="Calibri"/>
                <a:cs typeface="Arial"/>
              </a:rPr>
              <a:t>oeftie</a:t>
            </a:r>
            <a:r>
              <a:rPr lang="nl-NL" dirty="0">
                <a:solidFill>
                  <a:srgbClr val="0D0D0D"/>
                </a:solidFill>
                <a:ea typeface="Calibri"/>
                <a:cs typeface="Arial"/>
              </a:rPr>
              <a:t> </a:t>
            </a:r>
            <a:r>
              <a:rPr lang="nl-NL" dirty="0" err="1">
                <a:solidFill>
                  <a:srgbClr val="0D0D0D"/>
                </a:solidFill>
                <a:ea typeface="Calibri"/>
                <a:cs typeface="Arial"/>
              </a:rPr>
              <a:t>nehaitieb</a:t>
            </a:r>
            <a:r>
              <a:rPr lang="nl-NL" dirty="0">
                <a:solidFill>
                  <a:srgbClr val="0D0D0D"/>
                </a:solidFill>
                <a:ea typeface="Calibri"/>
                <a:cs typeface="Arial"/>
              </a:rPr>
              <a:t> </a:t>
            </a:r>
            <a:r>
              <a:rPr lang="nl-NL" dirty="0" err="1">
                <a:solidFill>
                  <a:srgbClr val="0D0D0D"/>
                </a:solidFill>
                <a:ea typeface="Calibri"/>
                <a:cs typeface="Arial"/>
              </a:rPr>
              <a:t>enie</a:t>
            </a:r>
            <a:r>
              <a:rPr lang="nl-NL" dirty="0">
                <a:solidFill>
                  <a:srgbClr val="0D0D0D"/>
                </a:solidFill>
                <a:ea typeface="Calibri"/>
                <a:cs typeface="Arial"/>
              </a:rPr>
              <a:t> </a:t>
            </a:r>
            <a:r>
              <a:rPr lang="nl-NL" dirty="0" err="1">
                <a:solidFill>
                  <a:srgbClr val="0D0D0D"/>
                </a:solidFill>
                <a:ea typeface="Calibri"/>
                <a:cs typeface="Arial"/>
              </a:rPr>
              <a:t>wemali</a:t>
            </a:r>
            <a:r>
              <a:rPr lang="nl-NL" i="1" dirty="0" err="1">
                <a:solidFill>
                  <a:srgbClr val="0D0D0D"/>
                </a:solidFill>
                <a:ea typeface="Calibri"/>
                <a:cs typeface="Arial"/>
              </a:rPr>
              <a:t>sh</a:t>
            </a:r>
            <a:r>
              <a:rPr lang="nl-NL" dirty="0">
                <a:solidFill>
                  <a:srgbClr val="0D0D0D"/>
                </a:solidFill>
                <a:ea typeface="Calibri"/>
                <a:cs typeface="Arial"/>
              </a:rPr>
              <a:t> </a:t>
            </a:r>
            <a:r>
              <a:rPr lang="nl-NL" dirty="0" err="1">
                <a:solidFill>
                  <a:srgbClr val="0D0D0D"/>
                </a:solidFill>
                <a:ea typeface="Calibri"/>
                <a:cs typeface="Arial"/>
              </a:rPr>
              <a:t>oewa</a:t>
            </a:r>
            <a:r>
              <a:rPr lang="nl-NL" dirty="0">
                <a:solidFill>
                  <a:srgbClr val="0D0D0D"/>
                </a:solidFill>
                <a:ea typeface="Calibri"/>
                <a:cs typeface="Arial"/>
              </a:rPr>
              <a:t> </a:t>
            </a:r>
            <a:r>
              <a:rPr lang="nl-NL" dirty="0" err="1">
                <a:solidFill>
                  <a:srgbClr val="0D0D0D"/>
                </a:solidFill>
                <a:ea typeface="Calibri"/>
                <a:cs typeface="Arial"/>
              </a:rPr>
              <a:t>ennat</a:t>
            </a:r>
            <a:r>
              <a:rPr lang="nl-NL" dirty="0">
                <a:solidFill>
                  <a:srgbClr val="0D0D0D"/>
                </a:solidFill>
                <a:ea typeface="Calibri"/>
                <a:cs typeface="Arial"/>
              </a:rPr>
              <a:t> </a:t>
            </a:r>
            <a:r>
              <a:rPr lang="nl-NL" dirty="0" err="1">
                <a:solidFill>
                  <a:srgbClr val="0D0D0D"/>
                </a:solidFill>
                <a:ea typeface="Calibri"/>
                <a:cs typeface="Arial"/>
              </a:rPr>
              <a:t>kallem</a:t>
            </a:r>
            <a:r>
              <a:rPr lang="nl-NL" sz="5400" dirty="0">
                <a:ea typeface="Calibri"/>
                <a:cs typeface="Arial"/>
              </a:rPr>
              <a:t/>
            </a:r>
            <a:br>
              <a:rPr lang="nl-NL" sz="5400" dirty="0">
                <a:ea typeface="Calibri"/>
                <a:cs typeface="Arial"/>
              </a:rPr>
            </a:br>
            <a:r>
              <a:rPr lang="nl-NL" dirty="0">
                <a:solidFill>
                  <a:srgbClr val="0D0D0D"/>
                </a:solidFill>
                <a:ea typeface="Calibri"/>
                <a:cs typeface="Arial"/>
              </a:rPr>
              <a:t> </a:t>
            </a:r>
            <a:r>
              <a:rPr lang="nl-NL" dirty="0" err="1">
                <a:solidFill>
                  <a:srgbClr val="0D0D0D"/>
                </a:solidFill>
                <a:ea typeface="Calibri"/>
                <a:cs typeface="Arial"/>
              </a:rPr>
              <a:t>teh</a:t>
            </a:r>
            <a:r>
              <a:rPr lang="nl-NL" dirty="0">
                <a:solidFill>
                  <a:srgbClr val="0D0D0D"/>
                </a:solidFill>
                <a:ea typeface="Calibri"/>
                <a:cs typeface="Arial"/>
              </a:rPr>
              <a:t> </a:t>
            </a:r>
            <a:r>
              <a:rPr lang="nl-NL" dirty="0" err="1">
                <a:solidFill>
                  <a:srgbClr val="0D0D0D"/>
                </a:solidFill>
                <a:ea typeface="Calibri"/>
                <a:cs typeface="Arial"/>
              </a:rPr>
              <a:t>ienie</a:t>
            </a:r>
            <a:r>
              <a:rPr lang="nl-NL" dirty="0">
                <a:solidFill>
                  <a:srgbClr val="0D0D0D"/>
                </a:solidFill>
                <a:ea typeface="Calibri"/>
                <a:cs typeface="Arial"/>
              </a:rPr>
              <a:t> </a:t>
            </a:r>
            <a:r>
              <a:rPr lang="nl-NL" dirty="0" err="1">
                <a:solidFill>
                  <a:srgbClr val="0D0D0D"/>
                </a:solidFill>
                <a:ea typeface="Calibri"/>
                <a:cs typeface="Arial"/>
              </a:rPr>
              <a:t>wetmeddelie</a:t>
            </a:r>
            <a:r>
              <a:rPr lang="nl-NL" dirty="0">
                <a:solidFill>
                  <a:srgbClr val="0D0D0D"/>
                </a:solidFill>
                <a:ea typeface="Calibri"/>
                <a:cs typeface="Arial"/>
              </a:rPr>
              <a:t> </a:t>
            </a:r>
            <a:r>
              <a:rPr lang="nl-NL" dirty="0" err="1">
                <a:solidFill>
                  <a:srgbClr val="0D0D0D"/>
                </a:solidFill>
                <a:ea typeface="Calibri"/>
                <a:cs typeface="Arial"/>
              </a:rPr>
              <a:t>iedaak</a:t>
            </a:r>
            <a:r>
              <a:rPr lang="nl-NL" dirty="0">
                <a:solidFill>
                  <a:srgbClr val="0D0D0D"/>
                </a:solidFill>
                <a:ea typeface="Calibri"/>
                <a:cs typeface="Arial"/>
              </a:rPr>
              <a:t>,</a:t>
            </a:r>
            <a:r>
              <a:rPr lang="nl-NL" dirty="0" smtClean="0">
                <a:solidFill>
                  <a:srgbClr val="0D0D0D"/>
                </a:solidFill>
                <a:effectLst/>
                <a:latin typeface="Arial"/>
                <a:ea typeface="Calibri"/>
                <a:cs typeface="Arial"/>
              </a:rPr>
              <a:t> </a:t>
            </a:r>
            <a:br>
              <a:rPr lang="nl-NL" dirty="0" smtClean="0">
                <a:solidFill>
                  <a:srgbClr val="0D0D0D"/>
                </a:solidFill>
                <a:effectLst/>
                <a:latin typeface="Arial"/>
                <a:ea typeface="Calibri"/>
                <a:cs typeface="Arial"/>
              </a:rPr>
            </a:br>
            <a:r>
              <a:rPr lang="nl-NL" dirty="0" err="1" smtClean="0">
                <a:solidFill>
                  <a:srgbClr val="0D0D0D"/>
                </a:solidFill>
                <a:ea typeface="Calibri"/>
                <a:cs typeface="Arial"/>
              </a:rPr>
              <a:t>temel</a:t>
            </a:r>
            <a:r>
              <a:rPr lang="nl-NL" dirty="0" smtClean="0">
                <a:solidFill>
                  <a:srgbClr val="0D0D0D"/>
                </a:solidFill>
                <a:ea typeface="Calibri"/>
                <a:cs typeface="Arial"/>
              </a:rPr>
              <a:t> </a:t>
            </a:r>
            <a:r>
              <a:rPr lang="nl-NL" dirty="0" err="1">
                <a:solidFill>
                  <a:srgbClr val="0D0D0D"/>
                </a:solidFill>
                <a:ea typeface="Calibri"/>
                <a:cs typeface="Arial"/>
              </a:rPr>
              <a:t>fieja</a:t>
            </a:r>
            <a:r>
              <a:rPr lang="nl-NL" dirty="0">
                <a:solidFill>
                  <a:srgbClr val="0D0D0D"/>
                </a:solidFill>
                <a:ea typeface="Calibri"/>
                <a:cs typeface="Arial"/>
              </a:rPr>
              <a:t> lamme </a:t>
            </a:r>
            <a:r>
              <a:rPr lang="nl-NL" dirty="0" err="1">
                <a:solidFill>
                  <a:srgbClr val="0D0D0D"/>
                </a:solidFill>
                <a:ea typeface="Calibri"/>
                <a:cs typeface="Arial"/>
              </a:rPr>
              <a:t>asallem</a:t>
            </a:r>
            <a:r>
              <a:rPr lang="nl-NL" sz="5400" dirty="0">
                <a:ea typeface="Calibri"/>
                <a:cs typeface="Arial"/>
              </a:rPr>
              <a:t/>
            </a:r>
            <a:br>
              <a:rPr lang="nl-NL" sz="5400" dirty="0">
                <a:ea typeface="Calibri"/>
                <a:cs typeface="Arial"/>
              </a:rPr>
            </a:br>
            <a:r>
              <a:rPr lang="nl-NL" sz="2700" i="1" dirty="0" smtClean="0">
                <a:solidFill>
                  <a:srgbClr val="0D0D0D"/>
                </a:solidFill>
                <a:ea typeface="Calibri"/>
                <a:cs typeface="Arial"/>
              </a:rPr>
              <a:t>En </a:t>
            </a:r>
            <a:r>
              <a:rPr lang="nl-NL" sz="2700" i="1" dirty="0">
                <a:solidFill>
                  <a:srgbClr val="0D0D0D"/>
                </a:solidFill>
                <a:ea typeface="Calibri"/>
                <a:cs typeface="Arial"/>
              </a:rPr>
              <a:t>als ik mijn einde  voor ogen heb en geen kracht heb om te spreken, strekt U uw hand uit en maakt mij levend, en doet uw werk in mij wanneer ik mij overgeef.</a:t>
            </a:r>
            <a:endParaRPr lang="nl-NL" sz="2700" dirty="0"/>
          </a:p>
        </p:txBody>
      </p:sp>
    </p:spTree>
    <p:extLst>
      <p:ext uri="{BB962C8B-B14F-4D97-AF65-F5344CB8AC3E}">
        <p14:creationId xmlns:p14="http://schemas.microsoft.com/office/powerpoint/2010/main" val="2746454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964488" cy="4293096"/>
          </a:xfrm>
        </p:spPr>
        <p:txBody>
          <a:bodyPr>
            <a:normAutofit fontScale="90000"/>
          </a:bodyPr>
          <a:lstStyle/>
          <a:p>
            <a:pPr rtl="1">
              <a:lnSpc>
                <a:spcPct val="115000"/>
              </a:lnSpc>
              <a:spcAft>
                <a:spcPts val="1000"/>
              </a:spcAft>
            </a:pPr>
            <a:r>
              <a:rPr lang="ar-SA" sz="3600" b="1" dirty="0" smtClean="0">
                <a:solidFill>
                  <a:srgbClr val="0D0D0D"/>
                </a:solidFill>
                <a:ea typeface="Calibri"/>
                <a:cs typeface="Arial"/>
              </a:rPr>
              <a:t>القرار:</a:t>
            </a:r>
            <a:r>
              <a:rPr lang="nl-NL" sz="3600" b="1" dirty="0" smtClean="0">
                <a:solidFill>
                  <a:srgbClr val="0D0D0D"/>
                </a:solidFill>
                <a:ea typeface="Calibri"/>
                <a:cs typeface="Arial"/>
              </a:rPr>
              <a:t> </a:t>
            </a:r>
            <a:r>
              <a:rPr lang="nl-NL" sz="3600" b="1" dirty="0">
                <a:solidFill>
                  <a:srgbClr val="0D0D0D"/>
                </a:solidFill>
                <a:ea typeface="Calibri"/>
                <a:cs typeface="Arial"/>
              </a:rPr>
              <a:t>Refrein</a:t>
            </a:r>
            <a:r>
              <a:rPr lang="nl-NL" b="1" dirty="0">
                <a:solidFill>
                  <a:srgbClr val="0D0D0D"/>
                </a:solidFill>
                <a:ea typeface="Calibri"/>
                <a:cs typeface="Arial"/>
              </a:rPr>
              <a:t/>
            </a:r>
            <a:br>
              <a:rPr lang="nl-NL" b="1" dirty="0">
                <a:solidFill>
                  <a:srgbClr val="0D0D0D"/>
                </a:solidFill>
                <a:ea typeface="Calibri"/>
                <a:cs typeface="Arial"/>
              </a:rPr>
            </a:br>
            <a:r>
              <a:rPr lang="nl-NL" b="1" dirty="0" smtClean="0">
                <a:solidFill>
                  <a:srgbClr val="0D0D0D"/>
                </a:solidFill>
                <a:ea typeface="Calibri"/>
                <a:cs typeface="Arial"/>
              </a:rPr>
              <a:t>)</a:t>
            </a:r>
            <a:r>
              <a:rPr lang="ar-SA" b="1" dirty="0" smtClean="0">
                <a:solidFill>
                  <a:srgbClr val="0D0D0D"/>
                </a:solidFill>
                <a:ea typeface="Calibri"/>
                <a:cs typeface="Arial"/>
              </a:rPr>
              <a:t>صادق </a:t>
            </a:r>
            <a:r>
              <a:rPr lang="ar-SA" b="1" dirty="0">
                <a:solidFill>
                  <a:srgbClr val="0D0D0D"/>
                </a:solidFill>
                <a:ea typeface="Calibri"/>
                <a:cs typeface="Arial"/>
              </a:rPr>
              <a:t>صادق صادق ياربى انت ياربى صادق ياربى فى مواعيدك ) </a:t>
            </a:r>
            <a:r>
              <a:rPr lang="ar-SA" b="1" dirty="0" smtClean="0">
                <a:solidFill>
                  <a:srgbClr val="0D0D0D"/>
                </a:solidFill>
                <a:ea typeface="Calibri"/>
                <a:cs typeface="Arial"/>
              </a:rPr>
              <a:t>2</a:t>
            </a:r>
            <a:r>
              <a:rPr lang="nl-NL" b="1" dirty="0">
                <a:solidFill>
                  <a:srgbClr val="0D0D0D"/>
                </a:solidFill>
                <a:ea typeface="Calibri"/>
                <a:cs typeface="Arial"/>
              </a:rPr>
              <a:t/>
            </a:r>
            <a:br>
              <a:rPr lang="nl-NL" b="1" dirty="0">
                <a:solidFill>
                  <a:srgbClr val="0D0D0D"/>
                </a:solidFill>
                <a:ea typeface="Calibri"/>
                <a:cs typeface="Arial"/>
              </a:rPr>
            </a:br>
            <a:r>
              <a:rPr lang="nl-NL" b="1" dirty="0">
                <a:solidFill>
                  <a:srgbClr val="0D0D0D"/>
                </a:solidFill>
                <a:ea typeface="Calibri"/>
                <a:cs typeface="Arial"/>
              </a:rPr>
              <a:t>(</a:t>
            </a:r>
            <a:r>
              <a:rPr lang="nl-NL" b="1" dirty="0" err="1">
                <a:solidFill>
                  <a:srgbClr val="0D0D0D"/>
                </a:solidFill>
                <a:ea typeface="Calibri"/>
                <a:cs typeface="Arial"/>
              </a:rPr>
              <a:t>sadeq</a:t>
            </a:r>
            <a:r>
              <a:rPr lang="nl-NL" b="1" dirty="0">
                <a:solidFill>
                  <a:srgbClr val="0D0D0D"/>
                </a:solidFill>
                <a:ea typeface="Calibri"/>
                <a:cs typeface="Arial"/>
              </a:rPr>
              <a:t> </a:t>
            </a:r>
            <a:r>
              <a:rPr lang="nl-NL" b="1" dirty="0" err="1">
                <a:solidFill>
                  <a:srgbClr val="0D0D0D"/>
                </a:solidFill>
                <a:ea typeface="Calibri"/>
                <a:cs typeface="Arial"/>
              </a:rPr>
              <a:t>sadeq</a:t>
            </a:r>
            <a:r>
              <a:rPr lang="nl-NL" b="1" dirty="0">
                <a:solidFill>
                  <a:srgbClr val="0D0D0D"/>
                </a:solidFill>
                <a:ea typeface="Calibri"/>
                <a:cs typeface="Arial"/>
              </a:rPr>
              <a:t> </a:t>
            </a:r>
            <a:r>
              <a:rPr lang="nl-NL" b="1" dirty="0" err="1">
                <a:solidFill>
                  <a:srgbClr val="0D0D0D"/>
                </a:solidFill>
                <a:ea typeface="Calibri"/>
                <a:cs typeface="Arial"/>
              </a:rPr>
              <a:t>sadeq</a:t>
            </a:r>
            <a:r>
              <a:rPr lang="nl-NL" b="1" dirty="0">
                <a:solidFill>
                  <a:srgbClr val="0D0D0D"/>
                </a:solidFill>
                <a:ea typeface="Calibri"/>
                <a:cs typeface="Arial"/>
              </a:rPr>
              <a:t> ja rabbi </a:t>
            </a:r>
            <a:r>
              <a:rPr lang="nl-NL" b="1" dirty="0" err="1">
                <a:solidFill>
                  <a:srgbClr val="0D0D0D"/>
                </a:solidFill>
                <a:ea typeface="Calibri"/>
                <a:cs typeface="Arial"/>
              </a:rPr>
              <a:t>enta</a:t>
            </a:r>
            <a:r>
              <a:rPr lang="nl-NL" b="1" dirty="0">
                <a:solidFill>
                  <a:srgbClr val="0D0D0D"/>
                </a:solidFill>
                <a:ea typeface="Calibri"/>
                <a:cs typeface="Arial"/>
              </a:rPr>
              <a:t> ja rabbi, </a:t>
            </a:r>
            <a:r>
              <a:rPr lang="nl-NL" b="1" dirty="0" err="1">
                <a:solidFill>
                  <a:srgbClr val="0D0D0D"/>
                </a:solidFill>
                <a:ea typeface="Calibri"/>
                <a:cs typeface="Arial"/>
              </a:rPr>
              <a:t>sadeq</a:t>
            </a:r>
            <a:r>
              <a:rPr lang="nl-NL" b="1" dirty="0">
                <a:solidFill>
                  <a:srgbClr val="0D0D0D"/>
                </a:solidFill>
                <a:ea typeface="Calibri"/>
                <a:cs typeface="Arial"/>
              </a:rPr>
              <a:t> ja rabbi </a:t>
            </a:r>
            <a:r>
              <a:rPr lang="nl-NL" b="1" dirty="0" err="1">
                <a:solidFill>
                  <a:srgbClr val="0D0D0D"/>
                </a:solidFill>
                <a:ea typeface="Calibri"/>
                <a:cs typeface="Arial"/>
              </a:rPr>
              <a:t>fi</a:t>
            </a:r>
            <a:r>
              <a:rPr lang="nl-NL" b="1" dirty="0">
                <a:solidFill>
                  <a:srgbClr val="0D0D0D"/>
                </a:solidFill>
                <a:ea typeface="Calibri"/>
                <a:cs typeface="Arial"/>
              </a:rPr>
              <a:t> </a:t>
            </a:r>
            <a:r>
              <a:rPr lang="nl-NL" b="1" dirty="0" err="1">
                <a:solidFill>
                  <a:srgbClr val="0D0D0D"/>
                </a:solidFill>
                <a:ea typeface="Calibri"/>
                <a:cs typeface="Arial"/>
              </a:rPr>
              <a:t>mawa-iedek</a:t>
            </a:r>
            <a:r>
              <a:rPr lang="nl-NL" b="1" dirty="0">
                <a:solidFill>
                  <a:srgbClr val="0D0D0D"/>
                </a:solidFill>
                <a:ea typeface="Calibri"/>
                <a:cs typeface="Arial"/>
              </a:rPr>
              <a:t>) 2x</a:t>
            </a:r>
            <a:r>
              <a:rPr lang="nl-NL" sz="5400" dirty="0">
                <a:ea typeface="Calibri"/>
                <a:cs typeface="Arial"/>
              </a:rPr>
              <a:t/>
            </a:r>
            <a:br>
              <a:rPr lang="nl-NL" sz="5400" dirty="0">
                <a:ea typeface="Calibri"/>
                <a:cs typeface="Arial"/>
              </a:rPr>
            </a:br>
            <a:r>
              <a:rPr lang="nl-NL" sz="2700" i="1" dirty="0" smtClean="0">
                <a:ea typeface="Calibri"/>
                <a:cs typeface="Arial"/>
              </a:rPr>
              <a:t>U bent trouw aan uw beloften, mijn Heer.</a:t>
            </a:r>
            <a:endParaRPr lang="nl-NL" sz="2700" i="1" dirty="0"/>
          </a:p>
        </p:txBody>
      </p:sp>
    </p:spTree>
    <p:extLst>
      <p:ext uri="{BB962C8B-B14F-4D97-AF65-F5344CB8AC3E}">
        <p14:creationId xmlns:p14="http://schemas.microsoft.com/office/powerpoint/2010/main" val="3624592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435280" cy="4954562"/>
          </a:xfrm>
        </p:spPr>
        <p:txBody>
          <a:bodyPr>
            <a:normAutofit fontScale="90000"/>
          </a:bodyPr>
          <a:lstStyle/>
          <a:p>
            <a:pPr rtl="1">
              <a:lnSpc>
                <a:spcPct val="115000"/>
              </a:lnSpc>
              <a:spcAft>
                <a:spcPts val="1000"/>
              </a:spcAft>
            </a:pPr>
            <a:r>
              <a:rPr lang="nl-NL" dirty="0" smtClean="0">
                <a:solidFill>
                  <a:srgbClr val="0D0D0D"/>
                </a:solidFill>
                <a:ea typeface="Calibri"/>
                <a:cs typeface="Arial"/>
              </a:rPr>
              <a:t>-</a:t>
            </a:r>
            <a:r>
              <a:rPr lang="nl-NL" b="1" dirty="0" smtClean="0">
                <a:solidFill>
                  <a:srgbClr val="0D0D0D"/>
                </a:solidFill>
                <a:ea typeface="Calibri"/>
                <a:cs typeface="Arial"/>
              </a:rPr>
              <a:t>3 </a:t>
            </a:r>
            <a:r>
              <a:rPr lang="ar-SA" b="1" dirty="0" smtClean="0">
                <a:solidFill>
                  <a:srgbClr val="0D0D0D"/>
                </a:solidFill>
                <a:ea typeface="Calibri"/>
                <a:cs typeface="Arial"/>
              </a:rPr>
              <a:t>مهما التجارب بتجرحنى لمسة حنانك بتريحنى </a:t>
            </a:r>
            <a:r>
              <a:rPr lang="ar-SA" b="1" dirty="0" smtClean="0">
                <a:solidFill>
                  <a:srgbClr val="0D0D0D"/>
                </a:solidFill>
                <a:ea typeface="Calibri"/>
                <a:cs typeface="Arial"/>
              </a:rPr>
              <a:t>بتزكى </a:t>
            </a:r>
            <a:r>
              <a:rPr lang="ar-SA" b="1" dirty="0">
                <a:solidFill>
                  <a:srgbClr val="0D0D0D"/>
                </a:solidFill>
                <a:ea typeface="Calibri"/>
                <a:cs typeface="Arial"/>
              </a:rPr>
              <a:t>صبرى وتفرحنى بكل امورى بتنجحنى</a:t>
            </a:r>
            <a:r>
              <a:rPr lang="nl-NL" b="1" dirty="0">
                <a:solidFill>
                  <a:srgbClr val="0D0D0D"/>
                </a:solidFill>
                <a:ea typeface="Calibri"/>
                <a:cs typeface="Arial"/>
              </a:rPr>
              <a:t> </a:t>
            </a:r>
            <a:r>
              <a:rPr lang="nl-NL" sz="5400" dirty="0">
                <a:ea typeface="Calibri"/>
                <a:cs typeface="Arial"/>
              </a:rPr>
              <a:t/>
            </a:r>
            <a:br>
              <a:rPr lang="nl-NL" sz="5400" dirty="0">
                <a:ea typeface="Calibri"/>
                <a:cs typeface="Arial"/>
              </a:rPr>
            </a:br>
            <a:r>
              <a:rPr lang="nl-NL" dirty="0">
                <a:solidFill>
                  <a:srgbClr val="0D0D0D"/>
                </a:solidFill>
                <a:ea typeface="Calibri"/>
                <a:cs typeface="Arial"/>
              </a:rPr>
              <a:t>3- </a:t>
            </a:r>
            <a:r>
              <a:rPr lang="nl-NL" dirty="0" err="1">
                <a:solidFill>
                  <a:srgbClr val="0D0D0D"/>
                </a:solidFill>
                <a:ea typeface="Calibri"/>
                <a:cs typeface="Arial"/>
              </a:rPr>
              <a:t>mahmat</a:t>
            </a:r>
            <a:r>
              <a:rPr lang="nl-NL" dirty="0">
                <a:solidFill>
                  <a:srgbClr val="0D0D0D"/>
                </a:solidFill>
                <a:ea typeface="Calibri"/>
                <a:cs typeface="Arial"/>
              </a:rPr>
              <a:t> </a:t>
            </a:r>
            <a:r>
              <a:rPr lang="nl-NL" dirty="0" err="1">
                <a:solidFill>
                  <a:srgbClr val="0D0D0D"/>
                </a:solidFill>
                <a:ea typeface="Calibri"/>
                <a:cs typeface="Arial"/>
              </a:rPr>
              <a:t>ta</a:t>
            </a:r>
            <a:r>
              <a:rPr lang="nl-NL" i="1" dirty="0" err="1">
                <a:solidFill>
                  <a:srgbClr val="0D0D0D"/>
                </a:solidFill>
                <a:ea typeface="Calibri"/>
                <a:cs typeface="Arial"/>
              </a:rPr>
              <a:t>dj</a:t>
            </a:r>
            <a:r>
              <a:rPr lang="nl-NL" dirty="0" err="1">
                <a:solidFill>
                  <a:srgbClr val="0D0D0D"/>
                </a:solidFill>
                <a:ea typeface="Calibri"/>
                <a:cs typeface="Arial"/>
              </a:rPr>
              <a:t>areb</a:t>
            </a:r>
            <a:r>
              <a:rPr lang="nl-NL" dirty="0">
                <a:solidFill>
                  <a:srgbClr val="0D0D0D"/>
                </a:solidFill>
                <a:ea typeface="Calibri"/>
                <a:cs typeface="Arial"/>
              </a:rPr>
              <a:t> </a:t>
            </a:r>
            <a:r>
              <a:rPr lang="nl-NL" dirty="0" err="1">
                <a:solidFill>
                  <a:srgbClr val="0D0D0D"/>
                </a:solidFill>
                <a:ea typeface="Calibri"/>
                <a:cs typeface="Arial"/>
              </a:rPr>
              <a:t>bet</a:t>
            </a:r>
            <a:r>
              <a:rPr lang="nl-NL" i="1" dirty="0" err="1">
                <a:solidFill>
                  <a:srgbClr val="0D0D0D"/>
                </a:solidFill>
                <a:ea typeface="Calibri"/>
                <a:cs typeface="Arial"/>
              </a:rPr>
              <a:t>dj</a:t>
            </a:r>
            <a:r>
              <a:rPr lang="nl-NL" dirty="0" err="1">
                <a:solidFill>
                  <a:srgbClr val="0D0D0D"/>
                </a:solidFill>
                <a:ea typeface="Calibri"/>
                <a:cs typeface="Arial"/>
              </a:rPr>
              <a:t>arrahnie</a:t>
            </a:r>
            <a:r>
              <a:rPr lang="nl-NL" dirty="0">
                <a:solidFill>
                  <a:srgbClr val="0D0D0D"/>
                </a:solidFill>
                <a:ea typeface="Calibri"/>
                <a:cs typeface="Arial"/>
              </a:rPr>
              <a:t> </a:t>
            </a:r>
            <a:r>
              <a:rPr lang="nl-NL" dirty="0" err="1">
                <a:solidFill>
                  <a:srgbClr val="0D0D0D"/>
                </a:solidFill>
                <a:ea typeface="Calibri"/>
                <a:cs typeface="Arial"/>
              </a:rPr>
              <a:t>lamset</a:t>
            </a:r>
            <a:r>
              <a:rPr lang="nl-NL" dirty="0">
                <a:solidFill>
                  <a:srgbClr val="0D0D0D"/>
                </a:solidFill>
                <a:ea typeface="Calibri"/>
                <a:cs typeface="Arial"/>
              </a:rPr>
              <a:t> </a:t>
            </a:r>
            <a:r>
              <a:rPr lang="nl-NL" dirty="0" err="1">
                <a:solidFill>
                  <a:srgbClr val="0D0D0D"/>
                </a:solidFill>
                <a:ea typeface="Calibri"/>
                <a:cs typeface="Arial"/>
              </a:rPr>
              <a:t>hananek</a:t>
            </a:r>
            <a:r>
              <a:rPr lang="nl-NL" dirty="0">
                <a:solidFill>
                  <a:srgbClr val="0D0D0D"/>
                </a:solidFill>
                <a:ea typeface="Calibri"/>
                <a:cs typeface="Arial"/>
              </a:rPr>
              <a:t> </a:t>
            </a:r>
            <a:r>
              <a:rPr lang="nl-NL" dirty="0" err="1">
                <a:solidFill>
                  <a:srgbClr val="0D0D0D"/>
                </a:solidFill>
                <a:ea typeface="Calibri"/>
                <a:cs typeface="Arial"/>
              </a:rPr>
              <a:t>betrai-jehnie</a:t>
            </a:r>
            <a:r>
              <a:rPr lang="nl-NL" sz="5400" dirty="0">
                <a:ea typeface="Calibri"/>
                <a:cs typeface="Arial"/>
              </a:rPr>
              <a:t/>
            </a:r>
            <a:br>
              <a:rPr lang="nl-NL" sz="5400" dirty="0">
                <a:ea typeface="Calibri"/>
                <a:cs typeface="Arial"/>
              </a:rPr>
            </a:br>
            <a:r>
              <a:rPr lang="nl-NL" dirty="0">
                <a:solidFill>
                  <a:srgbClr val="0D0D0D"/>
                </a:solidFill>
                <a:ea typeface="Calibri"/>
                <a:cs typeface="Arial"/>
              </a:rPr>
              <a:t> </a:t>
            </a:r>
            <a:r>
              <a:rPr lang="nl-NL" dirty="0" err="1">
                <a:solidFill>
                  <a:srgbClr val="0D0D0D"/>
                </a:solidFill>
                <a:ea typeface="Calibri"/>
                <a:cs typeface="Arial"/>
              </a:rPr>
              <a:t>bitzakkie</a:t>
            </a:r>
            <a:r>
              <a:rPr lang="nl-NL" dirty="0">
                <a:solidFill>
                  <a:srgbClr val="0D0D0D"/>
                </a:solidFill>
                <a:ea typeface="Calibri"/>
                <a:cs typeface="Arial"/>
              </a:rPr>
              <a:t> </a:t>
            </a:r>
            <a:r>
              <a:rPr lang="nl-NL" dirty="0" err="1">
                <a:solidFill>
                  <a:srgbClr val="0D0D0D"/>
                </a:solidFill>
                <a:ea typeface="Calibri"/>
                <a:cs typeface="Arial"/>
              </a:rPr>
              <a:t>sabrie</a:t>
            </a:r>
            <a:r>
              <a:rPr lang="nl-NL" dirty="0">
                <a:solidFill>
                  <a:srgbClr val="0D0D0D"/>
                </a:solidFill>
                <a:ea typeface="Calibri"/>
                <a:cs typeface="Arial"/>
              </a:rPr>
              <a:t> </a:t>
            </a:r>
            <a:r>
              <a:rPr lang="nl-NL" dirty="0" err="1">
                <a:solidFill>
                  <a:srgbClr val="0D0D0D"/>
                </a:solidFill>
                <a:ea typeface="Calibri"/>
                <a:cs typeface="Arial"/>
              </a:rPr>
              <a:t>wetfarahnie</a:t>
            </a:r>
            <a:r>
              <a:rPr lang="nl-NL" dirty="0">
                <a:solidFill>
                  <a:srgbClr val="0D0D0D"/>
                </a:solidFill>
                <a:ea typeface="Calibri"/>
                <a:cs typeface="Arial"/>
              </a:rPr>
              <a:t> koelie </a:t>
            </a:r>
            <a:r>
              <a:rPr lang="nl-NL" dirty="0" err="1">
                <a:solidFill>
                  <a:srgbClr val="0D0D0D"/>
                </a:solidFill>
                <a:ea typeface="Calibri"/>
                <a:cs typeface="Arial"/>
              </a:rPr>
              <a:t>oemoerie</a:t>
            </a:r>
            <a:r>
              <a:rPr lang="nl-NL" dirty="0">
                <a:solidFill>
                  <a:srgbClr val="0D0D0D"/>
                </a:solidFill>
                <a:ea typeface="Calibri"/>
                <a:cs typeface="Arial"/>
              </a:rPr>
              <a:t> </a:t>
            </a:r>
            <a:r>
              <a:rPr lang="nl-NL" dirty="0" err="1">
                <a:solidFill>
                  <a:srgbClr val="0D0D0D"/>
                </a:solidFill>
                <a:ea typeface="Calibri"/>
                <a:cs typeface="Arial"/>
              </a:rPr>
              <a:t>betna</a:t>
            </a:r>
            <a:r>
              <a:rPr lang="nl-NL" i="1" dirty="0" err="1">
                <a:solidFill>
                  <a:srgbClr val="0D0D0D"/>
                </a:solidFill>
                <a:ea typeface="Calibri"/>
                <a:cs typeface="Arial"/>
              </a:rPr>
              <a:t>dj-dj</a:t>
            </a:r>
            <a:r>
              <a:rPr lang="nl-NL" dirty="0" err="1">
                <a:solidFill>
                  <a:srgbClr val="0D0D0D"/>
                </a:solidFill>
                <a:ea typeface="Calibri"/>
                <a:cs typeface="Arial"/>
              </a:rPr>
              <a:t>ahnie</a:t>
            </a:r>
            <a:r>
              <a:rPr lang="nl-NL" dirty="0" smtClean="0"/>
              <a:t/>
            </a:r>
            <a:br>
              <a:rPr lang="nl-NL" dirty="0" smtClean="0"/>
            </a:br>
            <a:r>
              <a:rPr lang="nl-NL" sz="2700" i="1" dirty="0">
                <a:solidFill>
                  <a:srgbClr val="0D0D0D"/>
                </a:solidFill>
                <a:ea typeface="Calibri"/>
                <a:cs typeface="Arial"/>
              </a:rPr>
              <a:t>Ook als de verzoekingen mij verwonden, uw tedere hand geeft mij rust, sterkt mijn geduld, maakt mij blij en geeft mij in alles voorspoed. </a:t>
            </a:r>
            <a:endParaRPr lang="nl-NL" sz="2700" dirty="0"/>
          </a:p>
        </p:txBody>
      </p:sp>
    </p:spTree>
    <p:extLst>
      <p:ext uri="{BB962C8B-B14F-4D97-AF65-F5344CB8AC3E}">
        <p14:creationId xmlns:p14="http://schemas.microsoft.com/office/powerpoint/2010/main" val="2782097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712968" cy="5013176"/>
          </a:xfrm>
        </p:spPr>
        <p:txBody>
          <a:bodyPr>
            <a:normAutofit fontScale="90000"/>
          </a:bodyPr>
          <a:lstStyle/>
          <a:p>
            <a:pPr>
              <a:spcAft>
                <a:spcPts val="1000"/>
              </a:spcAft>
            </a:pPr>
            <a:r>
              <a:rPr lang="ar-SA" b="1" dirty="0">
                <a:solidFill>
                  <a:srgbClr val="0D0D0D"/>
                </a:solidFill>
                <a:ea typeface="Calibri"/>
                <a:cs typeface="Arial"/>
              </a:rPr>
              <a:t>زمن الضيقة زمن محدود مهما حزنة وليلة يسود انا مستنى فجر جديد يوم ما تحقق المواعيد</a:t>
            </a:r>
            <a:r>
              <a:rPr lang="nl-NL" b="1" dirty="0">
                <a:solidFill>
                  <a:srgbClr val="0D0D0D"/>
                </a:solidFill>
                <a:ea typeface="Calibri"/>
                <a:cs typeface="Arial"/>
              </a:rPr>
              <a:t> </a:t>
            </a:r>
            <a:br>
              <a:rPr lang="nl-NL" b="1" dirty="0">
                <a:solidFill>
                  <a:srgbClr val="0D0D0D"/>
                </a:solidFill>
                <a:ea typeface="Calibri"/>
                <a:cs typeface="Arial"/>
              </a:rPr>
            </a:br>
            <a:r>
              <a:rPr lang="nl-NL" dirty="0" err="1">
                <a:solidFill>
                  <a:srgbClr val="0D0D0D"/>
                </a:solidFill>
                <a:ea typeface="Calibri"/>
                <a:cs typeface="Arial"/>
              </a:rPr>
              <a:t>zamanied</a:t>
            </a:r>
            <a:r>
              <a:rPr lang="nl-NL" dirty="0">
                <a:solidFill>
                  <a:srgbClr val="0D0D0D"/>
                </a:solidFill>
                <a:ea typeface="Calibri"/>
                <a:cs typeface="Arial"/>
              </a:rPr>
              <a:t> </a:t>
            </a:r>
            <a:r>
              <a:rPr lang="nl-NL" dirty="0" err="1">
                <a:solidFill>
                  <a:srgbClr val="0D0D0D"/>
                </a:solidFill>
                <a:ea typeface="Calibri"/>
                <a:cs typeface="Arial"/>
              </a:rPr>
              <a:t>diea</a:t>
            </a:r>
            <a:r>
              <a:rPr lang="nl-NL" dirty="0">
                <a:solidFill>
                  <a:srgbClr val="0D0D0D"/>
                </a:solidFill>
                <a:ea typeface="Calibri"/>
                <a:cs typeface="Arial"/>
              </a:rPr>
              <a:t> </a:t>
            </a:r>
            <a:r>
              <a:rPr lang="nl-NL" dirty="0" err="1">
                <a:solidFill>
                  <a:srgbClr val="0D0D0D"/>
                </a:solidFill>
                <a:ea typeface="Calibri"/>
                <a:cs typeface="Arial"/>
              </a:rPr>
              <a:t>zamaan</a:t>
            </a:r>
            <a:r>
              <a:rPr lang="nl-NL" dirty="0">
                <a:solidFill>
                  <a:srgbClr val="0D0D0D"/>
                </a:solidFill>
                <a:ea typeface="Calibri"/>
                <a:cs typeface="Arial"/>
              </a:rPr>
              <a:t> </a:t>
            </a:r>
            <a:r>
              <a:rPr lang="nl-NL" dirty="0" err="1">
                <a:solidFill>
                  <a:srgbClr val="0D0D0D"/>
                </a:solidFill>
                <a:ea typeface="Calibri"/>
                <a:cs typeface="Arial"/>
              </a:rPr>
              <a:t>mahdoed</a:t>
            </a:r>
            <a:r>
              <a:rPr lang="nl-NL" dirty="0">
                <a:solidFill>
                  <a:srgbClr val="0D0D0D"/>
                </a:solidFill>
                <a:ea typeface="Calibri"/>
                <a:cs typeface="Arial"/>
              </a:rPr>
              <a:t> </a:t>
            </a:r>
            <a:r>
              <a:rPr lang="nl-NL" dirty="0" err="1">
                <a:solidFill>
                  <a:srgbClr val="0D0D0D"/>
                </a:solidFill>
                <a:ea typeface="Calibri"/>
                <a:cs typeface="Arial"/>
              </a:rPr>
              <a:t>mahma</a:t>
            </a:r>
            <a:r>
              <a:rPr lang="nl-NL" dirty="0">
                <a:solidFill>
                  <a:srgbClr val="0D0D0D"/>
                </a:solidFill>
                <a:ea typeface="Calibri"/>
                <a:cs typeface="Arial"/>
              </a:rPr>
              <a:t> </a:t>
            </a:r>
            <a:r>
              <a:rPr lang="nl-NL" dirty="0" err="1">
                <a:solidFill>
                  <a:srgbClr val="0D0D0D"/>
                </a:solidFill>
                <a:ea typeface="Calibri"/>
                <a:cs typeface="Arial"/>
              </a:rPr>
              <a:t>hoznoe</a:t>
            </a:r>
            <a:r>
              <a:rPr lang="nl-NL" dirty="0">
                <a:solidFill>
                  <a:srgbClr val="0D0D0D"/>
                </a:solidFill>
                <a:ea typeface="Calibri"/>
                <a:cs typeface="Arial"/>
              </a:rPr>
              <a:t> </a:t>
            </a:r>
            <a:r>
              <a:rPr lang="nl-NL" dirty="0" err="1">
                <a:solidFill>
                  <a:srgbClr val="0D0D0D"/>
                </a:solidFill>
                <a:ea typeface="Calibri"/>
                <a:cs typeface="Arial"/>
              </a:rPr>
              <a:t>weleloe</a:t>
            </a:r>
            <a:r>
              <a:rPr lang="nl-NL" dirty="0">
                <a:solidFill>
                  <a:srgbClr val="0D0D0D"/>
                </a:solidFill>
                <a:ea typeface="Calibri"/>
                <a:cs typeface="Arial"/>
              </a:rPr>
              <a:t> </a:t>
            </a:r>
            <a:r>
              <a:rPr lang="nl-NL" dirty="0" err="1">
                <a:solidFill>
                  <a:srgbClr val="0D0D0D"/>
                </a:solidFill>
                <a:ea typeface="Calibri"/>
                <a:cs typeface="Arial"/>
              </a:rPr>
              <a:t>jesoed</a:t>
            </a:r>
            <a:r>
              <a:rPr lang="nl-NL" sz="5400" dirty="0">
                <a:ea typeface="Calibri"/>
                <a:cs typeface="Arial"/>
              </a:rPr>
              <a:t/>
            </a:r>
            <a:br>
              <a:rPr lang="nl-NL" sz="5400" dirty="0">
                <a:ea typeface="Calibri"/>
                <a:cs typeface="Arial"/>
              </a:rPr>
            </a:br>
            <a:r>
              <a:rPr lang="nl-NL" dirty="0">
                <a:solidFill>
                  <a:srgbClr val="0D0D0D"/>
                </a:solidFill>
                <a:ea typeface="Calibri"/>
                <a:cs typeface="Arial"/>
              </a:rPr>
              <a:t> </a:t>
            </a:r>
            <a:r>
              <a:rPr lang="nl-NL" dirty="0" err="1">
                <a:solidFill>
                  <a:srgbClr val="0D0D0D"/>
                </a:solidFill>
                <a:ea typeface="Calibri"/>
                <a:cs typeface="Arial"/>
              </a:rPr>
              <a:t>ana</a:t>
            </a:r>
            <a:r>
              <a:rPr lang="nl-NL" dirty="0">
                <a:solidFill>
                  <a:srgbClr val="0D0D0D"/>
                </a:solidFill>
                <a:ea typeface="Calibri"/>
                <a:cs typeface="Arial"/>
              </a:rPr>
              <a:t> </a:t>
            </a:r>
            <a:r>
              <a:rPr lang="nl-NL" dirty="0" err="1">
                <a:solidFill>
                  <a:srgbClr val="0D0D0D"/>
                </a:solidFill>
                <a:ea typeface="Calibri"/>
                <a:cs typeface="Arial"/>
              </a:rPr>
              <a:t>mistennie</a:t>
            </a:r>
            <a:r>
              <a:rPr lang="nl-NL" dirty="0">
                <a:solidFill>
                  <a:srgbClr val="0D0D0D"/>
                </a:solidFill>
                <a:ea typeface="Calibri"/>
                <a:cs typeface="Arial"/>
              </a:rPr>
              <a:t> </a:t>
            </a:r>
            <a:r>
              <a:rPr lang="nl-NL" dirty="0" err="1">
                <a:solidFill>
                  <a:srgbClr val="0D0D0D"/>
                </a:solidFill>
                <a:ea typeface="Calibri"/>
                <a:cs typeface="Arial"/>
              </a:rPr>
              <a:t>fa</a:t>
            </a:r>
            <a:r>
              <a:rPr lang="nl-NL" i="1" dirty="0" err="1">
                <a:solidFill>
                  <a:srgbClr val="0D0D0D"/>
                </a:solidFill>
                <a:ea typeface="Calibri"/>
                <a:cs typeface="Arial"/>
              </a:rPr>
              <a:t>dj</a:t>
            </a:r>
            <a:r>
              <a:rPr lang="nl-NL" dirty="0" err="1">
                <a:solidFill>
                  <a:srgbClr val="0D0D0D"/>
                </a:solidFill>
                <a:ea typeface="Calibri"/>
                <a:cs typeface="Arial"/>
              </a:rPr>
              <a:t>rie</a:t>
            </a:r>
            <a:r>
              <a:rPr lang="nl-NL" i="1" dirty="0" err="1">
                <a:solidFill>
                  <a:srgbClr val="0D0D0D"/>
                </a:solidFill>
                <a:ea typeface="Calibri"/>
                <a:cs typeface="Arial"/>
              </a:rPr>
              <a:t>dj</a:t>
            </a:r>
            <a:r>
              <a:rPr lang="nl-NL" dirty="0">
                <a:solidFill>
                  <a:srgbClr val="0D0D0D"/>
                </a:solidFill>
                <a:ea typeface="Calibri"/>
                <a:cs typeface="Arial"/>
              </a:rPr>
              <a:t> die-</a:t>
            </a:r>
            <a:r>
              <a:rPr lang="nl-NL" dirty="0" err="1">
                <a:solidFill>
                  <a:srgbClr val="0D0D0D"/>
                </a:solidFill>
                <a:ea typeface="Calibri"/>
                <a:cs typeface="Arial"/>
              </a:rPr>
              <a:t>ied</a:t>
            </a:r>
            <a:r>
              <a:rPr lang="nl-NL" dirty="0">
                <a:solidFill>
                  <a:srgbClr val="0D0D0D"/>
                </a:solidFill>
                <a:ea typeface="Calibri"/>
                <a:cs typeface="Arial"/>
              </a:rPr>
              <a:t> </a:t>
            </a:r>
            <a:r>
              <a:rPr lang="nl-NL" dirty="0" smtClean="0">
                <a:solidFill>
                  <a:srgbClr val="0D0D0D"/>
                </a:solidFill>
                <a:ea typeface="Calibri"/>
                <a:cs typeface="Arial"/>
              </a:rPr>
              <a:t/>
            </a:r>
            <a:br>
              <a:rPr lang="nl-NL" dirty="0" smtClean="0">
                <a:solidFill>
                  <a:srgbClr val="0D0D0D"/>
                </a:solidFill>
                <a:ea typeface="Calibri"/>
                <a:cs typeface="Arial"/>
              </a:rPr>
            </a:br>
            <a:r>
              <a:rPr lang="nl-NL" dirty="0" err="1" smtClean="0">
                <a:solidFill>
                  <a:srgbClr val="0D0D0D"/>
                </a:solidFill>
                <a:ea typeface="Calibri"/>
                <a:cs typeface="Arial"/>
              </a:rPr>
              <a:t>joum</a:t>
            </a:r>
            <a:r>
              <a:rPr lang="nl-NL" dirty="0" smtClean="0">
                <a:solidFill>
                  <a:srgbClr val="0D0D0D"/>
                </a:solidFill>
                <a:ea typeface="Calibri"/>
                <a:cs typeface="Arial"/>
              </a:rPr>
              <a:t> </a:t>
            </a:r>
            <a:r>
              <a:rPr lang="nl-NL" dirty="0">
                <a:solidFill>
                  <a:srgbClr val="0D0D0D"/>
                </a:solidFill>
                <a:ea typeface="Calibri"/>
                <a:cs typeface="Arial"/>
              </a:rPr>
              <a:t>mat ha-</a:t>
            </a:r>
            <a:r>
              <a:rPr lang="nl-NL" dirty="0" err="1">
                <a:solidFill>
                  <a:srgbClr val="0D0D0D"/>
                </a:solidFill>
                <a:ea typeface="Calibri"/>
                <a:cs typeface="Arial"/>
              </a:rPr>
              <a:t>aiel</a:t>
            </a:r>
            <a:r>
              <a:rPr lang="nl-NL" dirty="0">
                <a:solidFill>
                  <a:srgbClr val="0D0D0D"/>
                </a:solidFill>
                <a:ea typeface="Calibri"/>
                <a:cs typeface="Arial"/>
              </a:rPr>
              <a:t> </a:t>
            </a:r>
            <a:r>
              <a:rPr lang="nl-NL" dirty="0" err="1">
                <a:solidFill>
                  <a:srgbClr val="0D0D0D"/>
                </a:solidFill>
                <a:ea typeface="Calibri"/>
                <a:cs typeface="Arial"/>
              </a:rPr>
              <a:t>mawa-ied</a:t>
            </a:r>
            <a:r>
              <a:rPr lang="nl-NL" sz="5400" dirty="0">
                <a:solidFill>
                  <a:srgbClr val="0D0D0D"/>
                </a:solidFill>
                <a:ea typeface="Calibri"/>
                <a:cs typeface="Arial"/>
              </a:rPr>
              <a:t> </a:t>
            </a:r>
            <a:r>
              <a:rPr lang="nl-NL" sz="5400" dirty="0" smtClean="0">
                <a:solidFill>
                  <a:srgbClr val="0D0D0D"/>
                </a:solidFill>
                <a:ea typeface="Calibri"/>
                <a:cs typeface="Arial"/>
              </a:rPr>
              <a:t/>
            </a:r>
            <a:br>
              <a:rPr lang="nl-NL" sz="5400" dirty="0" smtClean="0">
                <a:solidFill>
                  <a:srgbClr val="0D0D0D"/>
                </a:solidFill>
                <a:ea typeface="Calibri"/>
                <a:cs typeface="Arial"/>
              </a:rPr>
            </a:br>
            <a:r>
              <a:rPr lang="nl-NL" sz="2400" i="1" dirty="0" smtClean="0">
                <a:solidFill>
                  <a:srgbClr val="0D0D0D"/>
                </a:solidFill>
                <a:ea typeface="Calibri"/>
                <a:cs typeface="Arial"/>
              </a:rPr>
              <a:t>De </a:t>
            </a:r>
            <a:r>
              <a:rPr lang="nl-NL" sz="2400" i="1" dirty="0">
                <a:solidFill>
                  <a:srgbClr val="0D0D0D"/>
                </a:solidFill>
                <a:ea typeface="Calibri"/>
                <a:cs typeface="Arial"/>
              </a:rPr>
              <a:t>tijd van benauwdheid is begrensd hoe overheersend zijn nacht en </a:t>
            </a:r>
            <a:r>
              <a:rPr lang="nl-NL" sz="2400" i="1" dirty="0" err="1" smtClean="0">
                <a:solidFill>
                  <a:srgbClr val="0D0D0D"/>
                </a:solidFill>
                <a:ea typeface="Calibri"/>
                <a:cs typeface="Arial"/>
              </a:rPr>
              <a:t>ver-driet</a:t>
            </a:r>
            <a:r>
              <a:rPr lang="nl-NL" sz="2400" i="1" dirty="0" smtClean="0">
                <a:solidFill>
                  <a:srgbClr val="0D0D0D"/>
                </a:solidFill>
                <a:ea typeface="Calibri"/>
                <a:cs typeface="Arial"/>
              </a:rPr>
              <a:t> </a:t>
            </a:r>
            <a:r>
              <a:rPr lang="nl-NL" sz="2400" i="1" dirty="0">
                <a:solidFill>
                  <a:srgbClr val="0D0D0D"/>
                </a:solidFill>
                <a:ea typeface="Calibri"/>
                <a:cs typeface="Arial"/>
              </a:rPr>
              <a:t>mag zij, ik verwacht een nieuwe dag als uw beloften vervuld worden.</a:t>
            </a:r>
            <a:endParaRPr lang="nl-NL" sz="2400" dirty="0"/>
          </a:p>
        </p:txBody>
      </p:sp>
    </p:spTree>
    <p:extLst>
      <p:ext uri="{BB962C8B-B14F-4D97-AF65-F5344CB8AC3E}">
        <p14:creationId xmlns:p14="http://schemas.microsoft.com/office/powerpoint/2010/main" val="12549484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88</Words>
  <Application>Microsoft Office PowerPoint</Application>
  <PresentationFormat>Diavoorstelling (4:3)</PresentationFormat>
  <Paragraphs>10</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Kantoorthema</vt:lpstr>
      <vt:lpstr> boek 2 – 686 158-   Ana djei oe masnoed ala wadak انا جاى ومسنود </vt:lpstr>
      <vt:lpstr>1- انا جاى ومسنود على وعدك وعنيا تنظر لمجدك  واثق فيك وبقوة حبك انت اللهى صادق بوعدك Ana djei oe masnoed ala wadak,  wenai-ja tenzor limadj-dek  watheq fiek weboewet hoebak,  enta ielahie sade biewadek  Ik kom, vertrouwend op uw belofte en kijkend naar uw heerlijkheid. Ik vertrouw op U en de kracht van uw liefde. U bent mijn God, trouw aan Uw belofte..</vt:lpstr>
      <vt:lpstr>طول ما أنت جوة حياتى يهرب خوفى ويعلا هتافى هو اللهى اللى ضمنى بحضنى الدافى تهتف نفسى Toel ma enta djoea hajatie  jehrab gofie wej’ala hoetafie  tehtef nafsie hoewa ielahie,  illi damennieb hodnoed dafie Zolang U in mijn leven bent, vlucht mijn angst en mijn gejuich zal opklinken. Mijn ziel juicht Hij is mijn God die mij in zijn warme schoot legt</vt:lpstr>
      <vt:lpstr>القرار: Refrein )صادق صادق صادق ياربى انت ياربى صادق ياربى فى مواعيدك ) 2 (sadeq sadeq sadeq ja rabbi enta ja rabbi, sadeq ja rabbi fi mawa-iedek) 2x U bent trouw aan uw beloften, mijn Heer.</vt:lpstr>
      <vt:lpstr>وان كانت الريح شديدة انا واثق انك تبكمها في - 2 الحديد لو دخلت نفسى الى رحبك ربى بتخرجها  2-wen kaneter rieh shedieda,  ana watheq ennek tebkemha  felhadied law dagalet nafsie,  iela rahbak rabbib tegredjha Als de wind sterk is vertrouw ik dat u hem stil maakt. En als mijn ziel in benauwdheid komt brengt u haar naar uw weide, o Here. </vt:lpstr>
      <vt:lpstr>ولو شفت نهايتى بعينى ومليش قوة انى  اتكلم تحيينى وتمدلى ايدك تعمل فيا لما اسلم welaw shoeftie nehaitieb enie wemalish oewa ennat kallem  teh ienie wetmeddelie iedaak,  temel fieja lamme asallem En als ik mijn einde  voor ogen heb en geen kracht heb om te spreken, strekt U uw hand uit en maakt mij levend, en doet uw werk in mij wanneer ik mij overgeef.</vt:lpstr>
      <vt:lpstr>القرار: Refrein )صادق صادق صادق ياربى انت ياربى صادق ياربى فى مواعيدك ) 2 (sadeq sadeq sadeq ja rabbi enta ja rabbi, sadeq ja rabbi fi mawa-iedek) 2x U bent trouw aan uw beloften, mijn Heer.</vt:lpstr>
      <vt:lpstr>-3 مهما التجارب بتجرحنى لمسة حنانك بتريحنى بتزكى صبرى وتفرحنى بكل امورى بتنجحنى  3- mahmat tadjareb betdjarrahnie lamset hananek betrai-jehnie  bitzakkie sabrie wetfarahnie koelie oemoerie betnadj-djahnie Ook als de verzoekingen mij verwonden, uw tedere hand geeft mij rust, sterkt mijn geduld, maakt mij blij en geeft mij in alles voorspoed. </vt:lpstr>
      <vt:lpstr>زمن الضيقة زمن محدود مهما حزنة وليلة يسود انا مستنى فجر جديد يوم ما تحقق المواعيد  zamanied diea zamaan mahdoed mahma hoznoe weleloe jesoed  ana mistennie fadjriedj die-ied  joum mat ha-aiel mawa-ied  De tijd van benauwdheid is begrensd hoe overheersend zijn nacht en ver-driet mag zij, ik verwacht een nieuwe dag als uw beloften vervuld worden.</vt:lpstr>
      <vt:lpstr>القرار: Refrein )صادق صادق صادق ياربى انت ياربى صادق ياربى فى مواعيدك ) 2 (sadeq sadeq sadeq ja rabbi enta ja rabbi, sadeq ja rabbi fi mawa-iedek) 2x U bent trouw aan uw beloften, mijn Heer.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boek 2 – 686 158-   Ana djei oe masnoed ala wadak انا جاى ومسنود </dc:title>
  <dc:creator>Gebruiker</dc:creator>
  <cp:lastModifiedBy>Gebruiker</cp:lastModifiedBy>
  <cp:revision>4</cp:revision>
  <dcterms:created xsi:type="dcterms:W3CDTF">2015-01-02T13:28:26Z</dcterms:created>
  <dcterms:modified xsi:type="dcterms:W3CDTF">2015-01-02T13:58:52Z</dcterms:modified>
</cp:coreProperties>
</file>