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46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4B0E1D6-6CBC-40E9-994D-973B98928EAE}" type="datetimeFigureOut">
              <a:rPr lang="nl-NL" smtClean="0"/>
              <a:t>23-10-2014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458080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B0E1D6-6CBC-40E9-994D-973B98928EAE}" type="datetimeFigureOut">
              <a:rPr lang="nl-NL" smtClean="0"/>
              <a:t>23-10-2014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302553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B0E1D6-6CBC-40E9-994D-973B98928EAE}" type="datetimeFigureOut">
              <a:rPr lang="nl-NL" smtClean="0"/>
              <a:t>23-10-2014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159607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B0E1D6-6CBC-40E9-994D-973B98928EAE}" type="datetimeFigureOut">
              <a:rPr lang="nl-NL" smtClean="0"/>
              <a:t>23-10-2014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354891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4B0E1D6-6CBC-40E9-994D-973B98928EAE}" type="datetimeFigureOut">
              <a:rPr lang="nl-NL" smtClean="0"/>
              <a:t>23-10-2014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401671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4B0E1D6-6CBC-40E9-994D-973B98928EAE}" type="datetimeFigureOut">
              <a:rPr lang="nl-NL" smtClean="0"/>
              <a:t>23-10-2014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199719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4B0E1D6-6CBC-40E9-994D-973B98928EAE}" type="datetimeFigureOut">
              <a:rPr lang="nl-NL" smtClean="0"/>
              <a:t>23-10-2014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193944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4B0E1D6-6CBC-40E9-994D-973B98928EAE}" type="datetimeFigureOut">
              <a:rPr lang="nl-NL" smtClean="0"/>
              <a:t>23-10-2014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128414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4B0E1D6-6CBC-40E9-994D-973B98928EAE}" type="datetimeFigureOut">
              <a:rPr lang="nl-NL" smtClean="0"/>
              <a:t>23-10-2014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256021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B0E1D6-6CBC-40E9-994D-973B98928EAE}" type="datetimeFigureOut">
              <a:rPr lang="nl-NL" smtClean="0"/>
              <a:t>23-10-2014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157432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B0E1D6-6CBC-40E9-994D-973B98928EAE}" type="datetimeFigureOut">
              <a:rPr lang="nl-NL" smtClean="0"/>
              <a:t>23-10-2014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AC6F06D-48B5-4027-A2F2-C76465CF378B}" type="slidenum">
              <a:rPr lang="nl-NL" smtClean="0"/>
              <a:t>‹nr.›</a:t>
            </a:fld>
            <a:endParaRPr lang="nl-NL"/>
          </a:p>
        </p:txBody>
      </p:sp>
    </p:spTree>
    <p:extLst>
      <p:ext uri="{BB962C8B-B14F-4D97-AF65-F5344CB8AC3E}">
        <p14:creationId xmlns:p14="http://schemas.microsoft.com/office/powerpoint/2010/main" val="284567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0E1D6-6CBC-40E9-994D-973B98928EAE}" type="datetimeFigureOut">
              <a:rPr lang="nl-NL" smtClean="0"/>
              <a:t>23-10-2014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6F06D-48B5-4027-A2F2-C76465CF378B}" type="slidenum">
              <a:rPr lang="nl-NL" smtClean="0"/>
              <a:t>‹nr.›</a:t>
            </a:fld>
            <a:endParaRPr lang="nl-NL"/>
          </a:p>
        </p:txBody>
      </p:sp>
    </p:spTree>
    <p:extLst>
      <p:ext uri="{BB962C8B-B14F-4D97-AF65-F5344CB8AC3E}">
        <p14:creationId xmlns:p14="http://schemas.microsoft.com/office/powerpoint/2010/main" val="51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666530"/>
          </a:xfrm>
        </p:spPr>
        <p:txBody>
          <a:bodyPr/>
          <a:lstStyle/>
          <a:p>
            <a:r>
              <a:rPr lang="nl-NL" b="1" dirty="0" smtClean="0">
                <a:solidFill>
                  <a:srgbClr val="0D0D0D"/>
                </a:solidFill>
                <a:ea typeface="Calibri"/>
                <a:cs typeface="Arial"/>
              </a:rPr>
              <a:t>150</a:t>
            </a:r>
            <a:br>
              <a:rPr lang="nl-NL" b="1" dirty="0" smtClean="0">
                <a:solidFill>
                  <a:srgbClr val="0D0D0D"/>
                </a:solidFill>
                <a:ea typeface="Calibri"/>
                <a:cs typeface="Arial"/>
              </a:rPr>
            </a:br>
            <a:r>
              <a:rPr lang="nl-NL" b="1" dirty="0" err="1" smtClean="0">
                <a:solidFill>
                  <a:srgbClr val="0D0D0D"/>
                </a:solidFill>
                <a:ea typeface="Calibri"/>
                <a:cs typeface="Arial"/>
              </a:rPr>
              <a:t>Heyyoen</a:t>
            </a:r>
            <a:r>
              <a:rPr lang="nl-NL" b="1" dirty="0" smtClean="0">
                <a:solidFill>
                  <a:srgbClr val="0D0D0D"/>
                </a:solidFill>
                <a:ea typeface="Calibri"/>
                <a:cs typeface="Arial"/>
              </a:rPr>
              <a:t> </a:t>
            </a:r>
            <a:r>
              <a:rPr lang="nl-NL" b="1" dirty="0" err="1">
                <a:solidFill>
                  <a:srgbClr val="0D0D0D"/>
                </a:solidFill>
                <a:ea typeface="Calibri"/>
                <a:cs typeface="Arial"/>
              </a:rPr>
              <a:t>hoewar</a:t>
            </a:r>
            <a:r>
              <a:rPr lang="nl-NL" b="1" dirty="0">
                <a:solidFill>
                  <a:srgbClr val="0D0D0D"/>
                </a:solidFill>
                <a:ea typeface="Calibri"/>
                <a:cs typeface="Arial"/>
              </a:rPr>
              <a:t> </a:t>
            </a:r>
            <a:r>
              <a:rPr lang="nl-NL" b="1" dirty="0" err="1">
                <a:solidFill>
                  <a:srgbClr val="0D0D0D"/>
                </a:solidFill>
                <a:ea typeface="Calibri"/>
                <a:cs typeface="Arial"/>
              </a:rPr>
              <a:t>rabboe</a:t>
            </a:r>
            <a:r>
              <a:rPr lang="nl-NL" b="1" dirty="0">
                <a:solidFill>
                  <a:srgbClr val="0D0D0D"/>
                </a:solidFill>
                <a:ea typeface="Calibri"/>
                <a:cs typeface="Arial"/>
              </a:rPr>
              <a:t> </a:t>
            </a:r>
            <a:r>
              <a:rPr lang="nl-NL" b="1" dirty="0" err="1">
                <a:solidFill>
                  <a:srgbClr val="0D0D0D"/>
                </a:solidFill>
                <a:ea typeface="Calibri"/>
                <a:cs typeface="Arial"/>
              </a:rPr>
              <a:t>ielahie</a:t>
            </a:r>
            <a:r>
              <a:rPr lang="nl-NL" b="1" dirty="0">
                <a:solidFill>
                  <a:srgbClr val="0D0D0D"/>
                </a:solidFill>
                <a:ea typeface="Calibri"/>
                <a:cs typeface="Arial"/>
              </a:rPr>
              <a:t>     </a:t>
            </a:r>
            <a:r>
              <a:rPr lang="ar-SA" b="1" dirty="0">
                <a:solidFill>
                  <a:srgbClr val="0D0D0D"/>
                </a:solidFill>
                <a:ea typeface="Calibri"/>
                <a:cs typeface="Arial"/>
              </a:rPr>
              <a:t>حي هو الرب إلهي</a:t>
            </a:r>
            <a:r>
              <a:rPr lang="ar-SA" sz="4000" b="1" dirty="0">
                <a:solidFill>
                  <a:srgbClr val="0D0D0D"/>
                </a:solidFill>
                <a:ea typeface="Calibri"/>
                <a:cs typeface="Arial"/>
              </a:rPr>
              <a:t> </a:t>
            </a:r>
            <a:r>
              <a:rPr lang="nl-NL" sz="4000" b="1" dirty="0">
                <a:solidFill>
                  <a:srgbClr val="0D0D0D"/>
                </a:solidFill>
                <a:ea typeface="Calibri"/>
                <a:cs typeface="Arial"/>
              </a:rPr>
              <a:t>  </a:t>
            </a:r>
            <a:r>
              <a:rPr lang="nl-NL" sz="2800" dirty="0">
                <a:solidFill>
                  <a:srgbClr val="0D0D0D"/>
                </a:solidFill>
                <a:ea typeface="Calibri"/>
                <a:cs typeface="Arial"/>
              </a:rPr>
              <a:t>(b2-901)</a:t>
            </a:r>
            <a:endParaRPr lang="nl-NL" dirty="0"/>
          </a:p>
        </p:txBody>
      </p:sp>
    </p:spTree>
    <p:extLst>
      <p:ext uri="{BB962C8B-B14F-4D97-AF65-F5344CB8AC3E}">
        <p14:creationId xmlns:p14="http://schemas.microsoft.com/office/powerpoint/2010/main" val="655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8964488" cy="4450506"/>
          </a:xfrm>
        </p:spPr>
        <p:txBody>
          <a:bodyPr>
            <a:normAutofit fontScale="90000"/>
          </a:bodyPr>
          <a:lstStyle/>
          <a:p>
            <a:pPr rtl="1">
              <a:lnSpc>
                <a:spcPct val="115000"/>
              </a:lnSpc>
              <a:spcAft>
                <a:spcPts val="1000"/>
              </a:spcAft>
            </a:pPr>
            <a:r>
              <a:rPr lang="ar-SA" sz="3600" b="1" dirty="0">
                <a:solidFill>
                  <a:srgbClr val="0D0D0D"/>
                </a:solidFill>
                <a:ea typeface="Calibri"/>
                <a:cs typeface="Arial"/>
              </a:rPr>
              <a:t> القرار: (حي هو الرب إلهي اللي انا واقف قدامه</a:t>
            </a:r>
            <a:br>
              <a:rPr lang="ar-SA" sz="3600" b="1" dirty="0">
                <a:solidFill>
                  <a:srgbClr val="0D0D0D"/>
                </a:solidFill>
                <a:ea typeface="Calibri"/>
                <a:cs typeface="Arial"/>
              </a:rPr>
            </a:br>
            <a:r>
              <a:rPr lang="ar-SA" sz="3600" b="1" dirty="0">
                <a:solidFill>
                  <a:srgbClr val="0D0D0D"/>
                </a:solidFill>
                <a:ea typeface="Calibri"/>
                <a:cs typeface="Arial"/>
              </a:rPr>
              <a:t>حي سيدي الملك اللي انا عايش خدامه)2</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Refrein: (</a:t>
            </a:r>
            <a:r>
              <a:rPr lang="nl-NL" sz="3600" b="1" dirty="0" err="1">
                <a:solidFill>
                  <a:srgbClr val="0D0D0D"/>
                </a:solidFill>
                <a:ea typeface="Calibri"/>
                <a:cs typeface="Arial"/>
              </a:rPr>
              <a:t>Heyyoen</a:t>
            </a:r>
            <a:r>
              <a:rPr lang="nl-NL" sz="3600" b="1" dirty="0">
                <a:solidFill>
                  <a:srgbClr val="0D0D0D"/>
                </a:solidFill>
                <a:ea typeface="Calibri"/>
                <a:cs typeface="Arial"/>
              </a:rPr>
              <a:t> </a:t>
            </a:r>
            <a:r>
              <a:rPr lang="nl-NL" sz="3600" b="1" dirty="0" err="1">
                <a:solidFill>
                  <a:srgbClr val="0D0D0D"/>
                </a:solidFill>
                <a:ea typeface="Calibri"/>
                <a:cs typeface="Arial"/>
              </a:rPr>
              <a:t>hoewar</a:t>
            </a:r>
            <a:r>
              <a:rPr lang="nl-NL" sz="3600" b="1" dirty="0">
                <a:solidFill>
                  <a:srgbClr val="0D0D0D"/>
                </a:solidFill>
                <a:ea typeface="Calibri"/>
                <a:cs typeface="Arial"/>
              </a:rPr>
              <a:t> </a:t>
            </a:r>
            <a:r>
              <a:rPr lang="nl-NL" sz="3600" b="1" dirty="0" err="1">
                <a:solidFill>
                  <a:srgbClr val="0D0D0D"/>
                </a:solidFill>
                <a:ea typeface="Calibri"/>
                <a:cs typeface="Arial"/>
              </a:rPr>
              <a:t>rabboe</a:t>
            </a:r>
            <a:r>
              <a:rPr lang="nl-NL" sz="3600" b="1" dirty="0">
                <a:solidFill>
                  <a:srgbClr val="0D0D0D"/>
                </a:solidFill>
                <a:ea typeface="Calibri"/>
                <a:cs typeface="Arial"/>
              </a:rPr>
              <a:t> </a:t>
            </a:r>
            <a:r>
              <a:rPr lang="nl-NL" sz="3600" b="1" dirty="0" err="1">
                <a:solidFill>
                  <a:srgbClr val="0D0D0D"/>
                </a:solidFill>
                <a:ea typeface="Calibri"/>
                <a:cs typeface="Arial"/>
              </a:rPr>
              <a:t>ielahiel</a:t>
            </a:r>
            <a:r>
              <a:rPr lang="nl-NL" sz="3600" b="1" dirty="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waef</a:t>
            </a:r>
            <a:r>
              <a:rPr lang="nl-NL" sz="3600" b="1" dirty="0">
                <a:solidFill>
                  <a:srgbClr val="0D0D0D"/>
                </a:solidFill>
                <a:ea typeface="Calibri"/>
                <a:cs typeface="Arial"/>
              </a:rPr>
              <a:t> </a:t>
            </a:r>
            <a:r>
              <a:rPr lang="nl-NL" sz="3600" b="1" dirty="0" err="1">
                <a:solidFill>
                  <a:srgbClr val="0D0D0D"/>
                </a:solidFill>
                <a:ea typeface="Calibri"/>
                <a:cs typeface="Arial"/>
              </a:rPr>
              <a:t>oedamoe</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Hai-</a:t>
            </a:r>
            <a:r>
              <a:rPr lang="nl-NL" sz="3600" b="1" dirty="0" err="1">
                <a:solidFill>
                  <a:srgbClr val="0D0D0D"/>
                </a:solidFill>
                <a:ea typeface="Calibri"/>
                <a:cs typeface="Arial"/>
              </a:rPr>
              <a:t>joen</a:t>
            </a:r>
            <a:r>
              <a:rPr lang="nl-NL" sz="3600" b="1" dirty="0">
                <a:solidFill>
                  <a:srgbClr val="0D0D0D"/>
                </a:solidFill>
                <a:ea typeface="Calibri"/>
                <a:cs typeface="Arial"/>
              </a:rPr>
              <a:t> </a:t>
            </a:r>
            <a:r>
              <a:rPr lang="nl-NL" sz="3600" b="1" dirty="0" err="1">
                <a:solidFill>
                  <a:srgbClr val="0D0D0D"/>
                </a:solidFill>
                <a:ea typeface="Calibri"/>
                <a:cs typeface="Arial"/>
              </a:rPr>
              <a:t>sei-jediel</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malilkel</a:t>
            </a:r>
            <a:r>
              <a:rPr lang="nl-NL" sz="3600" b="1" dirty="0" smtClean="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ajesh</a:t>
            </a:r>
            <a:r>
              <a:rPr lang="nl-NL" b="1" dirty="0">
                <a:solidFill>
                  <a:srgbClr val="0D0D0D"/>
                </a:solidFill>
                <a:ea typeface="Calibri"/>
                <a:cs typeface="Arial"/>
              </a:rPr>
              <a:t> </a:t>
            </a:r>
            <a:r>
              <a:rPr lang="nl-NL" sz="3600" b="1" dirty="0" err="1">
                <a:solidFill>
                  <a:srgbClr val="0D0D0D"/>
                </a:solidFill>
                <a:ea typeface="Calibri"/>
                <a:cs typeface="Arial"/>
              </a:rPr>
              <a:t>gaddamoe</a:t>
            </a:r>
            <a:r>
              <a:rPr lang="nl-NL" sz="3600" b="1" dirty="0">
                <a:solidFill>
                  <a:srgbClr val="0D0D0D"/>
                </a:solidFill>
                <a:ea typeface="Calibri"/>
                <a:cs typeface="Arial"/>
              </a:rPr>
              <a:t>) 2x</a:t>
            </a:r>
            <a:r>
              <a:rPr lang="nl-NL" dirty="0">
                <a:ea typeface="Calibri"/>
                <a:cs typeface="Arial"/>
              </a:rPr>
              <a:t/>
            </a:r>
            <a:br>
              <a:rPr lang="nl-NL" dirty="0">
                <a:ea typeface="Calibri"/>
                <a:cs typeface="Arial"/>
              </a:rPr>
            </a:br>
            <a:r>
              <a:rPr lang="nl-NL" sz="2400" i="1" dirty="0">
                <a:ea typeface="Calibri"/>
                <a:cs typeface="Arial"/>
              </a:rPr>
              <a:t>Levend is de Heer mijn God, voor wie ik sta. Levend is mijn Heer, de Koning voor wie ik leef om te dienen.</a:t>
            </a:r>
            <a:endParaRPr lang="nl-NL" sz="2400" i="1" dirty="0"/>
          </a:p>
        </p:txBody>
      </p:sp>
    </p:spTree>
    <p:extLst>
      <p:ext uri="{BB962C8B-B14F-4D97-AF65-F5344CB8AC3E}">
        <p14:creationId xmlns:p14="http://schemas.microsoft.com/office/powerpoint/2010/main" val="1258671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495" y="35254"/>
            <a:ext cx="9144000" cy="4977922"/>
          </a:xfrm>
        </p:spPr>
        <p:txBody>
          <a:bodyPr>
            <a:normAutofit fontScale="90000"/>
          </a:bodyPr>
          <a:lstStyle/>
          <a:p>
            <a:pPr rtl="1">
              <a:lnSpc>
                <a:spcPct val="115000"/>
              </a:lnSpc>
              <a:spcAft>
                <a:spcPts val="1000"/>
              </a:spcAft>
            </a:pPr>
            <a:r>
              <a:rPr lang="ar-SA" sz="3600" b="1" dirty="0">
                <a:solidFill>
                  <a:srgbClr val="0D0D0D"/>
                </a:solidFill>
                <a:ea typeface="Calibri"/>
                <a:cs typeface="Arial"/>
              </a:rPr>
              <a:t>5- (أنا واقف مستني وعود تتحقق والمجد يعود) 2</a:t>
            </a:r>
            <a:r>
              <a:rPr lang="nl-NL" sz="3600" b="1" dirty="0">
                <a:ea typeface="Calibri"/>
                <a:cs typeface="Arial"/>
              </a:rPr>
              <a:t/>
            </a:r>
            <a:br>
              <a:rPr lang="nl-NL" sz="3600" b="1" dirty="0">
                <a:ea typeface="Calibri"/>
                <a:cs typeface="Arial"/>
              </a:rPr>
            </a:br>
            <a:r>
              <a:rPr lang="ar-SA" sz="3600" b="1" dirty="0">
                <a:solidFill>
                  <a:srgbClr val="0D0D0D"/>
                </a:solidFill>
                <a:ea typeface="Calibri"/>
                <a:cs typeface="Arial"/>
              </a:rPr>
              <a:t>ونقف كده صفين بالعود ونعلي ف أنغامه</a:t>
            </a:r>
            <a:r>
              <a:rPr lang="nl-NL" sz="3600" b="1" dirty="0">
                <a:ea typeface="Calibri"/>
                <a:cs typeface="Arial"/>
              </a:rPr>
              <a:t/>
            </a:r>
            <a:br>
              <a:rPr lang="nl-NL" sz="3600" b="1" dirty="0">
                <a:ea typeface="Calibri"/>
                <a:cs typeface="Arial"/>
              </a:rPr>
            </a:br>
            <a:r>
              <a:rPr lang="nl-NL" sz="3600" b="1" dirty="0">
                <a:solidFill>
                  <a:srgbClr val="0D0D0D"/>
                </a:solidFill>
                <a:ea typeface="Calibri"/>
                <a:cs typeface="Arial"/>
              </a:rPr>
              <a:t>5-(</a:t>
            </a:r>
            <a:r>
              <a:rPr lang="nl-NL" sz="3600" b="1" dirty="0" err="1">
                <a:solidFill>
                  <a:srgbClr val="0D0D0D"/>
                </a:solidFill>
                <a:ea typeface="Calibri"/>
                <a:cs typeface="Arial"/>
              </a:rPr>
              <a:t>ana</a:t>
            </a:r>
            <a:r>
              <a:rPr lang="nl-NL" sz="3600" b="1" dirty="0">
                <a:solidFill>
                  <a:srgbClr val="0D0D0D"/>
                </a:solidFill>
                <a:ea typeface="Calibri"/>
                <a:cs typeface="Arial"/>
              </a:rPr>
              <a:t> </a:t>
            </a:r>
            <a:r>
              <a:rPr lang="nl-NL" sz="3600" b="1" dirty="0" err="1">
                <a:solidFill>
                  <a:srgbClr val="0D0D0D"/>
                </a:solidFill>
                <a:ea typeface="Calibri"/>
                <a:cs typeface="Arial"/>
              </a:rPr>
              <a:t>waef</a:t>
            </a:r>
            <a:r>
              <a:rPr lang="nl-NL" sz="3600" b="1" dirty="0">
                <a:solidFill>
                  <a:srgbClr val="0D0D0D"/>
                </a:solidFill>
                <a:ea typeface="Calibri"/>
                <a:cs typeface="Arial"/>
              </a:rPr>
              <a:t> </a:t>
            </a:r>
            <a:r>
              <a:rPr lang="nl-NL" sz="3600" b="1" dirty="0" err="1">
                <a:solidFill>
                  <a:srgbClr val="0D0D0D"/>
                </a:solidFill>
                <a:ea typeface="Calibri"/>
                <a:cs typeface="Arial"/>
              </a:rPr>
              <a:t>mestennie</a:t>
            </a:r>
            <a:r>
              <a:rPr lang="nl-NL" sz="3600" b="1" dirty="0">
                <a:solidFill>
                  <a:srgbClr val="0D0D0D"/>
                </a:solidFill>
                <a:ea typeface="Calibri"/>
                <a:cs typeface="Arial"/>
              </a:rPr>
              <a:t> </a:t>
            </a:r>
            <a:r>
              <a:rPr lang="nl-NL" sz="3600" b="1" dirty="0" err="1">
                <a:solidFill>
                  <a:srgbClr val="0D0D0D"/>
                </a:solidFill>
                <a:ea typeface="Calibri"/>
                <a:cs typeface="Arial"/>
              </a:rPr>
              <a:t>weoed</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tethhaha</a:t>
            </a:r>
            <a:r>
              <a:rPr lang="nl-NL" sz="3600" b="1" dirty="0" smtClean="0">
                <a:solidFill>
                  <a:srgbClr val="0D0D0D"/>
                </a:solidFill>
                <a:ea typeface="Calibri"/>
                <a:cs typeface="Arial"/>
              </a:rPr>
              <a:t> </a:t>
            </a:r>
            <a:r>
              <a:rPr lang="nl-NL" sz="3600" b="1" dirty="0" err="1">
                <a:solidFill>
                  <a:srgbClr val="0D0D0D"/>
                </a:solidFill>
                <a:ea typeface="Calibri"/>
                <a:cs typeface="Arial"/>
              </a:rPr>
              <a:t>welmadj</a:t>
            </a:r>
            <a:r>
              <a:rPr lang="nl-NL" sz="3600" b="1" dirty="0">
                <a:solidFill>
                  <a:srgbClr val="0D0D0D"/>
                </a:solidFill>
                <a:ea typeface="Calibri"/>
                <a:cs typeface="Arial"/>
              </a:rPr>
              <a:t>-die </a:t>
            </a:r>
            <a:r>
              <a:rPr lang="nl-NL" sz="3600" b="1" dirty="0" err="1">
                <a:solidFill>
                  <a:srgbClr val="0D0D0D"/>
                </a:solidFill>
                <a:ea typeface="Calibri"/>
                <a:cs typeface="Arial"/>
              </a:rPr>
              <a:t>oed</a:t>
            </a:r>
            <a:r>
              <a:rPr lang="nl-NL" sz="3600" b="1" dirty="0">
                <a:solidFill>
                  <a:srgbClr val="0D0D0D"/>
                </a:solidFill>
                <a:ea typeface="Calibri"/>
                <a:cs typeface="Arial"/>
              </a:rPr>
              <a:t>) 2x</a:t>
            </a:r>
            <a:r>
              <a:rPr lang="ar-SA" sz="3600" b="1" dirty="0">
                <a:solidFill>
                  <a:srgbClr val="0D0D0D"/>
                </a:solidFill>
                <a:ea typeface="Calibri"/>
                <a:cs typeface="Arial"/>
              </a:rPr>
              <a:t/>
            </a:r>
            <a:br>
              <a:rPr lang="ar-SA" sz="3600" b="1" dirty="0">
                <a:solidFill>
                  <a:srgbClr val="0D0D0D"/>
                </a:solidFill>
                <a:ea typeface="Calibri"/>
                <a:cs typeface="Arial"/>
              </a:rPr>
            </a:br>
            <a:r>
              <a:rPr lang="nl-NL" sz="3600" b="1" dirty="0" err="1">
                <a:solidFill>
                  <a:srgbClr val="0D0D0D"/>
                </a:solidFill>
                <a:ea typeface="Calibri"/>
                <a:cs typeface="Arial"/>
              </a:rPr>
              <a:t>Wenef</a:t>
            </a:r>
            <a:r>
              <a:rPr lang="nl-NL" sz="3600" b="1" dirty="0">
                <a:solidFill>
                  <a:srgbClr val="0D0D0D"/>
                </a:solidFill>
                <a:ea typeface="Calibri"/>
                <a:cs typeface="Arial"/>
              </a:rPr>
              <a:t> </a:t>
            </a:r>
            <a:r>
              <a:rPr lang="nl-NL" sz="3600" b="1" dirty="0" err="1">
                <a:solidFill>
                  <a:srgbClr val="0D0D0D"/>
                </a:solidFill>
                <a:ea typeface="Calibri"/>
                <a:cs typeface="Arial"/>
              </a:rPr>
              <a:t>kida</a:t>
            </a:r>
            <a:r>
              <a:rPr lang="nl-NL" sz="3600" b="1" dirty="0">
                <a:solidFill>
                  <a:srgbClr val="0D0D0D"/>
                </a:solidFill>
                <a:ea typeface="Calibri"/>
                <a:cs typeface="Arial"/>
              </a:rPr>
              <a:t> </a:t>
            </a:r>
            <a:r>
              <a:rPr lang="nl-NL" sz="3600" b="1" dirty="0" err="1">
                <a:solidFill>
                  <a:srgbClr val="0D0D0D"/>
                </a:solidFill>
                <a:ea typeface="Calibri"/>
                <a:cs typeface="Arial"/>
              </a:rPr>
              <a:t>saffien</a:t>
            </a:r>
            <a:r>
              <a:rPr lang="nl-NL" sz="3600" b="1" dirty="0">
                <a:solidFill>
                  <a:srgbClr val="0D0D0D"/>
                </a:solidFill>
                <a:ea typeface="Calibri"/>
                <a:cs typeface="Arial"/>
              </a:rPr>
              <a:t> bel </a:t>
            </a:r>
            <a:r>
              <a:rPr lang="nl-NL" sz="3600" b="1" dirty="0" err="1">
                <a:solidFill>
                  <a:srgbClr val="0D0D0D"/>
                </a:solidFill>
                <a:ea typeface="Calibri"/>
                <a:cs typeface="Arial"/>
              </a:rPr>
              <a:t>oed</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wenallie</a:t>
            </a:r>
            <a:r>
              <a:rPr lang="nl-NL" sz="3600" b="1" dirty="0" smtClean="0">
                <a:solidFill>
                  <a:srgbClr val="0D0D0D"/>
                </a:solidFill>
                <a:ea typeface="Calibri"/>
                <a:cs typeface="Arial"/>
              </a:rPr>
              <a:t> </a:t>
            </a:r>
            <a:r>
              <a:rPr lang="nl-NL" sz="3600" b="1" dirty="0" err="1">
                <a:solidFill>
                  <a:srgbClr val="0D0D0D"/>
                </a:solidFill>
                <a:ea typeface="Calibri"/>
                <a:cs typeface="Arial"/>
              </a:rPr>
              <a:t>feangamoe</a:t>
            </a:r>
            <a:r>
              <a:rPr lang="nl-NL" sz="3600" b="1" dirty="0">
                <a:ea typeface="Calibri"/>
                <a:cs typeface="Arial"/>
              </a:rPr>
              <a:t/>
            </a:r>
            <a:br>
              <a:rPr lang="nl-NL" sz="3600" b="1" dirty="0">
                <a:ea typeface="Calibri"/>
                <a:cs typeface="Arial"/>
              </a:rPr>
            </a:br>
            <a:r>
              <a:rPr lang="nl-NL" sz="2400" b="1" i="1" dirty="0">
                <a:solidFill>
                  <a:srgbClr val="0D0D0D"/>
                </a:solidFill>
                <a:ea typeface="Calibri"/>
                <a:cs typeface="Arial"/>
              </a:rPr>
              <a:t>Ik wacht totdat zijn belofte vervuld wordt en Hij in heerlijkheid terugkomt. </a:t>
            </a:r>
            <a:r>
              <a:rPr lang="nl-NL" sz="2400" b="1" i="1" dirty="0" smtClean="0">
                <a:solidFill>
                  <a:srgbClr val="0D0D0D"/>
                </a:solidFill>
                <a:ea typeface="Calibri"/>
                <a:cs typeface="Arial"/>
              </a:rPr>
              <a:t>Staande in </a:t>
            </a:r>
            <a:r>
              <a:rPr lang="nl-NL" sz="2400" b="1" i="1" dirty="0">
                <a:solidFill>
                  <a:srgbClr val="0D0D0D"/>
                </a:solidFill>
                <a:ea typeface="Calibri"/>
                <a:cs typeface="Arial"/>
              </a:rPr>
              <a:t>rijen met instrumenten zullen we liederen voor Hem aanheffen.</a:t>
            </a:r>
            <a:endParaRPr lang="nl-NL" sz="2400" b="1" dirty="0"/>
          </a:p>
        </p:txBody>
      </p:sp>
    </p:spTree>
    <p:extLst>
      <p:ext uri="{BB962C8B-B14F-4D97-AF65-F5344CB8AC3E}">
        <p14:creationId xmlns:p14="http://schemas.microsoft.com/office/powerpoint/2010/main" val="2799431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8964488" cy="4450506"/>
          </a:xfrm>
        </p:spPr>
        <p:txBody>
          <a:bodyPr>
            <a:normAutofit fontScale="90000"/>
          </a:bodyPr>
          <a:lstStyle/>
          <a:p>
            <a:pPr rtl="1">
              <a:lnSpc>
                <a:spcPct val="115000"/>
              </a:lnSpc>
              <a:spcAft>
                <a:spcPts val="1000"/>
              </a:spcAft>
            </a:pPr>
            <a:r>
              <a:rPr lang="ar-SA" sz="3600" b="1" dirty="0">
                <a:solidFill>
                  <a:srgbClr val="0D0D0D"/>
                </a:solidFill>
                <a:ea typeface="Calibri"/>
                <a:cs typeface="Arial"/>
              </a:rPr>
              <a:t> القرار: (حي هو الرب إلهي اللي انا واقف قدامه</a:t>
            </a:r>
            <a:br>
              <a:rPr lang="ar-SA" sz="3600" b="1" dirty="0">
                <a:solidFill>
                  <a:srgbClr val="0D0D0D"/>
                </a:solidFill>
                <a:ea typeface="Calibri"/>
                <a:cs typeface="Arial"/>
              </a:rPr>
            </a:br>
            <a:r>
              <a:rPr lang="ar-SA" sz="3600" b="1" dirty="0">
                <a:solidFill>
                  <a:srgbClr val="0D0D0D"/>
                </a:solidFill>
                <a:ea typeface="Calibri"/>
                <a:cs typeface="Arial"/>
              </a:rPr>
              <a:t>حي سيدي الملك اللي انا عايش خدامه)2</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Refrein: (</a:t>
            </a:r>
            <a:r>
              <a:rPr lang="nl-NL" sz="3600" b="1" dirty="0" err="1">
                <a:solidFill>
                  <a:srgbClr val="0D0D0D"/>
                </a:solidFill>
                <a:ea typeface="Calibri"/>
                <a:cs typeface="Arial"/>
              </a:rPr>
              <a:t>Heyyoen</a:t>
            </a:r>
            <a:r>
              <a:rPr lang="nl-NL" sz="3600" b="1" dirty="0">
                <a:solidFill>
                  <a:srgbClr val="0D0D0D"/>
                </a:solidFill>
                <a:ea typeface="Calibri"/>
                <a:cs typeface="Arial"/>
              </a:rPr>
              <a:t> </a:t>
            </a:r>
            <a:r>
              <a:rPr lang="nl-NL" sz="3600" b="1" dirty="0" err="1">
                <a:solidFill>
                  <a:srgbClr val="0D0D0D"/>
                </a:solidFill>
                <a:ea typeface="Calibri"/>
                <a:cs typeface="Arial"/>
              </a:rPr>
              <a:t>hoewar</a:t>
            </a:r>
            <a:r>
              <a:rPr lang="nl-NL" sz="3600" b="1" dirty="0">
                <a:solidFill>
                  <a:srgbClr val="0D0D0D"/>
                </a:solidFill>
                <a:ea typeface="Calibri"/>
                <a:cs typeface="Arial"/>
              </a:rPr>
              <a:t> </a:t>
            </a:r>
            <a:r>
              <a:rPr lang="nl-NL" sz="3600" b="1" dirty="0" err="1">
                <a:solidFill>
                  <a:srgbClr val="0D0D0D"/>
                </a:solidFill>
                <a:ea typeface="Calibri"/>
                <a:cs typeface="Arial"/>
              </a:rPr>
              <a:t>rabboe</a:t>
            </a:r>
            <a:r>
              <a:rPr lang="nl-NL" sz="3600" b="1" dirty="0">
                <a:solidFill>
                  <a:srgbClr val="0D0D0D"/>
                </a:solidFill>
                <a:ea typeface="Calibri"/>
                <a:cs typeface="Arial"/>
              </a:rPr>
              <a:t> </a:t>
            </a:r>
            <a:r>
              <a:rPr lang="nl-NL" sz="3600" b="1" dirty="0" err="1">
                <a:solidFill>
                  <a:srgbClr val="0D0D0D"/>
                </a:solidFill>
                <a:ea typeface="Calibri"/>
                <a:cs typeface="Arial"/>
              </a:rPr>
              <a:t>ielahiel</a:t>
            </a:r>
            <a:r>
              <a:rPr lang="nl-NL" sz="3600" b="1" dirty="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waef</a:t>
            </a:r>
            <a:r>
              <a:rPr lang="nl-NL" sz="3600" b="1" dirty="0">
                <a:solidFill>
                  <a:srgbClr val="0D0D0D"/>
                </a:solidFill>
                <a:ea typeface="Calibri"/>
                <a:cs typeface="Arial"/>
              </a:rPr>
              <a:t> </a:t>
            </a:r>
            <a:r>
              <a:rPr lang="nl-NL" sz="3600" b="1" dirty="0" err="1">
                <a:solidFill>
                  <a:srgbClr val="0D0D0D"/>
                </a:solidFill>
                <a:ea typeface="Calibri"/>
                <a:cs typeface="Arial"/>
              </a:rPr>
              <a:t>oedamoe</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Hai-</a:t>
            </a:r>
            <a:r>
              <a:rPr lang="nl-NL" sz="3600" b="1" dirty="0" err="1">
                <a:solidFill>
                  <a:srgbClr val="0D0D0D"/>
                </a:solidFill>
                <a:ea typeface="Calibri"/>
                <a:cs typeface="Arial"/>
              </a:rPr>
              <a:t>joen</a:t>
            </a:r>
            <a:r>
              <a:rPr lang="nl-NL" sz="3600" b="1" dirty="0">
                <a:solidFill>
                  <a:srgbClr val="0D0D0D"/>
                </a:solidFill>
                <a:ea typeface="Calibri"/>
                <a:cs typeface="Arial"/>
              </a:rPr>
              <a:t> </a:t>
            </a:r>
            <a:r>
              <a:rPr lang="nl-NL" sz="3600" b="1" dirty="0" err="1">
                <a:solidFill>
                  <a:srgbClr val="0D0D0D"/>
                </a:solidFill>
                <a:ea typeface="Calibri"/>
                <a:cs typeface="Arial"/>
              </a:rPr>
              <a:t>sei-jediel</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malilkel</a:t>
            </a:r>
            <a:r>
              <a:rPr lang="nl-NL" sz="3600" b="1" dirty="0" smtClean="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ajesh</a:t>
            </a:r>
            <a:r>
              <a:rPr lang="nl-NL" b="1" dirty="0">
                <a:solidFill>
                  <a:srgbClr val="0D0D0D"/>
                </a:solidFill>
                <a:ea typeface="Calibri"/>
                <a:cs typeface="Arial"/>
              </a:rPr>
              <a:t> </a:t>
            </a:r>
            <a:r>
              <a:rPr lang="nl-NL" sz="3600" b="1" dirty="0" err="1">
                <a:solidFill>
                  <a:srgbClr val="0D0D0D"/>
                </a:solidFill>
                <a:ea typeface="Calibri"/>
                <a:cs typeface="Arial"/>
              </a:rPr>
              <a:t>gaddamoe</a:t>
            </a:r>
            <a:r>
              <a:rPr lang="nl-NL" sz="3600" b="1" dirty="0">
                <a:solidFill>
                  <a:srgbClr val="0D0D0D"/>
                </a:solidFill>
                <a:ea typeface="Calibri"/>
                <a:cs typeface="Arial"/>
              </a:rPr>
              <a:t>) 2x</a:t>
            </a:r>
            <a:r>
              <a:rPr lang="nl-NL" dirty="0">
                <a:ea typeface="Calibri"/>
                <a:cs typeface="Arial"/>
              </a:rPr>
              <a:t/>
            </a:r>
            <a:br>
              <a:rPr lang="nl-NL" dirty="0">
                <a:ea typeface="Calibri"/>
                <a:cs typeface="Arial"/>
              </a:rPr>
            </a:br>
            <a:r>
              <a:rPr lang="nl-NL" sz="2400" i="1" dirty="0">
                <a:ea typeface="Calibri"/>
                <a:cs typeface="Arial"/>
              </a:rPr>
              <a:t>Levend is de Heer mijn God, voor wie ik sta. Levend is mijn Heer, de Koning voor wie ik leef om te dienen.</a:t>
            </a:r>
            <a:endParaRPr lang="nl-NL" sz="2400" i="1" dirty="0"/>
          </a:p>
        </p:txBody>
      </p:sp>
    </p:spTree>
    <p:extLst>
      <p:ext uri="{BB962C8B-B14F-4D97-AF65-F5344CB8AC3E}">
        <p14:creationId xmlns:p14="http://schemas.microsoft.com/office/powerpoint/2010/main" val="273439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8964488" cy="4450506"/>
          </a:xfrm>
        </p:spPr>
        <p:txBody>
          <a:bodyPr>
            <a:normAutofit fontScale="90000"/>
          </a:bodyPr>
          <a:lstStyle/>
          <a:p>
            <a:pPr rtl="1">
              <a:lnSpc>
                <a:spcPct val="115000"/>
              </a:lnSpc>
              <a:spcAft>
                <a:spcPts val="1000"/>
              </a:spcAft>
            </a:pPr>
            <a:r>
              <a:rPr lang="ar-SA" sz="3600" b="1" dirty="0">
                <a:solidFill>
                  <a:srgbClr val="0D0D0D"/>
                </a:solidFill>
                <a:ea typeface="Calibri"/>
                <a:cs typeface="Arial"/>
              </a:rPr>
              <a:t> القرار: (حي هو الرب إلهي اللي انا واقف قدامه</a:t>
            </a:r>
            <a:br>
              <a:rPr lang="ar-SA" sz="3600" b="1" dirty="0">
                <a:solidFill>
                  <a:srgbClr val="0D0D0D"/>
                </a:solidFill>
                <a:ea typeface="Calibri"/>
                <a:cs typeface="Arial"/>
              </a:rPr>
            </a:br>
            <a:r>
              <a:rPr lang="ar-SA" sz="3600" b="1" dirty="0">
                <a:solidFill>
                  <a:srgbClr val="0D0D0D"/>
                </a:solidFill>
                <a:ea typeface="Calibri"/>
                <a:cs typeface="Arial"/>
              </a:rPr>
              <a:t>حي سيدي الملك اللي انا عايش خدامه)2</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Refrein: (</a:t>
            </a:r>
            <a:r>
              <a:rPr lang="nl-NL" sz="3600" b="1" dirty="0" err="1">
                <a:solidFill>
                  <a:srgbClr val="0D0D0D"/>
                </a:solidFill>
                <a:ea typeface="Calibri"/>
                <a:cs typeface="Arial"/>
              </a:rPr>
              <a:t>Heyyoen</a:t>
            </a:r>
            <a:r>
              <a:rPr lang="nl-NL" sz="3600" b="1" dirty="0">
                <a:solidFill>
                  <a:srgbClr val="0D0D0D"/>
                </a:solidFill>
                <a:ea typeface="Calibri"/>
                <a:cs typeface="Arial"/>
              </a:rPr>
              <a:t> </a:t>
            </a:r>
            <a:r>
              <a:rPr lang="nl-NL" sz="3600" b="1" dirty="0" err="1">
                <a:solidFill>
                  <a:srgbClr val="0D0D0D"/>
                </a:solidFill>
                <a:ea typeface="Calibri"/>
                <a:cs typeface="Arial"/>
              </a:rPr>
              <a:t>hoewar</a:t>
            </a:r>
            <a:r>
              <a:rPr lang="nl-NL" sz="3600" b="1" dirty="0">
                <a:solidFill>
                  <a:srgbClr val="0D0D0D"/>
                </a:solidFill>
                <a:ea typeface="Calibri"/>
                <a:cs typeface="Arial"/>
              </a:rPr>
              <a:t> </a:t>
            </a:r>
            <a:r>
              <a:rPr lang="nl-NL" sz="3600" b="1" dirty="0" err="1">
                <a:solidFill>
                  <a:srgbClr val="0D0D0D"/>
                </a:solidFill>
                <a:ea typeface="Calibri"/>
                <a:cs typeface="Arial"/>
              </a:rPr>
              <a:t>rabboe</a:t>
            </a:r>
            <a:r>
              <a:rPr lang="nl-NL" sz="3600" b="1" dirty="0">
                <a:solidFill>
                  <a:srgbClr val="0D0D0D"/>
                </a:solidFill>
                <a:ea typeface="Calibri"/>
                <a:cs typeface="Arial"/>
              </a:rPr>
              <a:t> </a:t>
            </a:r>
            <a:r>
              <a:rPr lang="nl-NL" sz="3600" b="1" dirty="0" err="1">
                <a:solidFill>
                  <a:srgbClr val="0D0D0D"/>
                </a:solidFill>
                <a:ea typeface="Calibri"/>
                <a:cs typeface="Arial"/>
              </a:rPr>
              <a:t>ielahiel</a:t>
            </a:r>
            <a:r>
              <a:rPr lang="nl-NL" sz="3600" b="1" dirty="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waef</a:t>
            </a:r>
            <a:r>
              <a:rPr lang="nl-NL" sz="3600" b="1" dirty="0">
                <a:solidFill>
                  <a:srgbClr val="0D0D0D"/>
                </a:solidFill>
                <a:ea typeface="Calibri"/>
                <a:cs typeface="Arial"/>
              </a:rPr>
              <a:t> </a:t>
            </a:r>
            <a:r>
              <a:rPr lang="nl-NL" sz="3600" b="1" dirty="0" err="1">
                <a:solidFill>
                  <a:srgbClr val="0D0D0D"/>
                </a:solidFill>
                <a:ea typeface="Calibri"/>
                <a:cs typeface="Arial"/>
              </a:rPr>
              <a:t>oedamoe</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Hai-</a:t>
            </a:r>
            <a:r>
              <a:rPr lang="nl-NL" sz="3600" b="1" dirty="0" err="1">
                <a:solidFill>
                  <a:srgbClr val="0D0D0D"/>
                </a:solidFill>
                <a:ea typeface="Calibri"/>
                <a:cs typeface="Arial"/>
              </a:rPr>
              <a:t>joen</a:t>
            </a:r>
            <a:r>
              <a:rPr lang="nl-NL" sz="3600" b="1" dirty="0">
                <a:solidFill>
                  <a:srgbClr val="0D0D0D"/>
                </a:solidFill>
                <a:ea typeface="Calibri"/>
                <a:cs typeface="Arial"/>
              </a:rPr>
              <a:t> </a:t>
            </a:r>
            <a:r>
              <a:rPr lang="nl-NL" sz="3600" b="1" dirty="0" err="1">
                <a:solidFill>
                  <a:srgbClr val="0D0D0D"/>
                </a:solidFill>
                <a:ea typeface="Calibri"/>
                <a:cs typeface="Arial"/>
              </a:rPr>
              <a:t>sei-jediel</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malilkel</a:t>
            </a:r>
            <a:r>
              <a:rPr lang="nl-NL" sz="3600" b="1" dirty="0" smtClean="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ajesh</a:t>
            </a:r>
            <a:r>
              <a:rPr lang="nl-NL" b="1" dirty="0">
                <a:solidFill>
                  <a:srgbClr val="0D0D0D"/>
                </a:solidFill>
                <a:ea typeface="Calibri"/>
                <a:cs typeface="Arial"/>
              </a:rPr>
              <a:t> </a:t>
            </a:r>
            <a:r>
              <a:rPr lang="nl-NL" sz="3600" b="1" dirty="0" err="1">
                <a:solidFill>
                  <a:srgbClr val="0D0D0D"/>
                </a:solidFill>
                <a:ea typeface="Calibri"/>
                <a:cs typeface="Arial"/>
              </a:rPr>
              <a:t>gaddamoe</a:t>
            </a:r>
            <a:r>
              <a:rPr lang="nl-NL" sz="3600" b="1" dirty="0">
                <a:solidFill>
                  <a:srgbClr val="0D0D0D"/>
                </a:solidFill>
                <a:ea typeface="Calibri"/>
                <a:cs typeface="Arial"/>
              </a:rPr>
              <a:t>) 2x</a:t>
            </a:r>
            <a:r>
              <a:rPr lang="nl-NL" dirty="0">
                <a:ea typeface="Calibri"/>
                <a:cs typeface="Arial"/>
              </a:rPr>
              <a:t/>
            </a:r>
            <a:br>
              <a:rPr lang="nl-NL" dirty="0">
                <a:ea typeface="Calibri"/>
                <a:cs typeface="Arial"/>
              </a:rPr>
            </a:br>
            <a:r>
              <a:rPr lang="nl-NL" sz="2400" i="1" dirty="0">
                <a:ea typeface="Calibri"/>
                <a:cs typeface="Arial"/>
              </a:rPr>
              <a:t>Levend is de Heer mijn God, voor wie ik sta. Levend is mijn Heer, de Koning voor wie ik leef om te dienen.</a:t>
            </a:r>
            <a:endParaRPr lang="nl-NL" sz="2400" i="1" dirty="0"/>
          </a:p>
        </p:txBody>
      </p:sp>
    </p:spTree>
    <p:extLst>
      <p:ext uri="{BB962C8B-B14F-4D97-AF65-F5344CB8AC3E}">
        <p14:creationId xmlns:p14="http://schemas.microsoft.com/office/powerpoint/2010/main" val="2478955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013176"/>
          </a:xfrm>
        </p:spPr>
        <p:txBody>
          <a:bodyPr/>
          <a:lstStyle/>
          <a:p>
            <a:pPr rtl="1">
              <a:lnSpc>
                <a:spcPct val="115000"/>
              </a:lnSpc>
              <a:spcAft>
                <a:spcPts val="1000"/>
              </a:spcAft>
            </a:pPr>
            <a:r>
              <a:rPr lang="ar-SA" sz="3500" b="1" dirty="0" smtClean="0">
                <a:solidFill>
                  <a:srgbClr val="0D0D0D"/>
                </a:solidFill>
                <a:ea typeface="Calibri"/>
                <a:cs typeface="Arial"/>
              </a:rPr>
              <a:t>1-(</a:t>
            </a:r>
            <a:r>
              <a:rPr lang="ar-SA" sz="3500" b="1" dirty="0">
                <a:solidFill>
                  <a:srgbClr val="0D0D0D"/>
                </a:solidFill>
                <a:ea typeface="Calibri"/>
                <a:cs typeface="Arial"/>
              </a:rPr>
              <a:t>لا انا خايف من شئ ان كان ولا من مخلوق مهما ان كان)2</a:t>
            </a:r>
            <a:r>
              <a:rPr lang="ar-SA" sz="3600" b="1" dirty="0">
                <a:solidFill>
                  <a:srgbClr val="0D0D0D"/>
                </a:solidFill>
                <a:ea typeface="Calibri"/>
                <a:cs typeface="Arial"/>
              </a:rPr>
              <a:t/>
            </a:r>
            <a:br>
              <a:rPr lang="ar-SA" sz="3600" b="1" dirty="0">
                <a:solidFill>
                  <a:srgbClr val="0D0D0D"/>
                </a:solidFill>
                <a:ea typeface="Calibri"/>
                <a:cs typeface="Arial"/>
              </a:rPr>
            </a:br>
            <a:r>
              <a:rPr lang="ar-SA" sz="3600" b="1" dirty="0">
                <a:solidFill>
                  <a:srgbClr val="0D0D0D"/>
                </a:solidFill>
                <a:ea typeface="Calibri"/>
                <a:cs typeface="Arial"/>
              </a:rPr>
              <a:t>ولا محتاج شئ من إنسان ده مكفيني سلامه</a:t>
            </a:r>
            <a:r>
              <a:rPr lang="nl-NL" sz="3600" b="1" dirty="0">
                <a:ea typeface="Calibri"/>
                <a:cs typeface="Arial"/>
              </a:rPr>
              <a:t/>
            </a:r>
            <a:br>
              <a:rPr lang="nl-NL" sz="3600" b="1" dirty="0">
                <a:ea typeface="Calibri"/>
                <a:cs typeface="Arial"/>
              </a:rPr>
            </a:br>
            <a:r>
              <a:rPr lang="nl-NL" sz="3600" b="1" dirty="0">
                <a:solidFill>
                  <a:srgbClr val="0D0D0D"/>
                </a:solidFill>
                <a:ea typeface="Calibri"/>
                <a:cs typeface="Arial"/>
              </a:rPr>
              <a:t>1-(</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gajef</a:t>
            </a:r>
            <a:r>
              <a:rPr lang="nl-NL" sz="3600" b="1" dirty="0">
                <a:solidFill>
                  <a:srgbClr val="0D0D0D"/>
                </a:solidFill>
                <a:ea typeface="Calibri"/>
                <a:cs typeface="Arial"/>
              </a:rPr>
              <a:t> men </a:t>
            </a:r>
            <a:r>
              <a:rPr lang="nl-NL" sz="3600" b="1" dirty="0" err="1">
                <a:solidFill>
                  <a:srgbClr val="0D0D0D"/>
                </a:solidFill>
                <a:ea typeface="Calibri"/>
                <a:cs typeface="Arial"/>
              </a:rPr>
              <a:t>sheén</a:t>
            </a:r>
            <a:r>
              <a:rPr lang="nl-NL" sz="3600" b="1" dirty="0">
                <a:solidFill>
                  <a:srgbClr val="0D0D0D"/>
                </a:solidFill>
                <a:ea typeface="Calibri"/>
                <a:cs typeface="Arial"/>
              </a:rPr>
              <a:t> kaan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wala</a:t>
            </a:r>
            <a:r>
              <a:rPr lang="nl-NL" sz="3600" b="1" dirty="0" smtClean="0">
                <a:solidFill>
                  <a:srgbClr val="0D0D0D"/>
                </a:solidFill>
                <a:ea typeface="Calibri"/>
                <a:cs typeface="Arial"/>
              </a:rPr>
              <a:t> </a:t>
            </a:r>
            <a:r>
              <a:rPr lang="nl-NL" sz="3600" b="1" dirty="0">
                <a:solidFill>
                  <a:srgbClr val="0D0D0D"/>
                </a:solidFill>
                <a:ea typeface="Calibri"/>
                <a:cs typeface="Arial"/>
              </a:rPr>
              <a:t>men </a:t>
            </a:r>
            <a:r>
              <a:rPr lang="nl-NL" sz="3600" b="1" dirty="0" err="1">
                <a:solidFill>
                  <a:srgbClr val="0D0D0D"/>
                </a:solidFill>
                <a:ea typeface="Calibri"/>
                <a:cs typeface="Arial"/>
              </a:rPr>
              <a:t>magloe</a:t>
            </a:r>
            <a:r>
              <a:rPr lang="nl-NL" sz="3600" b="1" dirty="0">
                <a:solidFill>
                  <a:srgbClr val="0D0D0D"/>
                </a:solidFill>
                <a:ea typeface="Calibri"/>
                <a:cs typeface="Arial"/>
              </a:rPr>
              <a:t> </a:t>
            </a:r>
            <a:r>
              <a:rPr lang="nl-NL" sz="3600" b="1" dirty="0" err="1">
                <a:solidFill>
                  <a:srgbClr val="0D0D0D"/>
                </a:solidFill>
                <a:ea typeface="Calibri"/>
                <a:cs typeface="Arial"/>
              </a:rPr>
              <a:t>mahmen</a:t>
            </a:r>
            <a:r>
              <a:rPr lang="nl-NL" sz="3600" b="1" dirty="0">
                <a:solidFill>
                  <a:srgbClr val="0D0D0D"/>
                </a:solidFill>
                <a:ea typeface="Calibri"/>
                <a:cs typeface="Arial"/>
              </a:rPr>
              <a:t> kaan) 2x</a:t>
            </a:r>
            <a:r>
              <a:rPr lang="nl-NL" sz="3600" b="1" dirty="0">
                <a:ea typeface="Calibri"/>
                <a:cs typeface="Arial"/>
              </a:rPr>
              <a:t/>
            </a:r>
            <a:br>
              <a:rPr lang="nl-NL" sz="3600" b="1" dirty="0">
                <a:ea typeface="Calibri"/>
                <a:cs typeface="Arial"/>
              </a:rPr>
            </a:br>
            <a:r>
              <a:rPr lang="nl-NL" sz="3600" b="1" dirty="0" err="1">
                <a:solidFill>
                  <a:srgbClr val="0D0D0D"/>
                </a:solidFill>
                <a:ea typeface="Calibri"/>
                <a:cs typeface="Arial"/>
              </a:rPr>
              <a:t>Wala</a:t>
            </a:r>
            <a:r>
              <a:rPr lang="nl-NL" sz="3600" b="1" dirty="0">
                <a:solidFill>
                  <a:srgbClr val="0D0D0D"/>
                </a:solidFill>
                <a:ea typeface="Calibri"/>
                <a:cs typeface="Arial"/>
              </a:rPr>
              <a:t> </a:t>
            </a:r>
            <a:r>
              <a:rPr lang="nl-NL" sz="3600" b="1" dirty="0" err="1">
                <a:solidFill>
                  <a:srgbClr val="0D0D0D"/>
                </a:solidFill>
                <a:ea typeface="Calibri"/>
                <a:cs typeface="Arial"/>
              </a:rPr>
              <a:t>mohtadj</a:t>
            </a:r>
            <a:r>
              <a:rPr lang="nl-NL" sz="3600" b="1" dirty="0">
                <a:solidFill>
                  <a:srgbClr val="0D0D0D"/>
                </a:solidFill>
                <a:ea typeface="Calibri"/>
                <a:cs typeface="Arial"/>
              </a:rPr>
              <a:t> </a:t>
            </a:r>
            <a:r>
              <a:rPr lang="nl-NL" sz="3600" b="1" dirty="0" err="1">
                <a:solidFill>
                  <a:srgbClr val="0D0D0D"/>
                </a:solidFill>
                <a:ea typeface="Calibri"/>
                <a:cs typeface="Arial"/>
              </a:rPr>
              <a:t>she</a:t>
            </a:r>
            <a:r>
              <a:rPr lang="nl-NL" sz="3600" b="1" dirty="0">
                <a:solidFill>
                  <a:srgbClr val="0D0D0D"/>
                </a:solidFill>
                <a:ea typeface="Calibri"/>
                <a:cs typeface="Arial"/>
              </a:rPr>
              <a:t> men </a:t>
            </a:r>
            <a:r>
              <a:rPr lang="nl-NL" sz="3600" b="1" dirty="0" err="1">
                <a:solidFill>
                  <a:srgbClr val="0D0D0D"/>
                </a:solidFill>
                <a:ea typeface="Calibri"/>
                <a:cs typeface="Arial"/>
              </a:rPr>
              <a:t>insaan</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smtClean="0">
                <a:solidFill>
                  <a:srgbClr val="0D0D0D"/>
                </a:solidFill>
                <a:ea typeface="Calibri"/>
                <a:cs typeface="Arial"/>
              </a:rPr>
              <a:t>dam </a:t>
            </a:r>
            <a:r>
              <a:rPr lang="nl-NL" sz="3600" b="1" dirty="0" err="1">
                <a:solidFill>
                  <a:srgbClr val="0D0D0D"/>
                </a:solidFill>
                <a:ea typeface="Calibri"/>
                <a:cs typeface="Arial"/>
              </a:rPr>
              <a:t>kaffienie</a:t>
            </a:r>
            <a:r>
              <a:rPr lang="nl-NL" sz="3600" b="1" dirty="0">
                <a:solidFill>
                  <a:srgbClr val="0D0D0D"/>
                </a:solidFill>
                <a:ea typeface="Calibri"/>
                <a:cs typeface="Arial"/>
              </a:rPr>
              <a:t> </a:t>
            </a:r>
            <a:r>
              <a:rPr lang="nl-NL" sz="3600" b="1" dirty="0" err="1">
                <a:solidFill>
                  <a:srgbClr val="0D0D0D"/>
                </a:solidFill>
                <a:ea typeface="Calibri"/>
                <a:cs typeface="Arial"/>
              </a:rPr>
              <a:t>salaamoe</a:t>
            </a:r>
            <a:r>
              <a:rPr lang="nl-NL" b="1" dirty="0">
                <a:ea typeface="Calibri"/>
                <a:cs typeface="Arial"/>
              </a:rPr>
              <a:t/>
            </a:r>
            <a:br>
              <a:rPr lang="nl-NL" b="1" dirty="0">
                <a:ea typeface="Calibri"/>
                <a:cs typeface="Arial"/>
              </a:rPr>
            </a:br>
            <a:r>
              <a:rPr lang="nl-NL" sz="2400" i="1" dirty="0">
                <a:ea typeface="Calibri"/>
                <a:cs typeface="Arial"/>
              </a:rPr>
              <a:t>Ik vrees niets en niemand, wie dan ook, en ik heb niets van niemand nodig, zijn vrede is genoeg</a:t>
            </a:r>
            <a:r>
              <a:rPr lang="nl-NL" sz="2400" dirty="0">
                <a:ea typeface="Calibri"/>
                <a:cs typeface="Arial"/>
              </a:rPr>
              <a:t>.</a:t>
            </a:r>
            <a:endParaRPr lang="nl-NL" sz="2400" dirty="0"/>
          </a:p>
        </p:txBody>
      </p:sp>
    </p:spTree>
    <p:extLst>
      <p:ext uri="{BB962C8B-B14F-4D97-AF65-F5344CB8AC3E}">
        <p14:creationId xmlns:p14="http://schemas.microsoft.com/office/powerpoint/2010/main" val="45936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8964488" cy="4450506"/>
          </a:xfrm>
        </p:spPr>
        <p:txBody>
          <a:bodyPr>
            <a:normAutofit fontScale="90000"/>
          </a:bodyPr>
          <a:lstStyle/>
          <a:p>
            <a:pPr rtl="1">
              <a:lnSpc>
                <a:spcPct val="115000"/>
              </a:lnSpc>
              <a:spcAft>
                <a:spcPts val="1000"/>
              </a:spcAft>
            </a:pPr>
            <a:r>
              <a:rPr lang="ar-SA" sz="3600" b="1" dirty="0">
                <a:solidFill>
                  <a:srgbClr val="0D0D0D"/>
                </a:solidFill>
                <a:ea typeface="Calibri"/>
                <a:cs typeface="Arial"/>
              </a:rPr>
              <a:t> القرار: (حي هو الرب إلهي اللي انا واقف قدامه</a:t>
            </a:r>
            <a:br>
              <a:rPr lang="ar-SA" sz="3600" b="1" dirty="0">
                <a:solidFill>
                  <a:srgbClr val="0D0D0D"/>
                </a:solidFill>
                <a:ea typeface="Calibri"/>
                <a:cs typeface="Arial"/>
              </a:rPr>
            </a:br>
            <a:r>
              <a:rPr lang="ar-SA" sz="3600" b="1" dirty="0">
                <a:solidFill>
                  <a:srgbClr val="0D0D0D"/>
                </a:solidFill>
                <a:ea typeface="Calibri"/>
                <a:cs typeface="Arial"/>
              </a:rPr>
              <a:t>حي سيدي الملك اللي انا عايش خدامه)2</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Refrein: (</a:t>
            </a:r>
            <a:r>
              <a:rPr lang="nl-NL" sz="3600" b="1" dirty="0" err="1">
                <a:solidFill>
                  <a:srgbClr val="0D0D0D"/>
                </a:solidFill>
                <a:ea typeface="Calibri"/>
                <a:cs typeface="Arial"/>
              </a:rPr>
              <a:t>Heyyoen</a:t>
            </a:r>
            <a:r>
              <a:rPr lang="nl-NL" sz="3600" b="1" dirty="0">
                <a:solidFill>
                  <a:srgbClr val="0D0D0D"/>
                </a:solidFill>
                <a:ea typeface="Calibri"/>
                <a:cs typeface="Arial"/>
              </a:rPr>
              <a:t> </a:t>
            </a:r>
            <a:r>
              <a:rPr lang="nl-NL" sz="3600" b="1" dirty="0" err="1">
                <a:solidFill>
                  <a:srgbClr val="0D0D0D"/>
                </a:solidFill>
                <a:ea typeface="Calibri"/>
                <a:cs typeface="Arial"/>
              </a:rPr>
              <a:t>hoewar</a:t>
            </a:r>
            <a:r>
              <a:rPr lang="nl-NL" sz="3600" b="1" dirty="0">
                <a:solidFill>
                  <a:srgbClr val="0D0D0D"/>
                </a:solidFill>
                <a:ea typeface="Calibri"/>
                <a:cs typeface="Arial"/>
              </a:rPr>
              <a:t> </a:t>
            </a:r>
            <a:r>
              <a:rPr lang="nl-NL" sz="3600" b="1" dirty="0" err="1">
                <a:solidFill>
                  <a:srgbClr val="0D0D0D"/>
                </a:solidFill>
                <a:ea typeface="Calibri"/>
                <a:cs typeface="Arial"/>
              </a:rPr>
              <a:t>rabboe</a:t>
            </a:r>
            <a:r>
              <a:rPr lang="nl-NL" sz="3600" b="1" dirty="0">
                <a:solidFill>
                  <a:srgbClr val="0D0D0D"/>
                </a:solidFill>
                <a:ea typeface="Calibri"/>
                <a:cs typeface="Arial"/>
              </a:rPr>
              <a:t> </a:t>
            </a:r>
            <a:r>
              <a:rPr lang="nl-NL" sz="3600" b="1" dirty="0" err="1">
                <a:solidFill>
                  <a:srgbClr val="0D0D0D"/>
                </a:solidFill>
                <a:ea typeface="Calibri"/>
                <a:cs typeface="Arial"/>
              </a:rPr>
              <a:t>ielahiel</a:t>
            </a:r>
            <a:r>
              <a:rPr lang="nl-NL" sz="3600" b="1" dirty="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waef</a:t>
            </a:r>
            <a:r>
              <a:rPr lang="nl-NL" sz="3600" b="1" dirty="0">
                <a:solidFill>
                  <a:srgbClr val="0D0D0D"/>
                </a:solidFill>
                <a:ea typeface="Calibri"/>
                <a:cs typeface="Arial"/>
              </a:rPr>
              <a:t> </a:t>
            </a:r>
            <a:r>
              <a:rPr lang="nl-NL" sz="3600" b="1" dirty="0" err="1">
                <a:solidFill>
                  <a:srgbClr val="0D0D0D"/>
                </a:solidFill>
                <a:ea typeface="Calibri"/>
                <a:cs typeface="Arial"/>
              </a:rPr>
              <a:t>oedamoe</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Hai-</a:t>
            </a:r>
            <a:r>
              <a:rPr lang="nl-NL" sz="3600" b="1" dirty="0" err="1">
                <a:solidFill>
                  <a:srgbClr val="0D0D0D"/>
                </a:solidFill>
                <a:ea typeface="Calibri"/>
                <a:cs typeface="Arial"/>
              </a:rPr>
              <a:t>joen</a:t>
            </a:r>
            <a:r>
              <a:rPr lang="nl-NL" sz="3600" b="1" dirty="0">
                <a:solidFill>
                  <a:srgbClr val="0D0D0D"/>
                </a:solidFill>
                <a:ea typeface="Calibri"/>
                <a:cs typeface="Arial"/>
              </a:rPr>
              <a:t> </a:t>
            </a:r>
            <a:r>
              <a:rPr lang="nl-NL" sz="3600" b="1" dirty="0" err="1">
                <a:solidFill>
                  <a:srgbClr val="0D0D0D"/>
                </a:solidFill>
                <a:ea typeface="Calibri"/>
                <a:cs typeface="Arial"/>
              </a:rPr>
              <a:t>sei-jediel</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malilkel</a:t>
            </a:r>
            <a:r>
              <a:rPr lang="nl-NL" sz="3600" b="1" dirty="0" smtClean="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ajesh</a:t>
            </a:r>
            <a:r>
              <a:rPr lang="nl-NL" b="1" dirty="0">
                <a:solidFill>
                  <a:srgbClr val="0D0D0D"/>
                </a:solidFill>
                <a:ea typeface="Calibri"/>
                <a:cs typeface="Arial"/>
              </a:rPr>
              <a:t> </a:t>
            </a:r>
            <a:r>
              <a:rPr lang="nl-NL" sz="3600" b="1" dirty="0" err="1">
                <a:solidFill>
                  <a:srgbClr val="0D0D0D"/>
                </a:solidFill>
                <a:ea typeface="Calibri"/>
                <a:cs typeface="Arial"/>
              </a:rPr>
              <a:t>gaddamoe</a:t>
            </a:r>
            <a:r>
              <a:rPr lang="nl-NL" sz="3600" b="1" dirty="0">
                <a:solidFill>
                  <a:srgbClr val="0D0D0D"/>
                </a:solidFill>
                <a:ea typeface="Calibri"/>
                <a:cs typeface="Arial"/>
              </a:rPr>
              <a:t>) 2x</a:t>
            </a:r>
            <a:r>
              <a:rPr lang="nl-NL" dirty="0">
                <a:ea typeface="Calibri"/>
                <a:cs typeface="Arial"/>
              </a:rPr>
              <a:t/>
            </a:r>
            <a:br>
              <a:rPr lang="nl-NL" dirty="0">
                <a:ea typeface="Calibri"/>
                <a:cs typeface="Arial"/>
              </a:rPr>
            </a:br>
            <a:r>
              <a:rPr lang="nl-NL" sz="2400" i="1" dirty="0">
                <a:ea typeface="Calibri"/>
                <a:cs typeface="Arial"/>
              </a:rPr>
              <a:t>Levend is de Heer mijn God, voor wie ik sta. Levend is mijn Heer, de Koning voor wie ik leef om te dienen.</a:t>
            </a:r>
            <a:endParaRPr lang="nl-NL" sz="2400" i="1" dirty="0"/>
          </a:p>
        </p:txBody>
      </p:sp>
    </p:spTree>
    <p:extLst>
      <p:ext uri="{BB962C8B-B14F-4D97-AF65-F5344CB8AC3E}">
        <p14:creationId xmlns:p14="http://schemas.microsoft.com/office/powerpoint/2010/main" val="108889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4522514"/>
          </a:xfrm>
        </p:spPr>
        <p:txBody>
          <a:bodyPr>
            <a:normAutofit fontScale="90000"/>
          </a:bodyPr>
          <a:lstStyle/>
          <a:p>
            <a:pPr rtl="1">
              <a:lnSpc>
                <a:spcPct val="115000"/>
              </a:lnSpc>
              <a:spcAft>
                <a:spcPts val="1000"/>
              </a:spcAft>
            </a:pPr>
            <a:r>
              <a:rPr lang="ar-SA" sz="3600" b="1" dirty="0">
                <a:solidFill>
                  <a:srgbClr val="0D0D0D"/>
                </a:solidFill>
                <a:ea typeface="Calibri"/>
                <a:cs typeface="Arial"/>
              </a:rPr>
              <a:t>2- (أنا عاكف على المكتوب ضد الطيار المقلوب)2</a:t>
            </a:r>
            <a:br>
              <a:rPr lang="ar-SA" sz="3600" b="1" dirty="0">
                <a:solidFill>
                  <a:srgbClr val="0D0D0D"/>
                </a:solidFill>
                <a:ea typeface="Calibri"/>
                <a:cs typeface="Arial"/>
              </a:rPr>
            </a:br>
            <a:r>
              <a:rPr lang="ar-SA" sz="3600" b="1" dirty="0">
                <a:solidFill>
                  <a:srgbClr val="0D0D0D"/>
                </a:solidFill>
                <a:ea typeface="Calibri"/>
                <a:cs typeface="Arial"/>
              </a:rPr>
              <a:t>أشهد ليسوع المحبوب واتشارك في ألامه</a:t>
            </a:r>
            <a:r>
              <a:rPr lang="nl-NL" sz="3600" b="1" dirty="0">
                <a:ea typeface="Calibri"/>
                <a:cs typeface="Arial"/>
              </a:rPr>
              <a:t/>
            </a:r>
            <a:br>
              <a:rPr lang="nl-NL" sz="3600" b="1" dirty="0">
                <a:ea typeface="Calibri"/>
                <a:cs typeface="Arial"/>
              </a:rPr>
            </a:br>
            <a:r>
              <a:rPr lang="ar-SA" sz="3600" b="1" dirty="0">
                <a:solidFill>
                  <a:srgbClr val="0D0D0D"/>
                </a:solidFill>
                <a:ea typeface="Calibri"/>
                <a:cs typeface="Arial"/>
              </a:rPr>
              <a:t>	</a:t>
            </a:r>
            <a:r>
              <a:rPr lang="nl-NL" sz="3600" b="1" dirty="0">
                <a:solidFill>
                  <a:srgbClr val="0D0D0D"/>
                </a:solidFill>
                <a:ea typeface="Calibri"/>
                <a:cs typeface="Arial"/>
              </a:rPr>
              <a:t>2- (Ana </a:t>
            </a:r>
            <a:r>
              <a:rPr lang="nl-NL" sz="3600" b="1" dirty="0" err="1">
                <a:solidFill>
                  <a:srgbClr val="0D0D0D"/>
                </a:solidFill>
                <a:ea typeface="Calibri"/>
                <a:cs typeface="Arial"/>
              </a:rPr>
              <a:t>akef</a:t>
            </a:r>
            <a:r>
              <a:rPr lang="nl-NL" sz="3600" b="1" dirty="0">
                <a:solidFill>
                  <a:srgbClr val="0D0D0D"/>
                </a:solidFill>
                <a:ea typeface="Calibri"/>
                <a:cs typeface="Arial"/>
              </a:rPr>
              <a:t> </a:t>
            </a:r>
            <a:r>
              <a:rPr lang="nl-NL" sz="3600" b="1" dirty="0" err="1">
                <a:solidFill>
                  <a:srgbClr val="0D0D0D"/>
                </a:solidFill>
                <a:ea typeface="Calibri"/>
                <a:cs typeface="Arial"/>
              </a:rPr>
              <a:t>alel</a:t>
            </a:r>
            <a:r>
              <a:rPr lang="nl-NL" sz="3600" b="1" dirty="0">
                <a:solidFill>
                  <a:srgbClr val="0D0D0D"/>
                </a:solidFill>
                <a:ea typeface="Calibri"/>
                <a:cs typeface="Arial"/>
              </a:rPr>
              <a:t> </a:t>
            </a:r>
            <a:r>
              <a:rPr lang="nl-NL" sz="3600" b="1" dirty="0" err="1">
                <a:solidFill>
                  <a:srgbClr val="0D0D0D"/>
                </a:solidFill>
                <a:ea typeface="Calibri"/>
                <a:cs typeface="Arial"/>
              </a:rPr>
              <a:t>maktoeb</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deddet</a:t>
            </a:r>
            <a:r>
              <a:rPr lang="nl-NL" sz="3600" b="1" dirty="0" smtClean="0">
                <a:solidFill>
                  <a:srgbClr val="0D0D0D"/>
                </a:solidFill>
                <a:ea typeface="Calibri"/>
                <a:cs typeface="Arial"/>
              </a:rPr>
              <a:t> </a:t>
            </a:r>
            <a:r>
              <a:rPr lang="nl-NL" sz="3600" b="1" dirty="0" err="1">
                <a:solidFill>
                  <a:srgbClr val="0D0D0D"/>
                </a:solidFill>
                <a:ea typeface="Calibri"/>
                <a:cs typeface="Arial"/>
              </a:rPr>
              <a:t>taijarel</a:t>
            </a:r>
            <a:r>
              <a:rPr lang="nl-NL" sz="3600" b="1" dirty="0">
                <a:solidFill>
                  <a:srgbClr val="0D0D0D"/>
                </a:solidFill>
                <a:ea typeface="Calibri"/>
                <a:cs typeface="Arial"/>
              </a:rPr>
              <a:t> </a:t>
            </a:r>
            <a:r>
              <a:rPr lang="nl-NL" sz="3600" b="1" dirty="0" err="1">
                <a:solidFill>
                  <a:srgbClr val="0D0D0D"/>
                </a:solidFill>
                <a:ea typeface="Calibri"/>
                <a:cs typeface="Arial"/>
              </a:rPr>
              <a:t>maloeb</a:t>
            </a:r>
            <a:r>
              <a:rPr lang="nl-NL" sz="3600" b="1" dirty="0">
                <a:solidFill>
                  <a:srgbClr val="0D0D0D"/>
                </a:solidFill>
                <a:ea typeface="Calibri"/>
                <a:cs typeface="Arial"/>
              </a:rPr>
              <a:t>) 2x</a:t>
            </a:r>
            <a:r>
              <a:rPr lang="nl-NL" sz="3600" b="1" dirty="0">
                <a:ea typeface="Calibri"/>
                <a:cs typeface="Arial"/>
              </a:rPr>
              <a:t/>
            </a:r>
            <a:br>
              <a:rPr lang="nl-NL" sz="3600" b="1" dirty="0">
                <a:ea typeface="Calibri"/>
                <a:cs typeface="Arial"/>
              </a:rPr>
            </a:br>
            <a:r>
              <a:rPr lang="nl-NL" sz="3600" b="1" dirty="0" err="1">
                <a:solidFill>
                  <a:srgbClr val="0D0D0D"/>
                </a:solidFill>
                <a:ea typeface="Calibri"/>
                <a:cs typeface="Arial"/>
              </a:rPr>
              <a:t>Ash-hed</a:t>
            </a:r>
            <a:r>
              <a:rPr lang="nl-NL" sz="3600" b="1" dirty="0">
                <a:solidFill>
                  <a:srgbClr val="0D0D0D"/>
                </a:solidFill>
                <a:ea typeface="Calibri"/>
                <a:cs typeface="Arial"/>
              </a:rPr>
              <a:t> </a:t>
            </a:r>
            <a:r>
              <a:rPr lang="nl-NL" sz="3600" b="1" dirty="0" err="1">
                <a:solidFill>
                  <a:srgbClr val="0D0D0D"/>
                </a:solidFill>
                <a:ea typeface="Calibri"/>
                <a:cs typeface="Arial"/>
              </a:rPr>
              <a:t>liejasoeél</a:t>
            </a:r>
            <a:r>
              <a:rPr lang="nl-NL" sz="3600" b="1" dirty="0">
                <a:solidFill>
                  <a:srgbClr val="0D0D0D"/>
                </a:solidFill>
                <a:ea typeface="Calibri"/>
                <a:cs typeface="Arial"/>
              </a:rPr>
              <a:t> </a:t>
            </a:r>
            <a:r>
              <a:rPr lang="nl-NL" sz="3600" b="1" dirty="0" err="1">
                <a:solidFill>
                  <a:srgbClr val="0D0D0D"/>
                </a:solidFill>
                <a:ea typeface="Calibri"/>
                <a:cs typeface="Arial"/>
              </a:rPr>
              <a:t>mahboeb</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watsharek</a:t>
            </a:r>
            <a:r>
              <a:rPr lang="nl-NL" sz="3600" b="1" dirty="0" smtClean="0">
                <a:solidFill>
                  <a:srgbClr val="0D0D0D"/>
                </a:solidFill>
                <a:ea typeface="Calibri"/>
                <a:cs typeface="Arial"/>
              </a:rPr>
              <a:t> </a:t>
            </a:r>
            <a:r>
              <a:rPr lang="nl-NL" sz="3600" b="1" dirty="0" err="1">
                <a:solidFill>
                  <a:srgbClr val="0D0D0D"/>
                </a:solidFill>
                <a:ea typeface="Calibri"/>
                <a:cs typeface="Arial"/>
              </a:rPr>
              <a:t>fie</a:t>
            </a:r>
            <a:r>
              <a:rPr lang="nl-NL" sz="3600" b="1" dirty="0">
                <a:solidFill>
                  <a:srgbClr val="0D0D0D"/>
                </a:solidFill>
                <a:ea typeface="Calibri"/>
                <a:cs typeface="Arial"/>
              </a:rPr>
              <a:t> </a:t>
            </a:r>
            <a:r>
              <a:rPr lang="nl-NL" sz="3600" b="1" dirty="0" err="1">
                <a:solidFill>
                  <a:srgbClr val="0D0D0D"/>
                </a:solidFill>
                <a:ea typeface="Calibri"/>
                <a:cs typeface="Arial"/>
              </a:rPr>
              <a:t>alamoe</a:t>
            </a:r>
            <a:r>
              <a:rPr lang="nl-NL" b="1" dirty="0">
                <a:ea typeface="Calibri"/>
                <a:cs typeface="Arial"/>
              </a:rPr>
              <a:t/>
            </a:r>
            <a:br>
              <a:rPr lang="nl-NL" b="1" dirty="0">
                <a:ea typeface="Calibri"/>
                <a:cs typeface="Arial"/>
              </a:rPr>
            </a:br>
            <a:r>
              <a:rPr lang="nl-NL" sz="2400" i="1" dirty="0">
                <a:ea typeface="Calibri"/>
                <a:cs typeface="Arial"/>
              </a:rPr>
              <a:t>Ik houd mij aan de Schrift tegen de stroming in. Getuig voor de geliefde Jezus en deel in zijn lijden.</a:t>
            </a:r>
            <a:endParaRPr lang="nl-NL" sz="2400" i="1" dirty="0"/>
          </a:p>
        </p:txBody>
      </p:sp>
    </p:spTree>
    <p:extLst>
      <p:ext uri="{BB962C8B-B14F-4D97-AF65-F5344CB8AC3E}">
        <p14:creationId xmlns:p14="http://schemas.microsoft.com/office/powerpoint/2010/main" val="2855004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8964488" cy="4450506"/>
          </a:xfrm>
        </p:spPr>
        <p:txBody>
          <a:bodyPr>
            <a:normAutofit fontScale="90000"/>
          </a:bodyPr>
          <a:lstStyle/>
          <a:p>
            <a:pPr rtl="1">
              <a:lnSpc>
                <a:spcPct val="115000"/>
              </a:lnSpc>
              <a:spcAft>
                <a:spcPts val="1000"/>
              </a:spcAft>
            </a:pPr>
            <a:r>
              <a:rPr lang="ar-SA" sz="3600" b="1" dirty="0">
                <a:solidFill>
                  <a:srgbClr val="0D0D0D"/>
                </a:solidFill>
                <a:ea typeface="Calibri"/>
                <a:cs typeface="Arial"/>
              </a:rPr>
              <a:t> القرار: (حي هو الرب إلهي اللي انا واقف قدامه</a:t>
            </a:r>
            <a:br>
              <a:rPr lang="ar-SA" sz="3600" b="1" dirty="0">
                <a:solidFill>
                  <a:srgbClr val="0D0D0D"/>
                </a:solidFill>
                <a:ea typeface="Calibri"/>
                <a:cs typeface="Arial"/>
              </a:rPr>
            </a:br>
            <a:r>
              <a:rPr lang="ar-SA" sz="3600" b="1" dirty="0">
                <a:solidFill>
                  <a:srgbClr val="0D0D0D"/>
                </a:solidFill>
                <a:ea typeface="Calibri"/>
                <a:cs typeface="Arial"/>
              </a:rPr>
              <a:t>حي سيدي الملك اللي انا عايش خدامه)2</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Refrein: (</a:t>
            </a:r>
            <a:r>
              <a:rPr lang="nl-NL" sz="3600" b="1" dirty="0" err="1">
                <a:solidFill>
                  <a:srgbClr val="0D0D0D"/>
                </a:solidFill>
                <a:ea typeface="Calibri"/>
                <a:cs typeface="Arial"/>
              </a:rPr>
              <a:t>Heyyoen</a:t>
            </a:r>
            <a:r>
              <a:rPr lang="nl-NL" sz="3600" b="1" dirty="0">
                <a:solidFill>
                  <a:srgbClr val="0D0D0D"/>
                </a:solidFill>
                <a:ea typeface="Calibri"/>
                <a:cs typeface="Arial"/>
              </a:rPr>
              <a:t> </a:t>
            </a:r>
            <a:r>
              <a:rPr lang="nl-NL" sz="3600" b="1" dirty="0" err="1">
                <a:solidFill>
                  <a:srgbClr val="0D0D0D"/>
                </a:solidFill>
                <a:ea typeface="Calibri"/>
                <a:cs typeface="Arial"/>
              </a:rPr>
              <a:t>hoewar</a:t>
            </a:r>
            <a:r>
              <a:rPr lang="nl-NL" sz="3600" b="1" dirty="0">
                <a:solidFill>
                  <a:srgbClr val="0D0D0D"/>
                </a:solidFill>
                <a:ea typeface="Calibri"/>
                <a:cs typeface="Arial"/>
              </a:rPr>
              <a:t> </a:t>
            </a:r>
            <a:r>
              <a:rPr lang="nl-NL" sz="3600" b="1" dirty="0" err="1">
                <a:solidFill>
                  <a:srgbClr val="0D0D0D"/>
                </a:solidFill>
                <a:ea typeface="Calibri"/>
                <a:cs typeface="Arial"/>
              </a:rPr>
              <a:t>rabboe</a:t>
            </a:r>
            <a:r>
              <a:rPr lang="nl-NL" sz="3600" b="1" dirty="0">
                <a:solidFill>
                  <a:srgbClr val="0D0D0D"/>
                </a:solidFill>
                <a:ea typeface="Calibri"/>
                <a:cs typeface="Arial"/>
              </a:rPr>
              <a:t> </a:t>
            </a:r>
            <a:r>
              <a:rPr lang="nl-NL" sz="3600" b="1" dirty="0" err="1">
                <a:solidFill>
                  <a:srgbClr val="0D0D0D"/>
                </a:solidFill>
                <a:ea typeface="Calibri"/>
                <a:cs typeface="Arial"/>
              </a:rPr>
              <a:t>ielahiel</a:t>
            </a:r>
            <a:r>
              <a:rPr lang="nl-NL" sz="3600" b="1" dirty="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waef</a:t>
            </a:r>
            <a:r>
              <a:rPr lang="nl-NL" sz="3600" b="1" dirty="0">
                <a:solidFill>
                  <a:srgbClr val="0D0D0D"/>
                </a:solidFill>
                <a:ea typeface="Calibri"/>
                <a:cs typeface="Arial"/>
              </a:rPr>
              <a:t> </a:t>
            </a:r>
            <a:r>
              <a:rPr lang="nl-NL" sz="3600" b="1" dirty="0" err="1">
                <a:solidFill>
                  <a:srgbClr val="0D0D0D"/>
                </a:solidFill>
                <a:ea typeface="Calibri"/>
                <a:cs typeface="Arial"/>
              </a:rPr>
              <a:t>oedamoe</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Hai-</a:t>
            </a:r>
            <a:r>
              <a:rPr lang="nl-NL" sz="3600" b="1" dirty="0" err="1">
                <a:solidFill>
                  <a:srgbClr val="0D0D0D"/>
                </a:solidFill>
                <a:ea typeface="Calibri"/>
                <a:cs typeface="Arial"/>
              </a:rPr>
              <a:t>joen</a:t>
            </a:r>
            <a:r>
              <a:rPr lang="nl-NL" sz="3600" b="1" dirty="0">
                <a:solidFill>
                  <a:srgbClr val="0D0D0D"/>
                </a:solidFill>
                <a:ea typeface="Calibri"/>
                <a:cs typeface="Arial"/>
              </a:rPr>
              <a:t> </a:t>
            </a:r>
            <a:r>
              <a:rPr lang="nl-NL" sz="3600" b="1" dirty="0" err="1">
                <a:solidFill>
                  <a:srgbClr val="0D0D0D"/>
                </a:solidFill>
                <a:ea typeface="Calibri"/>
                <a:cs typeface="Arial"/>
              </a:rPr>
              <a:t>sei-jediel</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malilkel</a:t>
            </a:r>
            <a:r>
              <a:rPr lang="nl-NL" sz="3600" b="1" dirty="0" smtClean="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ajesh</a:t>
            </a:r>
            <a:r>
              <a:rPr lang="nl-NL" b="1" dirty="0">
                <a:solidFill>
                  <a:srgbClr val="0D0D0D"/>
                </a:solidFill>
                <a:ea typeface="Calibri"/>
                <a:cs typeface="Arial"/>
              </a:rPr>
              <a:t> </a:t>
            </a:r>
            <a:r>
              <a:rPr lang="nl-NL" sz="3600" b="1" dirty="0" err="1">
                <a:solidFill>
                  <a:srgbClr val="0D0D0D"/>
                </a:solidFill>
                <a:ea typeface="Calibri"/>
                <a:cs typeface="Arial"/>
              </a:rPr>
              <a:t>gaddamoe</a:t>
            </a:r>
            <a:r>
              <a:rPr lang="nl-NL" sz="3600" b="1" dirty="0">
                <a:solidFill>
                  <a:srgbClr val="0D0D0D"/>
                </a:solidFill>
                <a:ea typeface="Calibri"/>
                <a:cs typeface="Arial"/>
              </a:rPr>
              <a:t>) 2x</a:t>
            </a:r>
            <a:r>
              <a:rPr lang="nl-NL" dirty="0">
                <a:ea typeface="Calibri"/>
                <a:cs typeface="Arial"/>
              </a:rPr>
              <a:t/>
            </a:r>
            <a:br>
              <a:rPr lang="nl-NL" dirty="0">
                <a:ea typeface="Calibri"/>
                <a:cs typeface="Arial"/>
              </a:rPr>
            </a:br>
            <a:r>
              <a:rPr lang="nl-NL" sz="2400" i="1" dirty="0">
                <a:ea typeface="Calibri"/>
                <a:cs typeface="Arial"/>
              </a:rPr>
              <a:t>Levend is de Heer mijn God, voor wie ik sta. Levend is mijn Heer, de Koning voor wie ik leef om te dienen.</a:t>
            </a:r>
            <a:endParaRPr lang="nl-NL" sz="2400" i="1" dirty="0"/>
          </a:p>
        </p:txBody>
      </p:sp>
    </p:spTree>
    <p:extLst>
      <p:ext uri="{BB962C8B-B14F-4D97-AF65-F5344CB8AC3E}">
        <p14:creationId xmlns:p14="http://schemas.microsoft.com/office/powerpoint/2010/main" val="246284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p:spPr>
        <p:txBody>
          <a:bodyPr/>
          <a:lstStyle/>
          <a:p>
            <a:pPr rtl="1">
              <a:lnSpc>
                <a:spcPct val="115000"/>
              </a:lnSpc>
              <a:spcAft>
                <a:spcPts val="1000"/>
              </a:spcAft>
            </a:pPr>
            <a:r>
              <a:rPr lang="nl-NL" dirty="0">
                <a:solidFill>
                  <a:srgbClr val="0D0D0D"/>
                </a:solidFill>
                <a:ea typeface="Calibri"/>
                <a:cs typeface="Arial"/>
              </a:rPr>
              <a:t>3</a:t>
            </a:r>
            <a:r>
              <a:rPr lang="ar-SA" sz="3600" b="1" dirty="0">
                <a:solidFill>
                  <a:srgbClr val="0D0D0D"/>
                </a:solidFill>
                <a:ea typeface="Calibri"/>
                <a:cs typeface="Arial"/>
              </a:rPr>
              <a:t>- (أنا شايف اخر المشوار جاي الفجر وجاي نهار) 2</a:t>
            </a:r>
            <a:r>
              <a:rPr lang="nl-NL" sz="3600" b="1" dirty="0">
                <a:ea typeface="Calibri"/>
                <a:cs typeface="Arial"/>
              </a:rPr>
              <a:t/>
            </a:r>
            <a:br>
              <a:rPr lang="nl-NL" sz="3600" b="1" dirty="0">
                <a:ea typeface="Calibri"/>
                <a:cs typeface="Arial"/>
              </a:rPr>
            </a:br>
            <a:r>
              <a:rPr lang="ar-SA" sz="3600" b="1" dirty="0">
                <a:solidFill>
                  <a:srgbClr val="0D0D0D"/>
                </a:solidFill>
                <a:ea typeface="Calibri"/>
                <a:cs typeface="Arial"/>
              </a:rPr>
              <a:t>ولحد الشر ماينهار أنا هارفع أعلامه</a:t>
            </a:r>
            <a:r>
              <a:rPr lang="nl-NL" sz="3600" b="1" dirty="0">
                <a:ea typeface="Calibri"/>
                <a:cs typeface="Arial"/>
              </a:rPr>
              <a:t/>
            </a:r>
            <a:br>
              <a:rPr lang="nl-NL" sz="3600" b="1" dirty="0">
                <a:ea typeface="Calibri"/>
                <a:cs typeface="Arial"/>
              </a:rPr>
            </a:br>
            <a:r>
              <a:rPr lang="nl-NL" sz="3600" b="1" dirty="0">
                <a:solidFill>
                  <a:srgbClr val="0D0D0D"/>
                </a:solidFill>
                <a:ea typeface="Calibri"/>
                <a:cs typeface="Arial"/>
              </a:rPr>
              <a:t>	3-( </a:t>
            </a:r>
            <a:r>
              <a:rPr lang="nl-NL" sz="3600" b="1" dirty="0" err="1">
                <a:solidFill>
                  <a:srgbClr val="0D0D0D"/>
                </a:solidFill>
                <a:ea typeface="Calibri"/>
                <a:cs typeface="Arial"/>
              </a:rPr>
              <a:t>ana</a:t>
            </a:r>
            <a:r>
              <a:rPr lang="nl-NL" sz="3600" b="1" dirty="0">
                <a:solidFill>
                  <a:srgbClr val="0D0D0D"/>
                </a:solidFill>
                <a:ea typeface="Calibri"/>
                <a:cs typeface="Arial"/>
              </a:rPr>
              <a:t> </a:t>
            </a:r>
            <a:r>
              <a:rPr lang="nl-NL" sz="3600" b="1" dirty="0" err="1">
                <a:solidFill>
                  <a:srgbClr val="0D0D0D"/>
                </a:solidFill>
                <a:ea typeface="Calibri"/>
                <a:cs typeface="Arial"/>
              </a:rPr>
              <a:t>shajef</a:t>
            </a:r>
            <a:r>
              <a:rPr lang="nl-NL" sz="3600" b="1" dirty="0">
                <a:solidFill>
                  <a:srgbClr val="0D0D0D"/>
                </a:solidFill>
                <a:ea typeface="Calibri"/>
                <a:cs typeface="Arial"/>
              </a:rPr>
              <a:t> </a:t>
            </a:r>
            <a:r>
              <a:rPr lang="nl-NL" sz="3600" b="1" dirty="0" err="1">
                <a:solidFill>
                  <a:srgbClr val="0D0D0D"/>
                </a:solidFill>
                <a:ea typeface="Calibri"/>
                <a:cs typeface="Arial"/>
              </a:rPr>
              <a:t>agrel</a:t>
            </a:r>
            <a:r>
              <a:rPr lang="nl-NL" sz="3600" b="1" dirty="0">
                <a:solidFill>
                  <a:srgbClr val="0D0D0D"/>
                </a:solidFill>
                <a:ea typeface="Calibri"/>
                <a:cs typeface="Arial"/>
              </a:rPr>
              <a:t> </a:t>
            </a:r>
            <a:r>
              <a:rPr lang="nl-NL" sz="3600" b="1" dirty="0" err="1">
                <a:solidFill>
                  <a:srgbClr val="0D0D0D"/>
                </a:solidFill>
                <a:ea typeface="Calibri"/>
                <a:cs typeface="Arial"/>
              </a:rPr>
              <a:t>meshwaar</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djai</a:t>
            </a:r>
            <a:r>
              <a:rPr lang="nl-NL" sz="3600" b="1" dirty="0" smtClean="0">
                <a:solidFill>
                  <a:srgbClr val="0D0D0D"/>
                </a:solidFill>
                <a:ea typeface="Calibri"/>
                <a:cs typeface="Arial"/>
              </a:rPr>
              <a:t>-el </a:t>
            </a:r>
            <a:r>
              <a:rPr lang="nl-NL" sz="3600" b="1" dirty="0" err="1">
                <a:solidFill>
                  <a:srgbClr val="0D0D0D"/>
                </a:solidFill>
                <a:ea typeface="Calibri"/>
                <a:cs typeface="Arial"/>
              </a:rPr>
              <a:t>fadjrie</a:t>
            </a:r>
            <a:r>
              <a:rPr lang="nl-NL" sz="3600" b="1" dirty="0">
                <a:solidFill>
                  <a:srgbClr val="0D0D0D"/>
                </a:solidFill>
                <a:ea typeface="Calibri"/>
                <a:cs typeface="Arial"/>
              </a:rPr>
              <a:t> </a:t>
            </a:r>
            <a:r>
              <a:rPr lang="nl-NL" sz="3600" b="1" dirty="0" err="1">
                <a:solidFill>
                  <a:srgbClr val="0D0D0D"/>
                </a:solidFill>
                <a:ea typeface="Calibri"/>
                <a:cs typeface="Arial"/>
              </a:rPr>
              <a:t>oedjai</a:t>
            </a:r>
            <a:r>
              <a:rPr lang="nl-NL" sz="3600" b="1" dirty="0">
                <a:solidFill>
                  <a:srgbClr val="0D0D0D"/>
                </a:solidFill>
                <a:ea typeface="Calibri"/>
                <a:cs typeface="Arial"/>
              </a:rPr>
              <a:t> </a:t>
            </a:r>
            <a:r>
              <a:rPr lang="nl-NL" sz="3600" b="1" dirty="0" err="1">
                <a:solidFill>
                  <a:srgbClr val="0D0D0D"/>
                </a:solidFill>
                <a:ea typeface="Calibri"/>
                <a:cs typeface="Arial"/>
              </a:rPr>
              <a:t>enhaar</a:t>
            </a:r>
            <a:r>
              <a:rPr lang="nl-NL" sz="3600" b="1" dirty="0">
                <a:solidFill>
                  <a:srgbClr val="0D0D0D"/>
                </a:solidFill>
                <a:ea typeface="Calibri"/>
                <a:cs typeface="Arial"/>
              </a:rPr>
              <a:t>) 2x</a:t>
            </a:r>
            <a:r>
              <a:rPr lang="nl-NL" sz="3600" b="1" dirty="0">
                <a:ea typeface="Calibri"/>
                <a:cs typeface="Arial"/>
              </a:rPr>
              <a:t/>
            </a:r>
            <a:br>
              <a:rPr lang="nl-NL" sz="3600" b="1" dirty="0">
                <a:ea typeface="Calibri"/>
                <a:cs typeface="Arial"/>
              </a:rPr>
            </a:br>
            <a:r>
              <a:rPr lang="nl-NL" sz="3600" b="1" dirty="0" err="1">
                <a:solidFill>
                  <a:srgbClr val="0D0D0D"/>
                </a:solidFill>
                <a:ea typeface="Calibri"/>
                <a:cs typeface="Arial"/>
              </a:rPr>
              <a:t>Welhaddesh</a:t>
            </a:r>
            <a:r>
              <a:rPr lang="nl-NL" sz="3600" b="1" dirty="0">
                <a:solidFill>
                  <a:srgbClr val="0D0D0D"/>
                </a:solidFill>
                <a:ea typeface="Calibri"/>
                <a:cs typeface="Arial"/>
              </a:rPr>
              <a:t> </a:t>
            </a:r>
            <a:r>
              <a:rPr lang="nl-NL" sz="3600" b="1" dirty="0" err="1">
                <a:solidFill>
                  <a:srgbClr val="0D0D0D"/>
                </a:solidFill>
                <a:ea typeface="Calibri"/>
                <a:cs typeface="Arial"/>
              </a:rPr>
              <a:t>sharrie</a:t>
            </a:r>
            <a:r>
              <a:rPr lang="nl-NL" sz="3600" b="1" dirty="0">
                <a:solidFill>
                  <a:srgbClr val="0D0D0D"/>
                </a:solidFill>
                <a:ea typeface="Calibri"/>
                <a:cs typeface="Arial"/>
              </a:rPr>
              <a:t> ma </a:t>
            </a:r>
            <a:r>
              <a:rPr lang="nl-NL" sz="3600" b="1" dirty="0" err="1">
                <a:solidFill>
                  <a:srgbClr val="0D0D0D"/>
                </a:solidFill>
                <a:ea typeface="Calibri"/>
                <a:cs typeface="Arial"/>
              </a:rPr>
              <a:t>jenhaar</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ana</a:t>
            </a:r>
            <a:r>
              <a:rPr lang="nl-NL" sz="3600" b="1" dirty="0" smtClean="0">
                <a:solidFill>
                  <a:srgbClr val="0D0D0D"/>
                </a:solidFill>
                <a:ea typeface="Calibri"/>
                <a:cs typeface="Arial"/>
              </a:rPr>
              <a:t> </a:t>
            </a:r>
            <a:r>
              <a:rPr lang="nl-NL" sz="3600" b="1" dirty="0" err="1">
                <a:solidFill>
                  <a:srgbClr val="0D0D0D"/>
                </a:solidFill>
                <a:ea typeface="Calibri"/>
                <a:cs typeface="Arial"/>
              </a:rPr>
              <a:t>harfa</a:t>
            </a:r>
            <a:r>
              <a:rPr lang="nl-NL" sz="3600" b="1" dirty="0">
                <a:solidFill>
                  <a:srgbClr val="0D0D0D"/>
                </a:solidFill>
                <a:ea typeface="Calibri"/>
                <a:cs typeface="Arial"/>
              </a:rPr>
              <a:t> </a:t>
            </a:r>
            <a:r>
              <a:rPr lang="nl-NL" sz="3600" b="1" dirty="0" err="1">
                <a:solidFill>
                  <a:srgbClr val="0D0D0D"/>
                </a:solidFill>
                <a:ea typeface="Calibri"/>
                <a:cs typeface="Arial"/>
              </a:rPr>
              <a:t>alamoe</a:t>
            </a:r>
            <a:r>
              <a:rPr lang="nl-NL" dirty="0">
                <a:ea typeface="Calibri"/>
                <a:cs typeface="Arial"/>
              </a:rPr>
              <a:t/>
            </a:r>
            <a:br>
              <a:rPr lang="nl-NL" dirty="0">
                <a:ea typeface="Calibri"/>
                <a:cs typeface="Arial"/>
              </a:rPr>
            </a:br>
            <a:r>
              <a:rPr lang="nl-NL" sz="2400" i="1" dirty="0">
                <a:ea typeface="Calibri"/>
                <a:cs typeface="Arial"/>
              </a:rPr>
              <a:t>Ik zie het einde van de loopbaan, daar komt een nieuwe dag en tot het kwaad overwonnen wordt zal ik zijn banier opheffen.</a:t>
            </a:r>
            <a:endParaRPr lang="nl-NL" sz="2400" i="1" dirty="0"/>
          </a:p>
        </p:txBody>
      </p:sp>
    </p:spTree>
    <p:extLst>
      <p:ext uri="{BB962C8B-B14F-4D97-AF65-F5344CB8AC3E}">
        <p14:creationId xmlns:p14="http://schemas.microsoft.com/office/powerpoint/2010/main" val="2781020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8964488" cy="4450506"/>
          </a:xfrm>
        </p:spPr>
        <p:txBody>
          <a:bodyPr>
            <a:normAutofit fontScale="90000"/>
          </a:bodyPr>
          <a:lstStyle/>
          <a:p>
            <a:pPr rtl="1">
              <a:lnSpc>
                <a:spcPct val="115000"/>
              </a:lnSpc>
              <a:spcAft>
                <a:spcPts val="1000"/>
              </a:spcAft>
            </a:pPr>
            <a:r>
              <a:rPr lang="ar-SA" sz="3600" b="1" dirty="0">
                <a:solidFill>
                  <a:srgbClr val="0D0D0D"/>
                </a:solidFill>
                <a:ea typeface="Calibri"/>
                <a:cs typeface="Arial"/>
              </a:rPr>
              <a:t> القرار: (حي هو الرب إلهي اللي انا واقف قدامه</a:t>
            </a:r>
            <a:br>
              <a:rPr lang="ar-SA" sz="3600" b="1" dirty="0">
                <a:solidFill>
                  <a:srgbClr val="0D0D0D"/>
                </a:solidFill>
                <a:ea typeface="Calibri"/>
                <a:cs typeface="Arial"/>
              </a:rPr>
            </a:br>
            <a:r>
              <a:rPr lang="ar-SA" sz="3600" b="1" dirty="0">
                <a:solidFill>
                  <a:srgbClr val="0D0D0D"/>
                </a:solidFill>
                <a:ea typeface="Calibri"/>
                <a:cs typeface="Arial"/>
              </a:rPr>
              <a:t>حي سيدي الملك اللي انا عايش خدامه)2</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Refrein: (</a:t>
            </a:r>
            <a:r>
              <a:rPr lang="nl-NL" sz="3600" b="1" dirty="0" err="1">
                <a:solidFill>
                  <a:srgbClr val="0D0D0D"/>
                </a:solidFill>
                <a:ea typeface="Calibri"/>
                <a:cs typeface="Arial"/>
              </a:rPr>
              <a:t>Heyyoen</a:t>
            </a:r>
            <a:r>
              <a:rPr lang="nl-NL" sz="3600" b="1" dirty="0">
                <a:solidFill>
                  <a:srgbClr val="0D0D0D"/>
                </a:solidFill>
                <a:ea typeface="Calibri"/>
                <a:cs typeface="Arial"/>
              </a:rPr>
              <a:t> </a:t>
            </a:r>
            <a:r>
              <a:rPr lang="nl-NL" sz="3600" b="1" dirty="0" err="1">
                <a:solidFill>
                  <a:srgbClr val="0D0D0D"/>
                </a:solidFill>
                <a:ea typeface="Calibri"/>
                <a:cs typeface="Arial"/>
              </a:rPr>
              <a:t>hoewar</a:t>
            </a:r>
            <a:r>
              <a:rPr lang="nl-NL" sz="3600" b="1" dirty="0">
                <a:solidFill>
                  <a:srgbClr val="0D0D0D"/>
                </a:solidFill>
                <a:ea typeface="Calibri"/>
                <a:cs typeface="Arial"/>
              </a:rPr>
              <a:t> </a:t>
            </a:r>
            <a:r>
              <a:rPr lang="nl-NL" sz="3600" b="1" dirty="0" err="1">
                <a:solidFill>
                  <a:srgbClr val="0D0D0D"/>
                </a:solidFill>
                <a:ea typeface="Calibri"/>
                <a:cs typeface="Arial"/>
              </a:rPr>
              <a:t>rabboe</a:t>
            </a:r>
            <a:r>
              <a:rPr lang="nl-NL" sz="3600" b="1" dirty="0">
                <a:solidFill>
                  <a:srgbClr val="0D0D0D"/>
                </a:solidFill>
                <a:ea typeface="Calibri"/>
                <a:cs typeface="Arial"/>
              </a:rPr>
              <a:t> </a:t>
            </a:r>
            <a:r>
              <a:rPr lang="nl-NL" sz="3600" b="1" dirty="0" err="1">
                <a:solidFill>
                  <a:srgbClr val="0D0D0D"/>
                </a:solidFill>
                <a:ea typeface="Calibri"/>
                <a:cs typeface="Arial"/>
              </a:rPr>
              <a:t>ielahiel</a:t>
            </a:r>
            <a:r>
              <a:rPr lang="nl-NL" sz="3600" b="1" dirty="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waef</a:t>
            </a:r>
            <a:r>
              <a:rPr lang="nl-NL" sz="3600" b="1" dirty="0">
                <a:solidFill>
                  <a:srgbClr val="0D0D0D"/>
                </a:solidFill>
                <a:ea typeface="Calibri"/>
                <a:cs typeface="Arial"/>
              </a:rPr>
              <a:t> </a:t>
            </a:r>
            <a:r>
              <a:rPr lang="nl-NL" sz="3600" b="1" dirty="0" err="1">
                <a:solidFill>
                  <a:srgbClr val="0D0D0D"/>
                </a:solidFill>
                <a:ea typeface="Calibri"/>
                <a:cs typeface="Arial"/>
              </a:rPr>
              <a:t>oedamoe</a:t>
            </a:r>
            <a:r>
              <a:rPr lang="nl-NL" sz="3600" dirty="0">
                <a:ea typeface="Calibri"/>
                <a:cs typeface="Arial"/>
              </a:rPr>
              <a:t/>
            </a:r>
            <a:br>
              <a:rPr lang="nl-NL" sz="3600" dirty="0">
                <a:ea typeface="Calibri"/>
                <a:cs typeface="Arial"/>
              </a:rPr>
            </a:br>
            <a:r>
              <a:rPr lang="nl-NL" sz="3600" b="1" dirty="0">
                <a:solidFill>
                  <a:srgbClr val="0D0D0D"/>
                </a:solidFill>
                <a:ea typeface="Calibri"/>
                <a:cs typeface="Arial"/>
              </a:rPr>
              <a:t>Hai-</a:t>
            </a:r>
            <a:r>
              <a:rPr lang="nl-NL" sz="3600" b="1" dirty="0" err="1">
                <a:solidFill>
                  <a:srgbClr val="0D0D0D"/>
                </a:solidFill>
                <a:ea typeface="Calibri"/>
                <a:cs typeface="Arial"/>
              </a:rPr>
              <a:t>joen</a:t>
            </a:r>
            <a:r>
              <a:rPr lang="nl-NL" sz="3600" b="1" dirty="0">
                <a:solidFill>
                  <a:srgbClr val="0D0D0D"/>
                </a:solidFill>
                <a:ea typeface="Calibri"/>
                <a:cs typeface="Arial"/>
              </a:rPr>
              <a:t> </a:t>
            </a:r>
            <a:r>
              <a:rPr lang="nl-NL" sz="3600" b="1" dirty="0" err="1">
                <a:solidFill>
                  <a:srgbClr val="0D0D0D"/>
                </a:solidFill>
                <a:ea typeface="Calibri"/>
                <a:cs typeface="Arial"/>
              </a:rPr>
              <a:t>sei-jediel</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malilkel</a:t>
            </a:r>
            <a:r>
              <a:rPr lang="nl-NL" sz="3600" b="1" dirty="0" smtClean="0">
                <a:solidFill>
                  <a:srgbClr val="0D0D0D"/>
                </a:solidFill>
                <a:ea typeface="Calibri"/>
                <a:cs typeface="Arial"/>
              </a:rPr>
              <a:t> </a:t>
            </a:r>
            <a:r>
              <a:rPr lang="nl-NL" sz="3600" b="1" dirty="0" err="1">
                <a:solidFill>
                  <a:srgbClr val="0D0D0D"/>
                </a:solidFill>
                <a:ea typeface="Calibri"/>
                <a:cs typeface="Arial"/>
              </a:rPr>
              <a:t>lana</a:t>
            </a:r>
            <a:r>
              <a:rPr lang="nl-NL" sz="3600" b="1" dirty="0">
                <a:solidFill>
                  <a:srgbClr val="0D0D0D"/>
                </a:solidFill>
                <a:ea typeface="Calibri"/>
                <a:cs typeface="Arial"/>
              </a:rPr>
              <a:t> </a:t>
            </a:r>
            <a:r>
              <a:rPr lang="nl-NL" sz="3600" b="1" dirty="0" err="1">
                <a:solidFill>
                  <a:srgbClr val="0D0D0D"/>
                </a:solidFill>
                <a:ea typeface="Calibri"/>
                <a:cs typeface="Arial"/>
              </a:rPr>
              <a:t>ajesh</a:t>
            </a:r>
            <a:r>
              <a:rPr lang="nl-NL" b="1" dirty="0">
                <a:solidFill>
                  <a:srgbClr val="0D0D0D"/>
                </a:solidFill>
                <a:ea typeface="Calibri"/>
                <a:cs typeface="Arial"/>
              </a:rPr>
              <a:t> </a:t>
            </a:r>
            <a:r>
              <a:rPr lang="nl-NL" sz="3600" b="1" dirty="0" err="1">
                <a:solidFill>
                  <a:srgbClr val="0D0D0D"/>
                </a:solidFill>
                <a:ea typeface="Calibri"/>
                <a:cs typeface="Arial"/>
              </a:rPr>
              <a:t>gaddamoe</a:t>
            </a:r>
            <a:r>
              <a:rPr lang="nl-NL" sz="3600" b="1" dirty="0">
                <a:solidFill>
                  <a:srgbClr val="0D0D0D"/>
                </a:solidFill>
                <a:ea typeface="Calibri"/>
                <a:cs typeface="Arial"/>
              </a:rPr>
              <a:t>) 2x</a:t>
            </a:r>
            <a:r>
              <a:rPr lang="nl-NL" dirty="0">
                <a:ea typeface="Calibri"/>
                <a:cs typeface="Arial"/>
              </a:rPr>
              <a:t/>
            </a:r>
            <a:br>
              <a:rPr lang="nl-NL" dirty="0">
                <a:ea typeface="Calibri"/>
                <a:cs typeface="Arial"/>
              </a:rPr>
            </a:br>
            <a:r>
              <a:rPr lang="nl-NL" sz="2400" i="1" dirty="0">
                <a:ea typeface="Calibri"/>
                <a:cs typeface="Arial"/>
              </a:rPr>
              <a:t>Levend is de Heer mijn God, voor wie ik sta. Levend is mijn Heer, de Koning voor wie ik leef om te dienen.</a:t>
            </a:r>
            <a:endParaRPr lang="nl-NL" sz="2400" i="1" dirty="0"/>
          </a:p>
        </p:txBody>
      </p:sp>
    </p:spTree>
    <p:extLst>
      <p:ext uri="{BB962C8B-B14F-4D97-AF65-F5344CB8AC3E}">
        <p14:creationId xmlns:p14="http://schemas.microsoft.com/office/powerpoint/2010/main" val="380249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324528" cy="4797152"/>
          </a:xfrm>
        </p:spPr>
        <p:txBody>
          <a:bodyPr>
            <a:normAutofit fontScale="90000"/>
          </a:bodyPr>
          <a:lstStyle/>
          <a:p>
            <a:pPr rtl="1">
              <a:lnSpc>
                <a:spcPct val="115000"/>
              </a:lnSpc>
              <a:spcAft>
                <a:spcPts val="1000"/>
              </a:spcAft>
            </a:pPr>
            <a:r>
              <a:rPr lang="ar-SA" dirty="0">
                <a:solidFill>
                  <a:srgbClr val="0D0D0D"/>
                </a:solidFill>
                <a:ea typeface="Calibri"/>
                <a:cs typeface="Arial"/>
              </a:rPr>
              <a:t>4</a:t>
            </a:r>
            <a:r>
              <a:rPr lang="ar-SA" sz="3600" b="1" dirty="0">
                <a:solidFill>
                  <a:srgbClr val="0D0D0D"/>
                </a:solidFill>
                <a:ea typeface="Calibri"/>
                <a:cs typeface="Arial"/>
              </a:rPr>
              <a:t>- (أنا عارف إيماني بمين القادر يحفظني أمين) 2</a:t>
            </a:r>
            <a:r>
              <a:rPr lang="nl-NL" sz="3600" b="1" dirty="0">
                <a:ea typeface="Calibri"/>
                <a:cs typeface="Arial"/>
              </a:rPr>
              <a:t/>
            </a:r>
            <a:br>
              <a:rPr lang="nl-NL" sz="3600" b="1" dirty="0">
                <a:ea typeface="Calibri"/>
                <a:cs typeface="Arial"/>
              </a:rPr>
            </a:br>
            <a:r>
              <a:rPr lang="ar-SA" sz="3600" b="1" dirty="0">
                <a:solidFill>
                  <a:srgbClr val="0D0D0D"/>
                </a:solidFill>
                <a:ea typeface="Calibri"/>
                <a:cs typeface="Arial"/>
              </a:rPr>
              <a:t>جاي وهاشوفه بكل يقين زي ما وعد في كلامه</a:t>
            </a:r>
            <a:r>
              <a:rPr lang="nl-NL" sz="3600" b="1" dirty="0">
                <a:ea typeface="Calibri"/>
                <a:cs typeface="Arial"/>
              </a:rPr>
              <a:t/>
            </a:r>
            <a:br>
              <a:rPr lang="nl-NL" sz="3600" b="1" dirty="0">
                <a:ea typeface="Calibri"/>
                <a:cs typeface="Arial"/>
              </a:rPr>
            </a:br>
            <a:r>
              <a:rPr lang="ar-SA" sz="3600" b="1" dirty="0">
                <a:solidFill>
                  <a:srgbClr val="0D0D0D"/>
                </a:solidFill>
                <a:ea typeface="Calibri"/>
                <a:cs typeface="Arial"/>
              </a:rPr>
              <a:t>	</a:t>
            </a:r>
            <a:r>
              <a:rPr lang="nl-NL" sz="3600" b="1" dirty="0">
                <a:solidFill>
                  <a:srgbClr val="0D0D0D"/>
                </a:solidFill>
                <a:ea typeface="Calibri"/>
                <a:cs typeface="Arial"/>
              </a:rPr>
              <a:t>4-(</a:t>
            </a:r>
            <a:r>
              <a:rPr lang="nl-NL" sz="3600" b="1" dirty="0">
                <a:solidFill>
                  <a:srgbClr val="0D0D0D"/>
                </a:solidFill>
                <a:latin typeface="Arial"/>
                <a:ea typeface="Calibri"/>
                <a:cs typeface="Arial"/>
              </a:rPr>
              <a:t> </a:t>
            </a:r>
            <a:r>
              <a:rPr lang="nl-NL" sz="3600" b="1" dirty="0" err="1">
                <a:solidFill>
                  <a:srgbClr val="0D0D0D"/>
                </a:solidFill>
                <a:ea typeface="Calibri"/>
                <a:cs typeface="Arial"/>
              </a:rPr>
              <a:t>ana</a:t>
            </a:r>
            <a:r>
              <a:rPr lang="nl-NL" sz="3600" b="1" dirty="0">
                <a:solidFill>
                  <a:srgbClr val="0D0D0D"/>
                </a:solidFill>
                <a:ea typeface="Calibri"/>
                <a:cs typeface="Arial"/>
              </a:rPr>
              <a:t> </a:t>
            </a:r>
            <a:r>
              <a:rPr lang="nl-NL" sz="3600" b="1" dirty="0" err="1">
                <a:solidFill>
                  <a:srgbClr val="0D0D0D"/>
                </a:solidFill>
                <a:ea typeface="Calibri"/>
                <a:cs typeface="Arial"/>
              </a:rPr>
              <a:t>aref</a:t>
            </a:r>
            <a:r>
              <a:rPr lang="nl-NL" sz="3600" b="1" dirty="0">
                <a:solidFill>
                  <a:srgbClr val="0D0D0D"/>
                </a:solidFill>
                <a:ea typeface="Calibri"/>
                <a:cs typeface="Arial"/>
              </a:rPr>
              <a:t> </a:t>
            </a:r>
            <a:r>
              <a:rPr lang="nl-NL" sz="3600" b="1" dirty="0" err="1">
                <a:solidFill>
                  <a:srgbClr val="0D0D0D"/>
                </a:solidFill>
                <a:ea typeface="Calibri"/>
                <a:cs typeface="Arial"/>
              </a:rPr>
              <a:t>iemanie</a:t>
            </a:r>
            <a:r>
              <a:rPr lang="nl-NL" sz="3600" b="1" dirty="0">
                <a:solidFill>
                  <a:srgbClr val="0D0D0D"/>
                </a:solidFill>
                <a:ea typeface="Calibri"/>
                <a:cs typeface="Arial"/>
              </a:rPr>
              <a:t> </a:t>
            </a:r>
            <a:r>
              <a:rPr lang="nl-NL" sz="3600" b="1" dirty="0" err="1">
                <a:solidFill>
                  <a:srgbClr val="0D0D0D"/>
                </a:solidFill>
                <a:ea typeface="Calibri"/>
                <a:cs typeface="Arial"/>
              </a:rPr>
              <a:t>bemien</a:t>
            </a:r>
            <a:r>
              <a:rPr lang="nl-NL" sz="3600" b="1" dirty="0">
                <a:solidFill>
                  <a:srgbClr val="0D0D0D"/>
                </a:solidFill>
                <a:ea typeface="Calibri"/>
                <a:cs typeface="Arial"/>
              </a:rPr>
              <a:t>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elader</a:t>
            </a:r>
            <a:r>
              <a:rPr lang="nl-NL" sz="3600" b="1" dirty="0" smtClean="0">
                <a:solidFill>
                  <a:srgbClr val="0D0D0D"/>
                </a:solidFill>
                <a:ea typeface="Calibri"/>
                <a:cs typeface="Arial"/>
              </a:rPr>
              <a:t> </a:t>
            </a:r>
            <a:r>
              <a:rPr lang="nl-NL" sz="3600" b="1" dirty="0" err="1">
                <a:solidFill>
                  <a:srgbClr val="0D0D0D"/>
                </a:solidFill>
                <a:ea typeface="Calibri"/>
                <a:cs typeface="Arial"/>
              </a:rPr>
              <a:t>jehfaznie</a:t>
            </a:r>
            <a:r>
              <a:rPr lang="nl-NL" sz="3600" b="1" dirty="0">
                <a:solidFill>
                  <a:srgbClr val="0D0D0D"/>
                </a:solidFill>
                <a:ea typeface="Calibri"/>
                <a:cs typeface="Arial"/>
              </a:rPr>
              <a:t> </a:t>
            </a:r>
            <a:r>
              <a:rPr lang="nl-NL" sz="3600" b="1" dirty="0" err="1">
                <a:solidFill>
                  <a:srgbClr val="0D0D0D"/>
                </a:solidFill>
                <a:ea typeface="Calibri"/>
                <a:cs typeface="Arial"/>
              </a:rPr>
              <a:t>amien</a:t>
            </a:r>
            <a:r>
              <a:rPr lang="nl-NL" sz="3600" b="1" dirty="0">
                <a:solidFill>
                  <a:srgbClr val="0D0D0D"/>
                </a:solidFill>
                <a:ea typeface="Calibri"/>
                <a:cs typeface="Arial"/>
              </a:rPr>
              <a:t>) 2x</a:t>
            </a:r>
            <a:r>
              <a:rPr lang="nl-NL" sz="3600" b="1" dirty="0">
                <a:ea typeface="Calibri"/>
                <a:cs typeface="Arial"/>
              </a:rPr>
              <a:t/>
            </a:r>
            <a:br>
              <a:rPr lang="nl-NL" sz="3600" b="1" dirty="0">
                <a:ea typeface="Calibri"/>
                <a:cs typeface="Arial"/>
              </a:rPr>
            </a:br>
            <a:r>
              <a:rPr lang="nl-NL" sz="3600" b="1" dirty="0" err="1">
                <a:solidFill>
                  <a:srgbClr val="0D0D0D"/>
                </a:solidFill>
                <a:ea typeface="Calibri"/>
                <a:cs typeface="Arial"/>
              </a:rPr>
              <a:t>Djai</a:t>
            </a:r>
            <a:r>
              <a:rPr lang="nl-NL" sz="3600" b="1" dirty="0">
                <a:solidFill>
                  <a:srgbClr val="0D0D0D"/>
                </a:solidFill>
                <a:ea typeface="Calibri"/>
                <a:cs typeface="Arial"/>
              </a:rPr>
              <a:t> </a:t>
            </a:r>
            <a:r>
              <a:rPr lang="nl-NL" sz="3600" b="1" dirty="0" err="1">
                <a:solidFill>
                  <a:srgbClr val="0D0D0D"/>
                </a:solidFill>
                <a:ea typeface="Calibri"/>
                <a:cs typeface="Arial"/>
              </a:rPr>
              <a:t>wehashoefoeb</a:t>
            </a:r>
            <a:r>
              <a:rPr lang="nl-NL" sz="3600" b="1" dirty="0">
                <a:solidFill>
                  <a:srgbClr val="0D0D0D"/>
                </a:solidFill>
                <a:ea typeface="Calibri"/>
                <a:cs typeface="Arial"/>
              </a:rPr>
              <a:t> koelie </a:t>
            </a:r>
            <a:r>
              <a:rPr lang="nl-NL" sz="3600" b="1" dirty="0" smtClean="0">
                <a:solidFill>
                  <a:srgbClr val="0D0D0D"/>
                </a:solidFill>
                <a:ea typeface="Calibri"/>
                <a:cs typeface="Arial"/>
              </a:rPr>
              <a:t/>
            </a:r>
            <a:br>
              <a:rPr lang="nl-NL" sz="3600" b="1" dirty="0" smtClean="0">
                <a:solidFill>
                  <a:srgbClr val="0D0D0D"/>
                </a:solidFill>
                <a:ea typeface="Calibri"/>
                <a:cs typeface="Arial"/>
              </a:rPr>
            </a:br>
            <a:r>
              <a:rPr lang="nl-NL" sz="3600" b="1" dirty="0" err="1" smtClean="0">
                <a:solidFill>
                  <a:srgbClr val="0D0D0D"/>
                </a:solidFill>
                <a:ea typeface="Calibri"/>
                <a:cs typeface="Arial"/>
              </a:rPr>
              <a:t>jaqien</a:t>
            </a:r>
            <a:r>
              <a:rPr lang="nl-NL" sz="3600" b="1" dirty="0" smtClean="0">
                <a:solidFill>
                  <a:srgbClr val="0D0D0D"/>
                </a:solidFill>
                <a:ea typeface="Calibri"/>
                <a:cs typeface="Arial"/>
              </a:rPr>
              <a:t> </a:t>
            </a:r>
            <a:r>
              <a:rPr lang="nl-NL" sz="3600" b="1" dirty="0">
                <a:solidFill>
                  <a:srgbClr val="0D0D0D"/>
                </a:solidFill>
                <a:ea typeface="Calibri"/>
                <a:cs typeface="Arial"/>
              </a:rPr>
              <a:t>zei ma </a:t>
            </a:r>
            <a:r>
              <a:rPr lang="nl-NL" sz="3600" b="1" dirty="0" err="1">
                <a:solidFill>
                  <a:srgbClr val="0D0D0D"/>
                </a:solidFill>
                <a:ea typeface="Calibri"/>
                <a:cs typeface="Arial"/>
              </a:rPr>
              <a:t>waed</a:t>
            </a:r>
            <a:r>
              <a:rPr lang="nl-NL" sz="3600" b="1" dirty="0">
                <a:solidFill>
                  <a:srgbClr val="0D0D0D"/>
                </a:solidFill>
                <a:ea typeface="Calibri"/>
                <a:cs typeface="Arial"/>
              </a:rPr>
              <a:t> </a:t>
            </a:r>
            <a:r>
              <a:rPr lang="nl-NL" sz="3600" b="1" dirty="0" err="1">
                <a:solidFill>
                  <a:srgbClr val="0D0D0D"/>
                </a:solidFill>
                <a:ea typeface="Calibri"/>
                <a:cs typeface="Arial"/>
              </a:rPr>
              <a:t>bikalamoe</a:t>
            </a:r>
            <a:r>
              <a:rPr lang="nl-NL" sz="3600" b="1" dirty="0">
                <a:ea typeface="Calibri"/>
                <a:cs typeface="Arial"/>
              </a:rPr>
              <a:t/>
            </a:r>
            <a:br>
              <a:rPr lang="nl-NL" sz="3600" b="1" dirty="0">
                <a:ea typeface="Calibri"/>
                <a:cs typeface="Arial"/>
              </a:rPr>
            </a:br>
            <a:r>
              <a:rPr lang="nl-NL" sz="2400" i="1" dirty="0">
                <a:solidFill>
                  <a:srgbClr val="0D0D0D"/>
                </a:solidFill>
                <a:ea typeface="Calibri"/>
                <a:cs typeface="Arial"/>
              </a:rPr>
              <a:t>Ik weet in Wie ik geloof: die machtig is om mij veilig te bewaren. Hij komt en ik zal Hem zeker zien zoals hij ook beloofd heeft in zijn Woord.</a:t>
            </a:r>
            <a:endParaRPr lang="nl-NL" sz="2400" b="1" dirty="0"/>
          </a:p>
        </p:txBody>
      </p:sp>
    </p:spTree>
    <p:extLst>
      <p:ext uri="{BB962C8B-B14F-4D97-AF65-F5344CB8AC3E}">
        <p14:creationId xmlns:p14="http://schemas.microsoft.com/office/powerpoint/2010/main" val="80112998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132</Words>
  <Application>Microsoft Office PowerPoint</Application>
  <PresentationFormat>Diavoorstelling (4:3)</PresentationFormat>
  <Paragraphs>12</Paragraphs>
  <Slides>12</Slides>
  <Notes>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150 Heyyoen hoewar rabboe ielahie     حي هو الرب إلهي   (b2-901)</vt:lpstr>
      <vt:lpstr> القرار: (حي هو الرب إلهي اللي انا واقف قدامه حي سيدي الملك اللي انا عايش خدامه)2 Refrein: (Heyyoen hoewar rabboe ielahiel lana waef oedamoe Hai-joen sei-jediel  malilkel lana ajesh gaddamoe) 2x Levend is de Heer mijn God, voor wie ik sta. Levend is mijn Heer, de Koning voor wie ik leef om te dienen.</vt:lpstr>
      <vt:lpstr>1-(لا انا خايف من شئ ان كان ولا من مخلوق مهما ان كان)2 ولا محتاج شئ من إنسان ده مكفيني سلامه 1-(lana gajef men sheén kaan  wala men magloe mahmen kaan) 2x Wala mohtadj she men insaan  dam kaffienie salaamoe Ik vrees niets en niemand, wie dan ook, en ik heb niets van niemand nodig, zijn vrede is genoeg.</vt:lpstr>
      <vt:lpstr> القرار: (حي هو الرب إلهي اللي انا واقف قدامه حي سيدي الملك اللي انا عايش خدامه)2 Refrein: (Heyyoen hoewar rabboe ielahiel lana waef oedamoe Hai-joen sei-jediel  malilkel lana ajesh gaddamoe) 2x Levend is de Heer mijn God, voor wie ik sta. Levend is mijn Heer, de Koning voor wie ik leef om te dienen.</vt:lpstr>
      <vt:lpstr>2- (أنا عاكف على المكتوب ضد الطيار المقلوب)2 أشهد ليسوع المحبوب واتشارك في ألامه  2- (Ana akef alel maktoeb  deddet taijarel maloeb) 2x Ash-hed liejasoeél mahboeb  watsharek fie alamoe Ik houd mij aan de Schrift tegen de stroming in. Getuig voor de geliefde Jezus en deel in zijn lijden.</vt:lpstr>
      <vt:lpstr> القرار: (حي هو الرب إلهي اللي انا واقف قدامه حي سيدي الملك اللي انا عايش خدامه)2 Refrein: (Heyyoen hoewar rabboe ielahiel lana waef oedamoe Hai-joen sei-jediel  malilkel lana ajesh gaddamoe) 2x Levend is de Heer mijn God, voor wie ik sta. Levend is mijn Heer, de Koning voor wie ik leef om te dienen.</vt:lpstr>
      <vt:lpstr>3- (أنا شايف اخر المشوار جاي الفجر وجاي نهار) 2 ولحد الشر ماينهار أنا هارفع أعلامه  3-( ana shajef agrel meshwaar  djai-el fadjrie oedjai enhaar) 2x Welhaddesh sharrie ma jenhaar  ana harfa alamoe Ik zie het einde van de loopbaan, daar komt een nieuwe dag en tot het kwaad overwonnen wordt zal ik zijn banier opheffen.</vt:lpstr>
      <vt:lpstr> القرار: (حي هو الرب إلهي اللي انا واقف قدامه حي سيدي الملك اللي انا عايش خدامه)2 Refrein: (Heyyoen hoewar rabboe ielahiel lana waef oedamoe Hai-joen sei-jediel  malilkel lana ajesh gaddamoe) 2x Levend is de Heer mijn God, voor wie ik sta. Levend is mijn Heer, de Koning voor wie ik leef om te dienen.</vt:lpstr>
      <vt:lpstr>4- (أنا عارف إيماني بمين القادر يحفظني أمين) 2 جاي وهاشوفه بكل يقين زي ما وعد في كلامه  4-( ana aref iemanie bemien  elader jehfaznie amien) 2x Djai wehashoefoeb koelie  jaqien zei ma waed bikalamoe Ik weet in Wie ik geloof: die machtig is om mij veilig te bewaren. Hij komt en ik zal Hem zeker zien zoals hij ook beloofd heeft in zijn Woord.</vt:lpstr>
      <vt:lpstr> القرار: (حي هو الرب إلهي اللي انا واقف قدامه حي سيدي الملك اللي انا عايش خدامه)2 Refrein: (Heyyoen hoewar rabboe ielahiel lana waef oedamoe Hai-joen sei-jediel  malilkel lana ajesh gaddamoe) 2x Levend is de Heer mijn God, voor wie ik sta. Levend is mijn Heer, de Koning voor wie ik leef om te dienen.</vt:lpstr>
      <vt:lpstr>5- (أنا واقف مستني وعود تتحقق والمجد يعود) 2 ونقف كده صفين بالعود ونعلي ف أنغامه 5-(ana waef mestennie weoed  tethhaha welmadj-die oed) 2x Wenef kida saffien bel oed  wenallie feangamoe Ik wacht totdat zijn belofte vervuld wordt en Hij in heerlijkheid terugkomt. Staande in rijen met instrumenten zullen we liederen voor Hem aanheffen.</vt:lpstr>
      <vt:lpstr> القرار: (حي هو الرب إلهي اللي انا واقف قدامه حي سيدي الملك اللي انا عايش خدامه)2 Refrein: (Heyyoen hoewar rabboe ielahiel lana waef oedamoe Hai-joen sei-jediel  malilkel lana ajesh gaddamoe) 2x Levend is de Heer mijn God, voor wie ik sta. Levend is mijn Heer, de Koning voor wie ik leef om te dienen.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 Heyyoen hoewar rabboe ielahie     حي هو الرب إلهي   (b2-901)</dc:title>
  <dc:creator>Gebruiker</dc:creator>
  <cp:lastModifiedBy>Gebruiker</cp:lastModifiedBy>
  <cp:revision>1</cp:revision>
  <dcterms:created xsi:type="dcterms:W3CDTF">2014-10-23T14:47:38Z</dcterms:created>
  <dcterms:modified xsi:type="dcterms:W3CDTF">2014-10-23T14:49:08Z</dcterms:modified>
</cp:coreProperties>
</file>