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6" d="100"/>
          <a:sy n="36" d="100"/>
        </p:scale>
        <p:origin x="-65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7F4B7DD8-CFA6-4870-B57C-1A4288B1B420}" type="datetimeFigureOut">
              <a:rPr lang="nl-NL" smtClean="0"/>
              <a:t>3-6-2016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86A226-A8DF-46DD-9640-6EACA0305C18}" type="slidenum">
              <a:rPr lang="nl-NL" smtClean="0"/>
              <a:t>‹nr.›</a:t>
            </a:fld>
            <a:endParaRPr lang="nl-NL"/>
          </a:p>
        </p:txBody>
      </p:sp>
    </p:spTree>
    <p:extLst>
      <p:ext uri="{BB962C8B-B14F-4D97-AF65-F5344CB8AC3E}">
        <p14:creationId xmlns:p14="http://schemas.microsoft.com/office/powerpoint/2010/main" val="3183193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F4B7DD8-CFA6-4870-B57C-1A4288B1B420}" type="datetimeFigureOut">
              <a:rPr lang="nl-NL" smtClean="0"/>
              <a:t>3-6-2016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86A226-A8DF-46DD-9640-6EACA0305C18}" type="slidenum">
              <a:rPr lang="nl-NL" smtClean="0"/>
              <a:t>‹nr.›</a:t>
            </a:fld>
            <a:endParaRPr lang="nl-NL"/>
          </a:p>
        </p:txBody>
      </p:sp>
    </p:spTree>
    <p:extLst>
      <p:ext uri="{BB962C8B-B14F-4D97-AF65-F5344CB8AC3E}">
        <p14:creationId xmlns:p14="http://schemas.microsoft.com/office/powerpoint/2010/main" val="3126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F4B7DD8-CFA6-4870-B57C-1A4288B1B420}" type="datetimeFigureOut">
              <a:rPr lang="nl-NL" smtClean="0"/>
              <a:t>3-6-2016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86A226-A8DF-46DD-9640-6EACA0305C18}" type="slidenum">
              <a:rPr lang="nl-NL" smtClean="0"/>
              <a:t>‹nr.›</a:t>
            </a:fld>
            <a:endParaRPr lang="nl-NL"/>
          </a:p>
        </p:txBody>
      </p:sp>
    </p:spTree>
    <p:extLst>
      <p:ext uri="{BB962C8B-B14F-4D97-AF65-F5344CB8AC3E}">
        <p14:creationId xmlns:p14="http://schemas.microsoft.com/office/powerpoint/2010/main" val="2468243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F4B7DD8-CFA6-4870-B57C-1A4288B1B420}" type="datetimeFigureOut">
              <a:rPr lang="nl-NL" smtClean="0"/>
              <a:t>3-6-2016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86A226-A8DF-46DD-9640-6EACA0305C18}" type="slidenum">
              <a:rPr lang="nl-NL" smtClean="0"/>
              <a:t>‹nr.›</a:t>
            </a:fld>
            <a:endParaRPr lang="nl-NL"/>
          </a:p>
        </p:txBody>
      </p:sp>
    </p:spTree>
    <p:extLst>
      <p:ext uri="{BB962C8B-B14F-4D97-AF65-F5344CB8AC3E}">
        <p14:creationId xmlns:p14="http://schemas.microsoft.com/office/powerpoint/2010/main" val="3669518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F4B7DD8-CFA6-4870-B57C-1A4288B1B420}" type="datetimeFigureOut">
              <a:rPr lang="nl-NL" smtClean="0"/>
              <a:t>3-6-2016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86A226-A8DF-46DD-9640-6EACA0305C18}" type="slidenum">
              <a:rPr lang="nl-NL" smtClean="0"/>
              <a:t>‹nr.›</a:t>
            </a:fld>
            <a:endParaRPr lang="nl-NL"/>
          </a:p>
        </p:txBody>
      </p:sp>
    </p:spTree>
    <p:extLst>
      <p:ext uri="{BB962C8B-B14F-4D97-AF65-F5344CB8AC3E}">
        <p14:creationId xmlns:p14="http://schemas.microsoft.com/office/powerpoint/2010/main" val="3195954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F4B7DD8-CFA6-4870-B57C-1A4288B1B420}" type="datetimeFigureOut">
              <a:rPr lang="nl-NL" smtClean="0"/>
              <a:t>3-6-2016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686A226-A8DF-46DD-9640-6EACA0305C18}" type="slidenum">
              <a:rPr lang="nl-NL" smtClean="0"/>
              <a:t>‹nr.›</a:t>
            </a:fld>
            <a:endParaRPr lang="nl-NL"/>
          </a:p>
        </p:txBody>
      </p:sp>
    </p:spTree>
    <p:extLst>
      <p:ext uri="{BB962C8B-B14F-4D97-AF65-F5344CB8AC3E}">
        <p14:creationId xmlns:p14="http://schemas.microsoft.com/office/powerpoint/2010/main" val="1232191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F4B7DD8-CFA6-4870-B57C-1A4288B1B420}" type="datetimeFigureOut">
              <a:rPr lang="nl-NL" smtClean="0"/>
              <a:t>3-6-2016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686A226-A8DF-46DD-9640-6EACA0305C18}" type="slidenum">
              <a:rPr lang="nl-NL" smtClean="0"/>
              <a:t>‹nr.›</a:t>
            </a:fld>
            <a:endParaRPr lang="nl-NL"/>
          </a:p>
        </p:txBody>
      </p:sp>
    </p:spTree>
    <p:extLst>
      <p:ext uri="{BB962C8B-B14F-4D97-AF65-F5344CB8AC3E}">
        <p14:creationId xmlns:p14="http://schemas.microsoft.com/office/powerpoint/2010/main" val="2802433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F4B7DD8-CFA6-4870-B57C-1A4288B1B420}" type="datetimeFigureOut">
              <a:rPr lang="nl-NL" smtClean="0"/>
              <a:t>3-6-2016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686A226-A8DF-46DD-9640-6EACA0305C18}" type="slidenum">
              <a:rPr lang="nl-NL" smtClean="0"/>
              <a:t>‹nr.›</a:t>
            </a:fld>
            <a:endParaRPr lang="nl-NL"/>
          </a:p>
        </p:txBody>
      </p:sp>
    </p:spTree>
    <p:extLst>
      <p:ext uri="{BB962C8B-B14F-4D97-AF65-F5344CB8AC3E}">
        <p14:creationId xmlns:p14="http://schemas.microsoft.com/office/powerpoint/2010/main" val="861356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F4B7DD8-CFA6-4870-B57C-1A4288B1B420}" type="datetimeFigureOut">
              <a:rPr lang="nl-NL" smtClean="0"/>
              <a:t>3-6-2016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686A226-A8DF-46DD-9640-6EACA0305C18}" type="slidenum">
              <a:rPr lang="nl-NL" smtClean="0"/>
              <a:t>‹nr.›</a:t>
            </a:fld>
            <a:endParaRPr lang="nl-NL"/>
          </a:p>
        </p:txBody>
      </p:sp>
    </p:spTree>
    <p:extLst>
      <p:ext uri="{BB962C8B-B14F-4D97-AF65-F5344CB8AC3E}">
        <p14:creationId xmlns:p14="http://schemas.microsoft.com/office/powerpoint/2010/main" val="3243649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F4B7DD8-CFA6-4870-B57C-1A4288B1B420}" type="datetimeFigureOut">
              <a:rPr lang="nl-NL" smtClean="0"/>
              <a:t>3-6-2016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686A226-A8DF-46DD-9640-6EACA0305C18}" type="slidenum">
              <a:rPr lang="nl-NL" smtClean="0"/>
              <a:t>‹nr.›</a:t>
            </a:fld>
            <a:endParaRPr lang="nl-NL"/>
          </a:p>
        </p:txBody>
      </p:sp>
    </p:spTree>
    <p:extLst>
      <p:ext uri="{BB962C8B-B14F-4D97-AF65-F5344CB8AC3E}">
        <p14:creationId xmlns:p14="http://schemas.microsoft.com/office/powerpoint/2010/main" val="1292023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F4B7DD8-CFA6-4870-B57C-1A4288B1B420}" type="datetimeFigureOut">
              <a:rPr lang="nl-NL" smtClean="0"/>
              <a:t>3-6-2016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686A226-A8DF-46DD-9640-6EACA0305C18}" type="slidenum">
              <a:rPr lang="nl-NL" smtClean="0"/>
              <a:t>‹nr.›</a:t>
            </a:fld>
            <a:endParaRPr lang="nl-NL"/>
          </a:p>
        </p:txBody>
      </p:sp>
    </p:spTree>
    <p:extLst>
      <p:ext uri="{BB962C8B-B14F-4D97-AF65-F5344CB8AC3E}">
        <p14:creationId xmlns:p14="http://schemas.microsoft.com/office/powerpoint/2010/main" val="2932795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B7DD8-CFA6-4870-B57C-1A4288B1B420}" type="datetimeFigureOut">
              <a:rPr lang="nl-NL" smtClean="0"/>
              <a:t>3-6-2016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86A226-A8DF-46DD-9640-6EACA0305C18}" type="slidenum">
              <a:rPr lang="nl-NL" smtClean="0"/>
              <a:t>‹nr.›</a:t>
            </a:fld>
            <a:endParaRPr lang="nl-NL"/>
          </a:p>
        </p:txBody>
      </p:sp>
    </p:spTree>
    <p:extLst>
      <p:ext uri="{BB962C8B-B14F-4D97-AF65-F5344CB8AC3E}">
        <p14:creationId xmlns:p14="http://schemas.microsoft.com/office/powerpoint/2010/main" val="446656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306490"/>
          </a:xfrm>
        </p:spPr>
        <p:txBody>
          <a:bodyPr/>
          <a:lstStyle/>
          <a:p>
            <a:r>
              <a:rPr lang="nl-NL" sz="2800" dirty="0" smtClean="0"/>
              <a:t>140- (b2-lied 10)</a:t>
            </a:r>
            <a:br>
              <a:rPr lang="nl-NL" sz="2800" dirty="0" smtClean="0"/>
            </a:br>
            <a:r>
              <a:rPr lang="nl-NL" dirty="0" err="1" smtClean="0"/>
              <a:t>Fawkal</a:t>
            </a:r>
            <a:r>
              <a:rPr lang="nl-NL" dirty="0" smtClean="0"/>
              <a:t> </a:t>
            </a:r>
            <a:r>
              <a:rPr lang="nl-NL" dirty="0" err="1" smtClean="0"/>
              <a:t>djamie</a:t>
            </a:r>
            <a:r>
              <a:rPr lang="nl-NL" dirty="0" smtClean="0"/>
              <a:t>- </a:t>
            </a:r>
            <a:r>
              <a:rPr lang="ar-SY" dirty="0" smtClean="0"/>
              <a:t>فوق الجميع نرفع اسمك</a:t>
            </a:r>
            <a:endParaRPr lang="nl-NL" dirty="0"/>
          </a:p>
        </p:txBody>
      </p:sp>
    </p:spTree>
    <p:extLst>
      <p:ext uri="{BB962C8B-B14F-4D97-AF65-F5344CB8AC3E}">
        <p14:creationId xmlns:p14="http://schemas.microsoft.com/office/powerpoint/2010/main" val="3666476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026570"/>
          </a:xfrm>
        </p:spPr>
        <p:txBody>
          <a:bodyPr>
            <a:normAutofit fontScale="90000"/>
          </a:bodyPr>
          <a:lstStyle/>
          <a:p>
            <a:r>
              <a:rPr lang="ar-SY" dirty="0" smtClean="0"/>
              <a:t>  1- فوق الجميع نرفع اسمك رباً قدير للأبد ملكك دوماً أمين نثق بك نعظمك من مثلك</a:t>
            </a:r>
            <a:br>
              <a:rPr lang="ar-SY" dirty="0" smtClean="0"/>
            </a:br>
            <a:r>
              <a:rPr lang="ar-SY" dirty="0" smtClean="0"/>
              <a:t>1-	</a:t>
            </a:r>
            <a:r>
              <a:rPr lang="nl-NL" dirty="0" err="1" smtClean="0"/>
              <a:t>Fawkal</a:t>
            </a:r>
            <a:r>
              <a:rPr lang="nl-NL" dirty="0" smtClean="0"/>
              <a:t> </a:t>
            </a:r>
            <a:r>
              <a:rPr lang="nl-NL" i="1" dirty="0" err="1" smtClean="0"/>
              <a:t>dj</a:t>
            </a:r>
            <a:r>
              <a:rPr lang="nl-NL" dirty="0" err="1" smtClean="0"/>
              <a:t>amie</a:t>
            </a:r>
            <a:r>
              <a:rPr lang="nl-NL" dirty="0" smtClean="0"/>
              <a:t> </a:t>
            </a:r>
            <a:r>
              <a:rPr lang="nl-NL" dirty="0" err="1" smtClean="0"/>
              <a:t>narfa-oes</a:t>
            </a:r>
            <a:r>
              <a:rPr lang="nl-NL" dirty="0" smtClean="0"/>
              <a:t> </a:t>
            </a:r>
            <a:r>
              <a:rPr lang="nl-NL" dirty="0" err="1" smtClean="0"/>
              <a:t>maka</a:t>
            </a:r>
            <a:r>
              <a:rPr lang="nl-NL" dirty="0" smtClean="0"/>
              <a:t> </a:t>
            </a:r>
            <a:r>
              <a:rPr lang="nl-NL" dirty="0" err="1" smtClean="0"/>
              <a:t>rabban</a:t>
            </a:r>
            <a:r>
              <a:rPr lang="nl-NL" dirty="0" smtClean="0"/>
              <a:t> </a:t>
            </a:r>
            <a:r>
              <a:rPr lang="nl-NL" dirty="0" err="1" smtClean="0"/>
              <a:t>qadier</a:t>
            </a:r>
            <a:r>
              <a:rPr lang="nl-NL" dirty="0" smtClean="0"/>
              <a:t> lil </a:t>
            </a:r>
            <a:r>
              <a:rPr lang="nl-NL" dirty="0" err="1" smtClean="0"/>
              <a:t>abed</a:t>
            </a:r>
            <a:r>
              <a:rPr lang="nl-NL" dirty="0" smtClean="0"/>
              <a:t> </a:t>
            </a:r>
            <a:r>
              <a:rPr lang="nl-NL" dirty="0" err="1" smtClean="0"/>
              <a:t>moelkoeka</a:t>
            </a:r>
            <a:r>
              <a:rPr lang="nl-NL" dirty="0" smtClean="0"/>
              <a:t> </a:t>
            </a:r>
            <a:r>
              <a:rPr lang="nl-NL" dirty="0" err="1" smtClean="0"/>
              <a:t>dawmen</a:t>
            </a:r>
            <a:r>
              <a:rPr lang="nl-NL" dirty="0" smtClean="0"/>
              <a:t> </a:t>
            </a:r>
            <a:r>
              <a:rPr lang="nl-NL" dirty="0" err="1" smtClean="0"/>
              <a:t>amien</a:t>
            </a:r>
            <a:r>
              <a:rPr lang="nl-NL" dirty="0" smtClean="0"/>
              <a:t> </a:t>
            </a:r>
            <a:r>
              <a:rPr lang="nl-NL" dirty="0" err="1" smtClean="0"/>
              <a:t>na</a:t>
            </a:r>
            <a:r>
              <a:rPr lang="nl-NL" i="1" dirty="0" err="1" smtClean="0"/>
              <a:t>th</a:t>
            </a:r>
            <a:r>
              <a:rPr lang="nl-NL" dirty="0" err="1" smtClean="0"/>
              <a:t>ieqoe</a:t>
            </a:r>
            <a:r>
              <a:rPr lang="nl-NL" dirty="0" smtClean="0"/>
              <a:t> </a:t>
            </a:r>
            <a:r>
              <a:rPr lang="nl-NL" dirty="0" err="1" smtClean="0"/>
              <a:t>bika</a:t>
            </a:r>
            <a:r>
              <a:rPr lang="nl-NL" dirty="0" smtClean="0"/>
              <a:t> </a:t>
            </a:r>
            <a:r>
              <a:rPr lang="nl-NL" dirty="0" err="1" smtClean="0"/>
              <a:t>noea</a:t>
            </a:r>
            <a:r>
              <a:rPr lang="nl-NL" i="1" dirty="0" err="1" smtClean="0"/>
              <a:t>dh</a:t>
            </a:r>
            <a:r>
              <a:rPr lang="nl-NL" dirty="0" err="1" smtClean="0"/>
              <a:t>iemoek</a:t>
            </a:r>
            <a:r>
              <a:rPr lang="nl-NL" dirty="0" smtClean="0"/>
              <a:t> men </a:t>
            </a:r>
            <a:r>
              <a:rPr lang="nl-NL" dirty="0" err="1" smtClean="0"/>
              <a:t>mi</a:t>
            </a:r>
            <a:r>
              <a:rPr lang="nl-NL" i="1" dirty="0" err="1" smtClean="0"/>
              <a:t>th</a:t>
            </a:r>
            <a:r>
              <a:rPr lang="nl-NL" dirty="0" err="1" smtClean="0"/>
              <a:t>loeka</a:t>
            </a:r>
            <a:r>
              <a:rPr lang="nl-NL" dirty="0" smtClean="0"/>
              <a:t/>
            </a:r>
            <a:br>
              <a:rPr lang="nl-NL" dirty="0" smtClean="0"/>
            </a:br>
            <a:r>
              <a:rPr lang="nl-NL" sz="3100" i="1" dirty="0">
                <a:solidFill>
                  <a:srgbClr val="0D0D0D"/>
                </a:solidFill>
                <a:ea typeface="Calibri"/>
                <a:cs typeface="Arial"/>
              </a:rPr>
              <a:t>Boven allen hef ik Uw naam, machtige Heer, uw koningschap is tot in eeuwigheid</a:t>
            </a:r>
            <a:r>
              <a:rPr lang="nl-NL" sz="3100" i="1" dirty="0" smtClean="0">
                <a:solidFill>
                  <a:srgbClr val="0D0D0D"/>
                </a:solidFill>
                <a:ea typeface="Calibri"/>
                <a:cs typeface="Arial"/>
              </a:rPr>
              <a:t>. Altijd </a:t>
            </a:r>
            <a:r>
              <a:rPr lang="nl-NL" sz="3100" i="1" dirty="0">
                <a:solidFill>
                  <a:srgbClr val="0D0D0D"/>
                </a:solidFill>
                <a:ea typeface="Calibri"/>
                <a:cs typeface="Arial"/>
              </a:rPr>
              <a:t>trouw, wij vertrouwen op U, en wij verhogen U , wie is als U? </a:t>
            </a:r>
            <a:endParaRPr lang="nl-NL" sz="3100" dirty="0"/>
          </a:p>
        </p:txBody>
      </p:sp>
    </p:spTree>
    <p:extLst>
      <p:ext uri="{BB962C8B-B14F-4D97-AF65-F5344CB8AC3E}">
        <p14:creationId xmlns:p14="http://schemas.microsoft.com/office/powerpoint/2010/main" val="2333066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666530"/>
          </a:xfrm>
        </p:spPr>
        <p:txBody>
          <a:bodyPr>
            <a:normAutofit fontScale="90000"/>
          </a:bodyPr>
          <a:lstStyle/>
          <a:p>
            <a:r>
              <a:rPr lang="nl-NL" sz="3100" dirty="0" smtClean="0"/>
              <a:t>refrein</a:t>
            </a:r>
            <a:r>
              <a:rPr lang="ar-SY" sz="3100" dirty="0" smtClean="0"/>
              <a:t>القرار: </a:t>
            </a:r>
            <a:r>
              <a:rPr lang="nl-NL" dirty="0" smtClean="0"/>
              <a:t/>
            </a:r>
            <a:br>
              <a:rPr lang="nl-NL" dirty="0" smtClean="0"/>
            </a:br>
            <a:r>
              <a:rPr lang="ar-SY" dirty="0" smtClean="0"/>
              <a:t>(يسوع اسمك عظيم)3</a:t>
            </a:r>
            <a:br>
              <a:rPr lang="ar-SY" dirty="0" smtClean="0"/>
            </a:br>
            <a:r>
              <a:rPr lang="nl-NL" dirty="0" smtClean="0"/>
              <a:t> (</a:t>
            </a:r>
            <a:r>
              <a:rPr lang="nl-NL" dirty="0" err="1" smtClean="0"/>
              <a:t>Jasoe</a:t>
            </a:r>
            <a:r>
              <a:rPr lang="nl-NL" dirty="0" smtClean="0"/>
              <a:t> </a:t>
            </a:r>
            <a:r>
              <a:rPr lang="nl-NL" dirty="0" err="1" smtClean="0"/>
              <a:t>ismoeka</a:t>
            </a:r>
            <a:r>
              <a:rPr lang="nl-NL" dirty="0" smtClean="0"/>
              <a:t> </a:t>
            </a:r>
            <a:r>
              <a:rPr lang="nl-NL" dirty="0" err="1" smtClean="0"/>
              <a:t>a</a:t>
            </a:r>
            <a:r>
              <a:rPr lang="nl-NL" i="1" dirty="0" err="1" smtClean="0"/>
              <a:t>dh</a:t>
            </a:r>
            <a:r>
              <a:rPr lang="nl-NL" dirty="0" err="1" smtClean="0"/>
              <a:t>iem</a:t>
            </a:r>
            <a:r>
              <a:rPr lang="nl-NL" dirty="0" smtClean="0"/>
              <a:t>) 3x</a:t>
            </a:r>
            <a:br>
              <a:rPr lang="nl-NL" dirty="0" smtClean="0"/>
            </a:br>
            <a:r>
              <a:rPr lang="ar-SY" dirty="0" smtClean="0"/>
              <a:t>نسجد لك فاسمك عظيم يسوع أنت ملكي</a:t>
            </a:r>
            <a:br>
              <a:rPr lang="ar-SY" dirty="0" smtClean="0"/>
            </a:br>
            <a:r>
              <a:rPr lang="nl-NL" dirty="0" err="1" smtClean="0"/>
              <a:t>Nas</a:t>
            </a:r>
            <a:r>
              <a:rPr lang="nl-NL" i="1" dirty="0" err="1" smtClean="0"/>
              <a:t>dj</a:t>
            </a:r>
            <a:r>
              <a:rPr lang="nl-NL" dirty="0" err="1" smtClean="0"/>
              <a:t>oedoe</a:t>
            </a:r>
            <a:r>
              <a:rPr lang="nl-NL" dirty="0" smtClean="0"/>
              <a:t> </a:t>
            </a:r>
            <a:r>
              <a:rPr lang="nl-NL" dirty="0" err="1" smtClean="0"/>
              <a:t>laka</a:t>
            </a:r>
            <a:r>
              <a:rPr lang="nl-NL" dirty="0" smtClean="0"/>
              <a:t> </a:t>
            </a:r>
            <a:r>
              <a:rPr lang="nl-NL" dirty="0" err="1" smtClean="0"/>
              <a:t>fasmoeka</a:t>
            </a:r>
            <a:r>
              <a:rPr lang="nl-NL" dirty="0" smtClean="0"/>
              <a:t> </a:t>
            </a:r>
            <a:r>
              <a:rPr lang="nl-NL" dirty="0" err="1" smtClean="0"/>
              <a:t>a</a:t>
            </a:r>
            <a:r>
              <a:rPr lang="nl-NL" i="1" dirty="0" err="1" smtClean="0"/>
              <a:t>dh</a:t>
            </a:r>
            <a:r>
              <a:rPr lang="nl-NL" dirty="0" err="1" smtClean="0"/>
              <a:t>iem</a:t>
            </a:r>
            <a:r>
              <a:rPr lang="nl-NL" dirty="0" smtClean="0"/>
              <a:t> </a:t>
            </a:r>
            <a:r>
              <a:rPr lang="nl-NL" dirty="0" err="1" smtClean="0"/>
              <a:t>Jasoe</a:t>
            </a:r>
            <a:r>
              <a:rPr lang="nl-NL" dirty="0" smtClean="0"/>
              <a:t> </a:t>
            </a:r>
            <a:r>
              <a:rPr lang="nl-NL" dirty="0" err="1" smtClean="0"/>
              <a:t>anta</a:t>
            </a:r>
            <a:r>
              <a:rPr lang="nl-NL" dirty="0" smtClean="0"/>
              <a:t> </a:t>
            </a:r>
            <a:r>
              <a:rPr lang="nl-NL" dirty="0" err="1" smtClean="0"/>
              <a:t>malikie</a:t>
            </a:r>
            <a:r>
              <a:rPr lang="nl-NL" dirty="0" smtClean="0"/>
              <a:t/>
            </a:r>
            <a:br>
              <a:rPr lang="nl-NL" dirty="0" smtClean="0"/>
            </a:br>
            <a:r>
              <a:rPr lang="nl-NL" sz="3100" i="1" dirty="0" smtClean="0"/>
              <a:t>Jezus, uw naam is groot, wij knielen voor U, want uw naam is hoogverheven. Jezus U bent mijn koning.</a:t>
            </a:r>
            <a:endParaRPr lang="nl-NL" sz="3100" i="1" dirty="0"/>
          </a:p>
        </p:txBody>
      </p:sp>
    </p:spTree>
    <p:extLst>
      <p:ext uri="{BB962C8B-B14F-4D97-AF65-F5344CB8AC3E}">
        <p14:creationId xmlns:p14="http://schemas.microsoft.com/office/powerpoint/2010/main" val="3646659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810546"/>
          </a:xfrm>
        </p:spPr>
        <p:txBody>
          <a:bodyPr>
            <a:normAutofit fontScale="90000"/>
          </a:bodyPr>
          <a:lstStyle/>
          <a:p>
            <a:r>
              <a:rPr lang="ar-SY" dirty="0" smtClean="0"/>
              <a:t>2- فوق الجميع أرفع اسمك للأبد أعلن مجدك أخضع لك يا رب وأهتف من كل القلب</a:t>
            </a:r>
            <a:br>
              <a:rPr lang="ar-SY" dirty="0" smtClean="0"/>
            </a:br>
            <a:r>
              <a:rPr lang="ar-SY" dirty="0" smtClean="0"/>
              <a:t>2-	</a:t>
            </a:r>
            <a:r>
              <a:rPr lang="nl-NL" dirty="0" err="1" smtClean="0"/>
              <a:t>Fawqal</a:t>
            </a:r>
            <a:r>
              <a:rPr lang="nl-NL" dirty="0" smtClean="0"/>
              <a:t> </a:t>
            </a:r>
            <a:r>
              <a:rPr lang="nl-NL" i="1" dirty="0" err="1" smtClean="0"/>
              <a:t>dj</a:t>
            </a:r>
            <a:r>
              <a:rPr lang="nl-NL" dirty="0" err="1" smtClean="0"/>
              <a:t>amie</a:t>
            </a:r>
            <a:r>
              <a:rPr lang="nl-NL" dirty="0" smtClean="0"/>
              <a:t> </a:t>
            </a:r>
            <a:r>
              <a:rPr lang="nl-NL" dirty="0" err="1" smtClean="0"/>
              <a:t>arfa-oes</a:t>
            </a:r>
            <a:r>
              <a:rPr lang="nl-NL" dirty="0" smtClean="0"/>
              <a:t> </a:t>
            </a:r>
            <a:r>
              <a:rPr lang="nl-NL" dirty="0" err="1" smtClean="0"/>
              <a:t>maka</a:t>
            </a:r>
            <a:r>
              <a:rPr lang="nl-NL" dirty="0" smtClean="0"/>
              <a:t> </a:t>
            </a:r>
            <a:r>
              <a:rPr lang="nl-NL" dirty="0" err="1" smtClean="0"/>
              <a:t>lilabadie</a:t>
            </a:r>
            <a:r>
              <a:rPr lang="nl-NL" dirty="0" smtClean="0"/>
              <a:t> </a:t>
            </a:r>
            <a:r>
              <a:rPr lang="nl-NL" dirty="0" err="1" smtClean="0"/>
              <a:t>oelien</a:t>
            </a:r>
            <a:r>
              <a:rPr lang="nl-NL" dirty="0" smtClean="0"/>
              <a:t> </a:t>
            </a:r>
            <a:r>
              <a:rPr lang="nl-NL" dirty="0" err="1" smtClean="0"/>
              <a:t>ma</a:t>
            </a:r>
            <a:r>
              <a:rPr lang="nl-NL" i="1" dirty="0" err="1" smtClean="0"/>
              <a:t>dj</a:t>
            </a:r>
            <a:r>
              <a:rPr lang="nl-NL" dirty="0" err="1" smtClean="0"/>
              <a:t>daka</a:t>
            </a:r>
            <a:r>
              <a:rPr lang="nl-NL" dirty="0" smtClean="0"/>
              <a:t> </a:t>
            </a:r>
            <a:br>
              <a:rPr lang="nl-NL" dirty="0" smtClean="0"/>
            </a:br>
            <a:r>
              <a:rPr lang="nl-NL" dirty="0" err="1" smtClean="0"/>
              <a:t>agdaoe</a:t>
            </a:r>
            <a:r>
              <a:rPr lang="nl-NL" dirty="0" smtClean="0"/>
              <a:t> </a:t>
            </a:r>
            <a:r>
              <a:rPr lang="nl-NL" dirty="0" err="1" smtClean="0"/>
              <a:t>laka</a:t>
            </a:r>
            <a:r>
              <a:rPr lang="nl-NL" dirty="0" smtClean="0"/>
              <a:t> ja </a:t>
            </a:r>
            <a:r>
              <a:rPr lang="nl-NL" dirty="0" err="1" smtClean="0"/>
              <a:t>raab</a:t>
            </a:r>
            <a:r>
              <a:rPr lang="nl-NL" dirty="0" smtClean="0"/>
              <a:t> </a:t>
            </a:r>
            <a:br>
              <a:rPr lang="nl-NL" dirty="0" smtClean="0"/>
            </a:br>
            <a:r>
              <a:rPr lang="nl-NL" dirty="0" err="1" smtClean="0"/>
              <a:t>wa-ahtiefoe</a:t>
            </a:r>
            <a:r>
              <a:rPr lang="nl-NL" dirty="0" smtClean="0"/>
              <a:t> min </a:t>
            </a:r>
            <a:r>
              <a:rPr lang="nl-NL" dirty="0" err="1" smtClean="0"/>
              <a:t>koelil</a:t>
            </a:r>
            <a:r>
              <a:rPr lang="nl-NL" dirty="0" smtClean="0"/>
              <a:t> </a:t>
            </a:r>
            <a:r>
              <a:rPr lang="nl-NL" dirty="0" err="1" smtClean="0"/>
              <a:t>qalb</a:t>
            </a:r>
            <a:r>
              <a:rPr lang="nl-NL" dirty="0" smtClean="0"/>
              <a:t/>
            </a:r>
            <a:br>
              <a:rPr lang="nl-NL" dirty="0" smtClean="0"/>
            </a:br>
            <a:r>
              <a:rPr lang="nl-NL" sz="3100" i="1" dirty="0" smtClean="0"/>
              <a:t>Boven allen verhef ik uw naam, ik verkondig uw heerlijkheid tot in eeuwigheid, ik onderwerp mij aan U Heer, en juich voor u uit de grond van mijn hart. </a:t>
            </a:r>
            <a:endParaRPr lang="nl-NL" sz="3100" i="1" dirty="0"/>
          </a:p>
        </p:txBody>
      </p:sp>
    </p:spTree>
    <p:extLst>
      <p:ext uri="{BB962C8B-B14F-4D97-AF65-F5344CB8AC3E}">
        <p14:creationId xmlns:p14="http://schemas.microsoft.com/office/powerpoint/2010/main" val="3365101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666530"/>
          </a:xfrm>
        </p:spPr>
        <p:txBody>
          <a:bodyPr>
            <a:normAutofit fontScale="90000"/>
          </a:bodyPr>
          <a:lstStyle/>
          <a:p>
            <a:r>
              <a:rPr lang="nl-NL" sz="3100" dirty="0">
                <a:solidFill>
                  <a:prstClr val="black"/>
                </a:solidFill>
              </a:rPr>
              <a:t>refrein</a:t>
            </a:r>
            <a:r>
              <a:rPr lang="ar-SY" sz="3100" dirty="0">
                <a:solidFill>
                  <a:prstClr val="black"/>
                </a:solidFill>
              </a:rPr>
              <a:t>القرار: </a:t>
            </a:r>
            <a:r>
              <a:rPr lang="nl-NL" dirty="0">
                <a:solidFill>
                  <a:prstClr val="black"/>
                </a:solidFill>
              </a:rPr>
              <a:t/>
            </a:r>
            <a:br>
              <a:rPr lang="nl-NL" dirty="0">
                <a:solidFill>
                  <a:prstClr val="black"/>
                </a:solidFill>
              </a:rPr>
            </a:br>
            <a:r>
              <a:rPr lang="ar-SY" dirty="0">
                <a:solidFill>
                  <a:prstClr val="black"/>
                </a:solidFill>
              </a:rPr>
              <a:t>(يسوع اسمك عظيم)3</a:t>
            </a:r>
            <a:br>
              <a:rPr lang="ar-SY" dirty="0">
                <a:solidFill>
                  <a:prstClr val="black"/>
                </a:solidFill>
              </a:rPr>
            </a:br>
            <a:r>
              <a:rPr lang="nl-NL" dirty="0">
                <a:solidFill>
                  <a:prstClr val="black"/>
                </a:solidFill>
              </a:rPr>
              <a:t> (</a:t>
            </a:r>
            <a:r>
              <a:rPr lang="nl-NL" dirty="0" err="1">
                <a:solidFill>
                  <a:prstClr val="black"/>
                </a:solidFill>
              </a:rPr>
              <a:t>Jasoe</a:t>
            </a:r>
            <a:r>
              <a:rPr lang="nl-NL" dirty="0">
                <a:solidFill>
                  <a:prstClr val="black"/>
                </a:solidFill>
              </a:rPr>
              <a:t> </a:t>
            </a:r>
            <a:r>
              <a:rPr lang="nl-NL" dirty="0" err="1">
                <a:solidFill>
                  <a:prstClr val="black"/>
                </a:solidFill>
              </a:rPr>
              <a:t>ismoeka</a:t>
            </a:r>
            <a:r>
              <a:rPr lang="nl-NL" dirty="0">
                <a:solidFill>
                  <a:prstClr val="black"/>
                </a:solidFill>
              </a:rPr>
              <a:t> </a:t>
            </a:r>
            <a:r>
              <a:rPr lang="nl-NL" dirty="0" err="1">
                <a:solidFill>
                  <a:prstClr val="black"/>
                </a:solidFill>
              </a:rPr>
              <a:t>a</a:t>
            </a:r>
            <a:r>
              <a:rPr lang="nl-NL" i="1" dirty="0" err="1">
                <a:solidFill>
                  <a:prstClr val="black"/>
                </a:solidFill>
              </a:rPr>
              <a:t>dh</a:t>
            </a:r>
            <a:r>
              <a:rPr lang="nl-NL" dirty="0" err="1">
                <a:solidFill>
                  <a:prstClr val="black"/>
                </a:solidFill>
              </a:rPr>
              <a:t>iem</a:t>
            </a:r>
            <a:r>
              <a:rPr lang="nl-NL" dirty="0">
                <a:solidFill>
                  <a:prstClr val="black"/>
                </a:solidFill>
              </a:rPr>
              <a:t>) 3x</a:t>
            </a:r>
            <a:br>
              <a:rPr lang="nl-NL" dirty="0">
                <a:solidFill>
                  <a:prstClr val="black"/>
                </a:solidFill>
              </a:rPr>
            </a:br>
            <a:r>
              <a:rPr lang="ar-SY" dirty="0">
                <a:solidFill>
                  <a:prstClr val="black"/>
                </a:solidFill>
              </a:rPr>
              <a:t>نسجد لك فاسمك عظيم يسوع أنت ملكي</a:t>
            </a:r>
            <a:br>
              <a:rPr lang="ar-SY" dirty="0">
                <a:solidFill>
                  <a:prstClr val="black"/>
                </a:solidFill>
              </a:rPr>
            </a:br>
            <a:r>
              <a:rPr lang="nl-NL" dirty="0" err="1">
                <a:solidFill>
                  <a:prstClr val="black"/>
                </a:solidFill>
              </a:rPr>
              <a:t>Nas</a:t>
            </a:r>
            <a:r>
              <a:rPr lang="nl-NL" i="1" dirty="0" err="1">
                <a:solidFill>
                  <a:prstClr val="black"/>
                </a:solidFill>
              </a:rPr>
              <a:t>dj</a:t>
            </a:r>
            <a:r>
              <a:rPr lang="nl-NL" dirty="0" err="1">
                <a:solidFill>
                  <a:prstClr val="black"/>
                </a:solidFill>
              </a:rPr>
              <a:t>oedoe</a:t>
            </a:r>
            <a:r>
              <a:rPr lang="nl-NL" dirty="0">
                <a:solidFill>
                  <a:prstClr val="black"/>
                </a:solidFill>
              </a:rPr>
              <a:t> </a:t>
            </a:r>
            <a:r>
              <a:rPr lang="nl-NL" dirty="0" err="1">
                <a:solidFill>
                  <a:prstClr val="black"/>
                </a:solidFill>
              </a:rPr>
              <a:t>laka</a:t>
            </a:r>
            <a:r>
              <a:rPr lang="nl-NL" dirty="0">
                <a:solidFill>
                  <a:prstClr val="black"/>
                </a:solidFill>
              </a:rPr>
              <a:t> </a:t>
            </a:r>
            <a:r>
              <a:rPr lang="nl-NL" dirty="0" err="1">
                <a:solidFill>
                  <a:prstClr val="black"/>
                </a:solidFill>
              </a:rPr>
              <a:t>fasmoeka</a:t>
            </a:r>
            <a:r>
              <a:rPr lang="nl-NL" dirty="0">
                <a:solidFill>
                  <a:prstClr val="black"/>
                </a:solidFill>
              </a:rPr>
              <a:t> </a:t>
            </a:r>
            <a:r>
              <a:rPr lang="nl-NL" dirty="0" err="1">
                <a:solidFill>
                  <a:prstClr val="black"/>
                </a:solidFill>
              </a:rPr>
              <a:t>a</a:t>
            </a:r>
            <a:r>
              <a:rPr lang="nl-NL" i="1" dirty="0" err="1">
                <a:solidFill>
                  <a:prstClr val="black"/>
                </a:solidFill>
              </a:rPr>
              <a:t>dh</a:t>
            </a:r>
            <a:r>
              <a:rPr lang="nl-NL" dirty="0" err="1">
                <a:solidFill>
                  <a:prstClr val="black"/>
                </a:solidFill>
              </a:rPr>
              <a:t>iem</a:t>
            </a:r>
            <a:r>
              <a:rPr lang="nl-NL" dirty="0">
                <a:solidFill>
                  <a:prstClr val="black"/>
                </a:solidFill>
              </a:rPr>
              <a:t> </a:t>
            </a:r>
            <a:r>
              <a:rPr lang="nl-NL" dirty="0" err="1">
                <a:solidFill>
                  <a:prstClr val="black"/>
                </a:solidFill>
              </a:rPr>
              <a:t>Jasoe</a:t>
            </a:r>
            <a:r>
              <a:rPr lang="nl-NL" dirty="0">
                <a:solidFill>
                  <a:prstClr val="black"/>
                </a:solidFill>
              </a:rPr>
              <a:t> </a:t>
            </a:r>
            <a:r>
              <a:rPr lang="nl-NL" dirty="0" err="1">
                <a:solidFill>
                  <a:prstClr val="black"/>
                </a:solidFill>
              </a:rPr>
              <a:t>anta</a:t>
            </a:r>
            <a:r>
              <a:rPr lang="nl-NL" dirty="0">
                <a:solidFill>
                  <a:prstClr val="black"/>
                </a:solidFill>
              </a:rPr>
              <a:t> </a:t>
            </a:r>
            <a:r>
              <a:rPr lang="nl-NL" dirty="0" err="1">
                <a:solidFill>
                  <a:prstClr val="black"/>
                </a:solidFill>
              </a:rPr>
              <a:t>malikie</a:t>
            </a:r>
            <a:r>
              <a:rPr lang="nl-NL" dirty="0">
                <a:solidFill>
                  <a:prstClr val="black"/>
                </a:solidFill>
              </a:rPr>
              <a:t/>
            </a:r>
            <a:br>
              <a:rPr lang="nl-NL" dirty="0">
                <a:solidFill>
                  <a:prstClr val="black"/>
                </a:solidFill>
              </a:rPr>
            </a:br>
            <a:r>
              <a:rPr lang="nl-NL" sz="3100" i="1" dirty="0">
                <a:solidFill>
                  <a:prstClr val="black"/>
                </a:solidFill>
              </a:rPr>
              <a:t>Jezus, uw naam is groot, wij knielen voor U, want uw naam is hoogverheven. Jezus U bent mijn koning.</a:t>
            </a:r>
            <a:endParaRPr lang="nl-NL" sz="3100" i="1" dirty="0"/>
          </a:p>
        </p:txBody>
      </p:sp>
    </p:spTree>
    <p:extLst>
      <p:ext uri="{BB962C8B-B14F-4D97-AF65-F5344CB8AC3E}">
        <p14:creationId xmlns:p14="http://schemas.microsoft.com/office/powerpoint/2010/main" val="18828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738538"/>
          </a:xfrm>
        </p:spPr>
        <p:txBody>
          <a:bodyPr>
            <a:normAutofit fontScale="90000"/>
          </a:bodyPr>
          <a:lstStyle/>
          <a:p>
            <a:r>
              <a:rPr lang="ar-SY" dirty="0" smtClean="0"/>
              <a:t>3- وعندما نعلن اسمك تنحني كل الأرض لك تسجد كل الجبال وتهتف لك البحار</a:t>
            </a:r>
            <a:br>
              <a:rPr lang="ar-SY" dirty="0" smtClean="0"/>
            </a:br>
            <a:r>
              <a:rPr lang="ar-SY" dirty="0" smtClean="0"/>
              <a:t>3-	</a:t>
            </a:r>
            <a:r>
              <a:rPr lang="nl-NL" dirty="0" err="1" smtClean="0"/>
              <a:t>Wa</a:t>
            </a:r>
            <a:r>
              <a:rPr lang="nl-NL" dirty="0" smtClean="0"/>
              <a:t> ‘</a:t>
            </a:r>
            <a:r>
              <a:rPr lang="nl-NL" dirty="0" err="1" smtClean="0"/>
              <a:t>iendama</a:t>
            </a:r>
            <a:r>
              <a:rPr lang="nl-NL" dirty="0" smtClean="0"/>
              <a:t> </a:t>
            </a:r>
            <a:r>
              <a:rPr lang="nl-NL" dirty="0" err="1" smtClean="0"/>
              <a:t>nôelien</a:t>
            </a:r>
            <a:r>
              <a:rPr lang="nl-NL" dirty="0" smtClean="0"/>
              <a:t> </a:t>
            </a:r>
            <a:r>
              <a:rPr lang="nl-NL" dirty="0" err="1" smtClean="0"/>
              <a:t>ismoeka</a:t>
            </a:r>
            <a:r>
              <a:rPr lang="nl-NL" dirty="0" smtClean="0"/>
              <a:t> </a:t>
            </a:r>
            <a:r>
              <a:rPr lang="nl-NL" dirty="0" err="1" smtClean="0"/>
              <a:t>tanhanie</a:t>
            </a:r>
            <a:r>
              <a:rPr lang="nl-NL" dirty="0" smtClean="0"/>
              <a:t> </a:t>
            </a:r>
            <a:r>
              <a:rPr lang="nl-NL" dirty="0" err="1" smtClean="0"/>
              <a:t>koeloel</a:t>
            </a:r>
            <a:r>
              <a:rPr lang="nl-NL" dirty="0" smtClean="0"/>
              <a:t> </a:t>
            </a:r>
            <a:r>
              <a:rPr lang="nl-NL" dirty="0" err="1" smtClean="0"/>
              <a:t>ardie</a:t>
            </a:r>
            <a:r>
              <a:rPr lang="nl-NL" dirty="0" smtClean="0"/>
              <a:t> </a:t>
            </a:r>
            <a:r>
              <a:rPr lang="nl-NL" dirty="0" err="1" smtClean="0"/>
              <a:t>laka</a:t>
            </a:r>
            <a:r>
              <a:rPr lang="nl-NL" dirty="0" smtClean="0"/>
              <a:t> </a:t>
            </a:r>
            <a:br>
              <a:rPr lang="nl-NL" dirty="0" smtClean="0"/>
            </a:br>
            <a:r>
              <a:rPr lang="nl-NL" dirty="0" err="1" smtClean="0"/>
              <a:t>tas</a:t>
            </a:r>
            <a:r>
              <a:rPr lang="nl-NL" i="1" dirty="0" err="1" smtClean="0"/>
              <a:t>dj</a:t>
            </a:r>
            <a:r>
              <a:rPr lang="nl-NL" dirty="0" err="1" smtClean="0"/>
              <a:t>oedoe</a:t>
            </a:r>
            <a:r>
              <a:rPr lang="nl-NL" dirty="0" smtClean="0"/>
              <a:t> </a:t>
            </a:r>
            <a:r>
              <a:rPr lang="nl-NL" dirty="0" err="1" smtClean="0"/>
              <a:t>koelloe</a:t>
            </a:r>
            <a:r>
              <a:rPr lang="nl-NL" i="1" dirty="0" err="1" smtClean="0"/>
              <a:t>dj-dj</a:t>
            </a:r>
            <a:r>
              <a:rPr lang="nl-NL" dirty="0" err="1" smtClean="0"/>
              <a:t>iebaal</a:t>
            </a:r>
            <a:r>
              <a:rPr lang="nl-NL" dirty="0" smtClean="0"/>
              <a:t> </a:t>
            </a:r>
            <a:br>
              <a:rPr lang="nl-NL" dirty="0" smtClean="0"/>
            </a:br>
            <a:r>
              <a:rPr lang="nl-NL" dirty="0" err="1" smtClean="0"/>
              <a:t>wa</a:t>
            </a:r>
            <a:r>
              <a:rPr lang="nl-NL" dirty="0" smtClean="0"/>
              <a:t> </a:t>
            </a:r>
            <a:r>
              <a:rPr lang="nl-NL" dirty="0" err="1" smtClean="0"/>
              <a:t>tahtiefoe</a:t>
            </a:r>
            <a:r>
              <a:rPr lang="nl-NL" dirty="0" smtClean="0"/>
              <a:t> </a:t>
            </a:r>
            <a:r>
              <a:rPr lang="nl-NL" dirty="0" err="1" smtClean="0"/>
              <a:t>lakal</a:t>
            </a:r>
            <a:r>
              <a:rPr lang="nl-NL" dirty="0" smtClean="0"/>
              <a:t> </a:t>
            </a:r>
            <a:r>
              <a:rPr lang="nl-NL" dirty="0" err="1" smtClean="0"/>
              <a:t>biehaar</a:t>
            </a:r>
            <a:r>
              <a:rPr lang="nl-NL" dirty="0" smtClean="0"/>
              <a:t/>
            </a:r>
            <a:br>
              <a:rPr lang="nl-NL" dirty="0" smtClean="0"/>
            </a:br>
            <a:r>
              <a:rPr lang="nl-NL" sz="3100" i="1" dirty="0" smtClean="0"/>
              <a:t>En wanneer wij uw naam verkondigen buigt de hele aarde voor U en de bergen knielen en de zeeën juichen.</a:t>
            </a:r>
            <a:endParaRPr lang="nl-NL" sz="3100" i="1" dirty="0"/>
          </a:p>
        </p:txBody>
      </p:sp>
    </p:spTree>
    <p:extLst>
      <p:ext uri="{BB962C8B-B14F-4D97-AF65-F5344CB8AC3E}">
        <p14:creationId xmlns:p14="http://schemas.microsoft.com/office/powerpoint/2010/main" val="4227395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666530"/>
          </a:xfrm>
        </p:spPr>
        <p:txBody>
          <a:bodyPr>
            <a:normAutofit fontScale="90000"/>
          </a:bodyPr>
          <a:lstStyle/>
          <a:p>
            <a:r>
              <a:rPr lang="nl-NL" sz="3100" dirty="0">
                <a:solidFill>
                  <a:prstClr val="black"/>
                </a:solidFill>
              </a:rPr>
              <a:t>refrein</a:t>
            </a:r>
            <a:r>
              <a:rPr lang="ar-SY" sz="3100" dirty="0">
                <a:solidFill>
                  <a:prstClr val="black"/>
                </a:solidFill>
              </a:rPr>
              <a:t>القرار: </a:t>
            </a:r>
            <a:r>
              <a:rPr lang="nl-NL" dirty="0">
                <a:solidFill>
                  <a:prstClr val="black"/>
                </a:solidFill>
              </a:rPr>
              <a:t/>
            </a:r>
            <a:br>
              <a:rPr lang="nl-NL" dirty="0">
                <a:solidFill>
                  <a:prstClr val="black"/>
                </a:solidFill>
              </a:rPr>
            </a:br>
            <a:r>
              <a:rPr lang="ar-SY" dirty="0">
                <a:solidFill>
                  <a:prstClr val="black"/>
                </a:solidFill>
              </a:rPr>
              <a:t>(يسوع اسمك عظيم)3</a:t>
            </a:r>
            <a:br>
              <a:rPr lang="ar-SY" dirty="0">
                <a:solidFill>
                  <a:prstClr val="black"/>
                </a:solidFill>
              </a:rPr>
            </a:br>
            <a:r>
              <a:rPr lang="nl-NL" dirty="0">
                <a:solidFill>
                  <a:prstClr val="black"/>
                </a:solidFill>
              </a:rPr>
              <a:t> (</a:t>
            </a:r>
            <a:r>
              <a:rPr lang="nl-NL" dirty="0" err="1">
                <a:solidFill>
                  <a:prstClr val="black"/>
                </a:solidFill>
              </a:rPr>
              <a:t>Jasoe</a:t>
            </a:r>
            <a:r>
              <a:rPr lang="nl-NL" dirty="0">
                <a:solidFill>
                  <a:prstClr val="black"/>
                </a:solidFill>
              </a:rPr>
              <a:t> </a:t>
            </a:r>
            <a:r>
              <a:rPr lang="nl-NL" dirty="0" err="1">
                <a:solidFill>
                  <a:prstClr val="black"/>
                </a:solidFill>
              </a:rPr>
              <a:t>ismoeka</a:t>
            </a:r>
            <a:r>
              <a:rPr lang="nl-NL" dirty="0">
                <a:solidFill>
                  <a:prstClr val="black"/>
                </a:solidFill>
              </a:rPr>
              <a:t> </a:t>
            </a:r>
            <a:r>
              <a:rPr lang="nl-NL" dirty="0" err="1">
                <a:solidFill>
                  <a:prstClr val="black"/>
                </a:solidFill>
              </a:rPr>
              <a:t>a</a:t>
            </a:r>
            <a:r>
              <a:rPr lang="nl-NL" i="1" dirty="0" err="1">
                <a:solidFill>
                  <a:prstClr val="black"/>
                </a:solidFill>
              </a:rPr>
              <a:t>dh</a:t>
            </a:r>
            <a:r>
              <a:rPr lang="nl-NL" dirty="0" err="1">
                <a:solidFill>
                  <a:prstClr val="black"/>
                </a:solidFill>
              </a:rPr>
              <a:t>iem</a:t>
            </a:r>
            <a:r>
              <a:rPr lang="nl-NL" dirty="0">
                <a:solidFill>
                  <a:prstClr val="black"/>
                </a:solidFill>
              </a:rPr>
              <a:t>) 3x</a:t>
            </a:r>
            <a:br>
              <a:rPr lang="nl-NL" dirty="0">
                <a:solidFill>
                  <a:prstClr val="black"/>
                </a:solidFill>
              </a:rPr>
            </a:br>
            <a:r>
              <a:rPr lang="ar-SY" dirty="0">
                <a:solidFill>
                  <a:prstClr val="black"/>
                </a:solidFill>
              </a:rPr>
              <a:t>نسجد لك فاسمك عظيم يسوع أنت ملكي</a:t>
            </a:r>
            <a:br>
              <a:rPr lang="ar-SY" dirty="0">
                <a:solidFill>
                  <a:prstClr val="black"/>
                </a:solidFill>
              </a:rPr>
            </a:br>
            <a:r>
              <a:rPr lang="nl-NL" dirty="0" err="1">
                <a:solidFill>
                  <a:prstClr val="black"/>
                </a:solidFill>
              </a:rPr>
              <a:t>Nas</a:t>
            </a:r>
            <a:r>
              <a:rPr lang="nl-NL" i="1" dirty="0" err="1">
                <a:solidFill>
                  <a:prstClr val="black"/>
                </a:solidFill>
              </a:rPr>
              <a:t>dj</a:t>
            </a:r>
            <a:r>
              <a:rPr lang="nl-NL" dirty="0" err="1">
                <a:solidFill>
                  <a:prstClr val="black"/>
                </a:solidFill>
              </a:rPr>
              <a:t>oedoe</a:t>
            </a:r>
            <a:r>
              <a:rPr lang="nl-NL" dirty="0">
                <a:solidFill>
                  <a:prstClr val="black"/>
                </a:solidFill>
              </a:rPr>
              <a:t> </a:t>
            </a:r>
            <a:r>
              <a:rPr lang="nl-NL" dirty="0" err="1">
                <a:solidFill>
                  <a:prstClr val="black"/>
                </a:solidFill>
              </a:rPr>
              <a:t>laka</a:t>
            </a:r>
            <a:r>
              <a:rPr lang="nl-NL" dirty="0">
                <a:solidFill>
                  <a:prstClr val="black"/>
                </a:solidFill>
              </a:rPr>
              <a:t> </a:t>
            </a:r>
            <a:r>
              <a:rPr lang="nl-NL" dirty="0" err="1">
                <a:solidFill>
                  <a:prstClr val="black"/>
                </a:solidFill>
              </a:rPr>
              <a:t>fasmoeka</a:t>
            </a:r>
            <a:r>
              <a:rPr lang="nl-NL" dirty="0">
                <a:solidFill>
                  <a:prstClr val="black"/>
                </a:solidFill>
              </a:rPr>
              <a:t> </a:t>
            </a:r>
            <a:r>
              <a:rPr lang="nl-NL" dirty="0" err="1">
                <a:solidFill>
                  <a:prstClr val="black"/>
                </a:solidFill>
              </a:rPr>
              <a:t>a</a:t>
            </a:r>
            <a:r>
              <a:rPr lang="nl-NL" i="1" dirty="0" err="1">
                <a:solidFill>
                  <a:prstClr val="black"/>
                </a:solidFill>
              </a:rPr>
              <a:t>dh</a:t>
            </a:r>
            <a:r>
              <a:rPr lang="nl-NL" dirty="0" err="1">
                <a:solidFill>
                  <a:prstClr val="black"/>
                </a:solidFill>
              </a:rPr>
              <a:t>iem</a:t>
            </a:r>
            <a:r>
              <a:rPr lang="nl-NL" dirty="0">
                <a:solidFill>
                  <a:prstClr val="black"/>
                </a:solidFill>
              </a:rPr>
              <a:t> </a:t>
            </a:r>
            <a:r>
              <a:rPr lang="nl-NL" dirty="0" err="1">
                <a:solidFill>
                  <a:prstClr val="black"/>
                </a:solidFill>
              </a:rPr>
              <a:t>Jasoe</a:t>
            </a:r>
            <a:r>
              <a:rPr lang="nl-NL" dirty="0">
                <a:solidFill>
                  <a:prstClr val="black"/>
                </a:solidFill>
              </a:rPr>
              <a:t> </a:t>
            </a:r>
            <a:r>
              <a:rPr lang="nl-NL" dirty="0" err="1">
                <a:solidFill>
                  <a:prstClr val="black"/>
                </a:solidFill>
              </a:rPr>
              <a:t>anta</a:t>
            </a:r>
            <a:r>
              <a:rPr lang="nl-NL" dirty="0">
                <a:solidFill>
                  <a:prstClr val="black"/>
                </a:solidFill>
              </a:rPr>
              <a:t> </a:t>
            </a:r>
            <a:r>
              <a:rPr lang="nl-NL" dirty="0" err="1">
                <a:solidFill>
                  <a:prstClr val="black"/>
                </a:solidFill>
              </a:rPr>
              <a:t>malikie</a:t>
            </a:r>
            <a:r>
              <a:rPr lang="nl-NL" dirty="0">
                <a:solidFill>
                  <a:prstClr val="black"/>
                </a:solidFill>
              </a:rPr>
              <a:t/>
            </a:r>
            <a:br>
              <a:rPr lang="nl-NL" dirty="0">
                <a:solidFill>
                  <a:prstClr val="black"/>
                </a:solidFill>
              </a:rPr>
            </a:br>
            <a:r>
              <a:rPr lang="nl-NL" sz="3100" i="1" dirty="0">
                <a:solidFill>
                  <a:prstClr val="black"/>
                </a:solidFill>
              </a:rPr>
              <a:t>Jezus, uw naam is groot, wij knielen voor U, want uw naam is hoogverheven. Jezus U bent mijn koning.</a:t>
            </a:r>
            <a:endParaRPr lang="nl-NL" sz="3100" i="1" dirty="0"/>
          </a:p>
        </p:txBody>
      </p:sp>
    </p:spTree>
    <p:extLst>
      <p:ext uri="{BB962C8B-B14F-4D97-AF65-F5344CB8AC3E}">
        <p14:creationId xmlns:p14="http://schemas.microsoft.com/office/powerpoint/2010/main" val="3074775728"/>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61</Words>
  <Application>Microsoft Office PowerPoint</Application>
  <PresentationFormat>Diavoorstelling (4:3)</PresentationFormat>
  <Paragraphs>7</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Kantoorthema</vt:lpstr>
      <vt:lpstr>140- (b2-lied 10) Fawkal djamie- فوق الجميع نرفع اسمك</vt:lpstr>
      <vt:lpstr>  1- فوق الجميع نرفع اسمك رباً قدير للأبد ملكك دوماً أمين نثق بك نعظمك من مثلك 1- Fawkal djamie narfa-oes maka rabban qadier lil abed moelkoeka dawmen amien nathieqoe bika noeadhiemoek men mithloeka Boven allen hef ik Uw naam, machtige Heer, uw koningschap is tot in eeuwigheid. Altijd trouw, wij vertrouwen op U, en wij verhogen U , wie is als U? </vt:lpstr>
      <vt:lpstr>refreinالقرار:  (يسوع اسمك عظيم)3  (Jasoe ismoeka adhiem) 3x نسجد لك فاسمك عظيم يسوع أنت ملكي Nasdjoedoe laka fasmoeka adhiem Jasoe anta malikie Jezus, uw naam is groot, wij knielen voor U, want uw naam is hoogverheven. Jezus U bent mijn koning.</vt:lpstr>
      <vt:lpstr>2- فوق الجميع أرفع اسمك للأبد أعلن مجدك أخضع لك يا رب وأهتف من كل القلب 2- Fawqal djamie arfa-oes maka lilabadie oelien madjdaka  agdaoe laka ja raab  wa-ahtiefoe min koelil qalb Boven allen verhef ik uw naam, ik verkondig uw heerlijkheid tot in eeuwigheid, ik onderwerp mij aan U Heer, en juich voor u uit de grond van mijn hart. </vt:lpstr>
      <vt:lpstr>refreinالقرار:  (يسوع اسمك عظيم)3  (Jasoe ismoeka adhiem) 3x نسجد لك فاسمك عظيم يسوع أنت ملكي Nasdjoedoe laka fasmoeka adhiem Jasoe anta malikie Jezus, uw naam is groot, wij knielen voor U, want uw naam is hoogverheven. Jezus U bent mijn koning.</vt:lpstr>
      <vt:lpstr>3- وعندما نعلن اسمك تنحني كل الأرض لك تسجد كل الجبال وتهتف لك البحار 3- Wa ‘iendama nôelien ismoeka tanhanie koeloel ardie laka  tasdjoedoe koelloedj-djiebaal  wa tahtiefoe lakal biehaar En wanneer wij uw naam verkondigen buigt de hele aarde voor U en de bergen knielen en de zeeën juichen.</vt:lpstr>
      <vt:lpstr>refreinالقرار:  (يسوع اسمك عظيم)3  (Jasoe ismoeka adhiem) 3x نسجد لك فاسمك عظيم يسوع أنت ملكي Nasdjoedoe laka fasmoeka adhiem Jasoe anta malikie Jezus, uw naam is groot, wij knielen voor U, want uw naam is hoogverheven. Jezus U bent mijn koning.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140- (b2-lied 10) Fawkal djamie- فوق الجميع نرفع اسمك</dc:title>
  <dc:creator>Gebruiker</dc:creator>
  <cp:lastModifiedBy>Gebruiker</cp:lastModifiedBy>
  <cp:revision>1</cp:revision>
  <dcterms:created xsi:type="dcterms:W3CDTF">2016-06-03T08:25:06Z</dcterms:created>
  <dcterms:modified xsi:type="dcterms:W3CDTF">2016-06-03T08:26:21Z</dcterms:modified>
</cp:coreProperties>
</file>