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01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72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89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61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16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05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98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25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91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5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47F3-EECF-4456-9023-0501BB8578EB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AEBD2-BBAA-4BAE-856F-7F8839299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43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dirty="0">
                <a:solidFill>
                  <a:srgbClr val="0D0D0D"/>
                </a:solidFill>
                <a:ea typeface="Calibri"/>
                <a:cs typeface="Arial"/>
              </a:rPr>
              <a:t>136- </a:t>
            </a:r>
            <a:r>
              <a:rPr lang="nl-NL" b="1" dirty="0" err="1">
                <a:solidFill>
                  <a:srgbClr val="0D0D0D"/>
                </a:solidFill>
                <a:ea typeface="Calibri"/>
                <a:cs typeface="Arial"/>
              </a:rPr>
              <a:t>Roeh</a:t>
            </a:r>
            <a:r>
              <a:rPr lang="nl-NL" b="1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srgbClr val="0D0D0D"/>
                </a:solidFill>
                <a:ea typeface="Calibri"/>
                <a:cs typeface="Arial"/>
              </a:rPr>
              <a:t>Allahi</a:t>
            </a:r>
            <a:r>
              <a:rPr lang="nl-NL" b="1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srgbClr val="0D0D0D"/>
                </a:solidFill>
                <a:ea typeface="Calibri"/>
                <a:cs typeface="Arial"/>
              </a:rPr>
              <a:t>nahnoe</a:t>
            </a:r>
            <a:r>
              <a:rPr lang="nl-NL" b="1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b="1" dirty="0" err="1">
                <a:solidFill>
                  <a:srgbClr val="0D0D0D"/>
                </a:solidFill>
                <a:ea typeface="Calibri"/>
                <a:cs typeface="Arial"/>
              </a:rPr>
              <a:t>nasel</a:t>
            </a:r>
            <a:r>
              <a:rPr lang="nl-NL" b="1" dirty="0">
                <a:solidFill>
                  <a:srgbClr val="0D0D0D"/>
                </a:solidFill>
                <a:ea typeface="Calibri"/>
                <a:cs typeface="Arial"/>
              </a:rPr>
              <a:t>    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ar-SA" b="1" dirty="0">
                <a:solidFill>
                  <a:srgbClr val="0D0D0D"/>
                </a:solidFill>
                <a:ea typeface="Calibri"/>
                <a:cs typeface="Arial"/>
              </a:rPr>
              <a:t>روح الله نحن </a:t>
            </a:r>
            <a:r>
              <a:rPr lang="ar-SA" b="1" dirty="0" smtClean="0">
                <a:solidFill>
                  <a:srgbClr val="0D0D0D"/>
                </a:solidFill>
                <a:ea typeface="Calibri"/>
                <a:cs typeface="Arial"/>
              </a:rPr>
              <a:t>نسأل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557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530626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Y" sz="4000" dirty="0">
                <a:solidFill>
                  <a:srgbClr val="0D0D0D"/>
                </a:solidFill>
                <a:ea typeface="Calibri"/>
                <a:cs typeface="Arial"/>
              </a:rPr>
              <a:t>1( روحُ الله نحن نسأل، إمتلكنا الآن</a:t>
            </a:r>
            <a:br>
              <a:rPr lang="ar-SY" sz="4000" dirty="0">
                <a:solidFill>
                  <a:srgbClr val="0D0D0D"/>
                </a:solidFill>
                <a:ea typeface="Calibri"/>
                <a:cs typeface="Arial"/>
              </a:rPr>
            </a:b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1 - (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Roeh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allahie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nahnoe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nas’el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  <a:t/>
            </a:r>
            <a:b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</a:br>
            <a:r>
              <a:rPr lang="nl-NL" sz="4000" dirty="0" err="1" smtClean="0">
                <a:solidFill>
                  <a:srgbClr val="0D0D0D"/>
                </a:solidFill>
                <a:ea typeface="Calibri"/>
                <a:cs typeface="Arial"/>
              </a:rPr>
              <a:t>imtaliknal</a:t>
            </a:r>
            <a: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aan</a:t>
            </a:r>
            <a:b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</a:br>
            <a:r>
              <a:rPr lang="ar-SY" sz="4000" dirty="0">
                <a:solidFill>
                  <a:srgbClr val="0D0D0D"/>
                </a:solidFill>
                <a:ea typeface="Calibri"/>
                <a:cs typeface="Arial"/>
              </a:rPr>
              <a:t>حررن قيد النفوس، وارفع الأحزان ) (2)</a:t>
            </a:r>
            <a:br>
              <a:rPr lang="ar-SY" sz="4000" dirty="0">
                <a:solidFill>
                  <a:srgbClr val="0D0D0D"/>
                </a:solidFill>
                <a:ea typeface="Calibri"/>
                <a:cs typeface="Arial"/>
              </a:rPr>
            </a:b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Harriran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qaiden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noefoesie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  <a:t/>
            </a:r>
            <a:b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</a:br>
            <a:r>
              <a:rPr lang="nl-NL" sz="4000" dirty="0" err="1" smtClean="0">
                <a:solidFill>
                  <a:srgbClr val="0D0D0D"/>
                </a:solidFill>
                <a:ea typeface="Calibri"/>
                <a:cs typeface="Arial"/>
              </a:rPr>
              <a:t>warfa’el</a:t>
            </a:r>
            <a:r>
              <a:rPr lang="nl-NL" sz="4000" dirty="0" smtClean="0">
                <a:solidFill>
                  <a:srgbClr val="0D0D0D"/>
                </a:solidFill>
                <a:ea typeface="Calibri"/>
                <a:cs typeface="Arial"/>
              </a:rPr>
              <a:t> </a:t>
            </a:r>
            <a:r>
              <a:rPr lang="nl-NL" sz="4000" dirty="0" err="1">
                <a:solidFill>
                  <a:srgbClr val="0D0D0D"/>
                </a:solidFill>
                <a:ea typeface="Calibri"/>
                <a:cs typeface="Arial"/>
              </a:rPr>
              <a:t>ahzaan</a:t>
            </a:r>
            <a:r>
              <a:rPr lang="nl-NL" sz="4000" dirty="0">
                <a:solidFill>
                  <a:srgbClr val="0D0D0D"/>
                </a:solidFill>
                <a:ea typeface="Calibri"/>
                <a:cs typeface="Arial"/>
              </a:rPr>
              <a:t>) 2x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sz="3100" i="1" dirty="0" smtClean="0">
                <a:solidFill>
                  <a:srgbClr val="0D0D0D"/>
                </a:solidFill>
                <a:ea typeface="Calibri"/>
                <a:cs typeface="Arial"/>
              </a:rPr>
              <a:t>De </a:t>
            </a:r>
            <a:r>
              <a:rPr lang="nl-NL" sz="3100" i="1" dirty="0">
                <a:solidFill>
                  <a:srgbClr val="0D0D0D"/>
                </a:solidFill>
                <a:ea typeface="Calibri"/>
                <a:cs typeface="Arial"/>
              </a:rPr>
              <a:t>Geest van God vragen wij: Neem ons in bezit, bevrijd ons en neem het verdriet </a:t>
            </a:r>
            <a:r>
              <a:rPr lang="nl-NL" sz="3100" i="1" dirty="0" smtClean="0">
                <a:solidFill>
                  <a:srgbClr val="0D0D0D"/>
                </a:solidFill>
                <a:ea typeface="Calibri"/>
                <a:cs typeface="Arial"/>
              </a:rPr>
              <a:t>weg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38485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4000" dirty="0" smtClean="0">
                <a:ea typeface="Calibri"/>
                <a:cs typeface="Arial"/>
              </a:rPr>
              <a:t>Refrein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ar-SY" sz="4000" b="1" dirty="0" smtClean="0">
                <a:ea typeface="Calibri"/>
                <a:cs typeface="Arial"/>
              </a:rPr>
              <a:t>فينا الآن يا روح الله </a:t>
            </a:r>
            <a:r>
              <a:rPr lang="nl-NL" sz="4000" b="1" dirty="0" smtClean="0">
                <a:ea typeface="Calibri"/>
                <a:cs typeface="Arial"/>
              </a:rPr>
              <a:t>   x3 </a:t>
            </a:r>
            <a:r>
              <a:rPr lang="ar-SY" sz="4000" b="1" dirty="0" smtClean="0">
                <a:ea typeface="Calibri"/>
                <a:cs typeface="Arial"/>
              </a:rPr>
              <a:t>فِض فينا الآن،</a:t>
            </a:r>
            <a:r>
              <a:rPr lang="nl-NL" sz="4000" b="1" dirty="0" smtClean="0">
                <a:ea typeface="Calibri"/>
                <a:cs typeface="Arial"/>
              </a:rPr>
              <a:t/>
            </a:r>
            <a:br>
              <a:rPr lang="nl-NL" sz="4000" b="1" dirty="0" smtClean="0">
                <a:ea typeface="Calibri"/>
                <a:cs typeface="Arial"/>
              </a:rPr>
            </a:br>
            <a:r>
              <a:rPr lang="nl-NL" sz="4000" dirty="0" smtClean="0">
                <a:ea typeface="Calibri"/>
                <a:cs typeface="Arial"/>
              </a:rPr>
              <a:t>2x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4000" dirty="0" smtClean="0">
                <a:ea typeface="Calibri"/>
                <a:cs typeface="Arial"/>
              </a:rPr>
              <a:t>(</a:t>
            </a:r>
            <a:r>
              <a:rPr lang="nl-NL" sz="4000" dirty="0" err="1" smtClean="0">
                <a:ea typeface="Calibri"/>
                <a:cs typeface="Arial"/>
              </a:rPr>
              <a:t>Fied</a:t>
            </a:r>
            <a:r>
              <a:rPr lang="nl-NL" sz="4000" dirty="0" smtClean="0">
                <a:ea typeface="Calibri"/>
                <a:cs typeface="Arial"/>
              </a:rPr>
              <a:t> </a:t>
            </a:r>
            <a:r>
              <a:rPr lang="nl-NL" sz="4000" dirty="0" err="1" smtClean="0">
                <a:ea typeface="Calibri"/>
                <a:cs typeface="Arial"/>
              </a:rPr>
              <a:t>fienel</a:t>
            </a:r>
            <a:r>
              <a:rPr lang="nl-NL" sz="4000" dirty="0" smtClean="0">
                <a:ea typeface="Calibri"/>
                <a:cs typeface="Arial"/>
              </a:rPr>
              <a:t> aan  3x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4000" dirty="0" err="1" smtClean="0">
                <a:ea typeface="Calibri"/>
                <a:cs typeface="Arial"/>
              </a:rPr>
              <a:t>fienel</a:t>
            </a:r>
            <a:r>
              <a:rPr lang="nl-NL" sz="4000" dirty="0" smtClean="0">
                <a:ea typeface="Calibri"/>
                <a:cs typeface="Arial"/>
              </a:rPr>
              <a:t> aan ja </a:t>
            </a:r>
            <a:r>
              <a:rPr lang="nl-NL" sz="4000" dirty="0" err="1" smtClean="0">
                <a:ea typeface="Calibri"/>
                <a:cs typeface="Arial"/>
              </a:rPr>
              <a:t>roeh</a:t>
            </a:r>
            <a:r>
              <a:rPr lang="nl-NL" sz="4000" dirty="0" smtClean="0">
                <a:ea typeface="Calibri"/>
                <a:cs typeface="Arial"/>
              </a:rPr>
              <a:t> </a:t>
            </a:r>
            <a:r>
              <a:rPr lang="nl-NL" sz="4000" dirty="0" err="1" smtClean="0">
                <a:ea typeface="Calibri"/>
                <a:cs typeface="Arial"/>
              </a:rPr>
              <a:t>allaah</a:t>
            </a:r>
            <a:r>
              <a:rPr lang="nl-NL" sz="4000" dirty="0" smtClean="0">
                <a:ea typeface="Calibri"/>
                <a:cs typeface="Arial"/>
              </a:rPr>
              <a:t>) 2x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2800" i="1" dirty="0" smtClean="0">
                <a:ea typeface="Calibri"/>
                <a:cs typeface="Arial"/>
              </a:rPr>
              <a:t>Vervul ons o Geest van God</a:t>
            </a:r>
            <a:endParaRPr lang="nl-NL" sz="2800" i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372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r>
              <a:rPr lang="ar-SY" sz="4000" dirty="0" smtClean="0"/>
              <a:t> ( روحُ الله نحن نطلب، قوّه الإيمان</a:t>
            </a:r>
            <a:r>
              <a:rPr lang="nl-NL" sz="4000" dirty="0" smtClean="0"/>
              <a:t>2</a:t>
            </a:r>
            <a:r>
              <a:rPr lang="ar-SY" sz="4000" dirty="0" smtClean="0"/>
              <a:t/>
            </a:r>
            <a:br>
              <a:rPr lang="ar-SY" sz="4000" dirty="0" smtClean="0"/>
            </a:br>
            <a:r>
              <a:rPr lang="nl-NL" sz="4000" dirty="0" err="1" smtClean="0"/>
              <a:t>Roeh</a:t>
            </a:r>
            <a:r>
              <a:rPr lang="nl-NL" sz="4000" dirty="0" smtClean="0"/>
              <a:t> </a:t>
            </a:r>
            <a:r>
              <a:rPr lang="nl-NL" sz="4000" dirty="0" err="1" smtClean="0"/>
              <a:t>allahie</a:t>
            </a:r>
            <a:r>
              <a:rPr lang="nl-NL" sz="4000" dirty="0" smtClean="0"/>
              <a:t> </a:t>
            </a:r>
            <a:r>
              <a:rPr lang="nl-NL" sz="4000" dirty="0" err="1" smtClean="0"/>
              <a:t>nahnoe</a:t>
            </a:r>
            <a:r>
              <a:rPr lang="nl-NL" sz="4000" dirty="0" smtClean="0"/>
              <a:t> </a:t>
            </a:r>
            <a:r>
              <a:rPr lang="nl-NL" sz="4000" dirty="0" err="1" smtClean="0"/>
              <a:t>natleb</a:t>
            </a:r>
            <a:r>
              <a:rPr lang="nl-NL" sz="4000" dirty="0" smtClean="0"/>
              <a:t> </a:t>
            </a:r>
            <a:br>
              <a:rPr lang="nl-NL" sz="4000" dirty="0" smtClean="0"/>
            </a:br>
            <a:r>
              <a:rPr lang="nl-NL" sz="4000" dirty="0" err="1" smtClean="0"/>
              <a:t>qoe-watel</a:t>
            </a:r>
            <a:r>
              <a:rPr lang="nl-NL" sz="4000" dirty="0" smtClean="0"/>
              <a:t> </a:t>
            </a:r>
            <a:r>
              <a:rPr lang="nl-NL" sz="4000" dirty="0" err="1" smtClean="0"/>
              <a:t>iemaan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ar-SY" sz="4000" dirty="0" smtClean="0"/>
              <a:t>قوّة تنقل الجبالَ، تطردُ الشيطان ) (2)</a:t>
            </a:r>
            <a:br>
              <a:rPr lang="ar-SY" sz="4000" dirty="0" smtClean="0"/>
            </a:br>
            <a:r>
              <a:rPr lang="nl-NL" sz="4000" dirty="0" err="1" smtClean="0"/>
              <a:t>Qoe-waten</a:t>
            </a:r>
            <a:r>
              <a:rPr lang="nl-NL" sz="4000" dirty="0" smtClean="0"/>
              <a:t> </a:t>
            </a:r>
            <a:r>
              <a:rPr lang="nl-NL" sz="4000" dirty="0" err="1" smtClean="0"/>
              <a:t>tanqoeloe</a:t>
            </a:r>
            <a:r>
              <a:rPr lang="nl-NL" sz="4000" dirty="0" smtClean="0"/>
              <a:t> </a:t>
            </a:r>
            <a:r>
              <a:rPr lang="nl-NL" sz="4000" dirty="0" err="1" smtClean="0"/>
              <a:t>djiebalen</a:t>
            </a:r>
            <a:r>
              <a:rPr lang="nl-NL" sz="4000" dirty="0" smtClean="0"/>
              <a:t> </a:t>
            </a:r>
            <a:r>
              <a:rPr lang="nl-NL" sz="4000" dirty="0" err="1" smtClean="0"/>
              <a:t>tadroedoesh</a:t>
            </a:r>
            <a:r>
              <a:rPr lang="nl-NL" sz="4000" dirty="0" smtClean="0"/>
              <a:t> </a:t>
            </a:r>
            <a:r>
              <a:rPr lang="nl-NL" sz="4000" dirty="0" err="1" smtClean="0"/>
              <a:t>shaitaan</a:t>
            </a:r>
            <a:r>
              <a:rPr lang="nl-NL" sz="4000" dirty="0" smtClean="0"/>
              <a:t> ) 2x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3100" i="1" dirty="0">
                <a:solidFill>
                  <a:srgbClr val="0D0D0D"/>
                </a:solidFill>
                <a:ea typeface="Calibri"/>
                <a:cs typeface="Arial"/>
              </a:rPr>
              <a:t>Geest van God, we vragen de kracht van het geloof, de kracht die bergen verplaatst en Satan verjaagt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21473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4000" dirty="0" smtClean="0">
                <a:ea typeface="Calibri"/>
                <a:cs typeface="Arial"/>
              </a:rPr>
              <a:t>Refrein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ar-SY" sz="4000" b="1" dirty="0" smtClean="0">
                <a:ea typeface="Calibri"/>
                <a:cs typeface="Arial"/>
              </a:rPr>
              <a:t>فينا الآن يا روح الله </a:t>
            </a:r>
            <a:r>
              <a:rPr lang="nl-NL" sz="4000" b="1" dirty="0" smtClean="0">
                <a:ea typeface="Calibri"/>
                <a:cs typeface="Arial"/>
              </a:rPr>
              <a:t>   x3 </a:t>
            </a:r>
            <a:r>
              <a:rPr lang="ar-SY" sz="4000" b="1" dirty="0" smtClean="0">
                <a:ea typeface="Calibri"/>
                <a:cs typeface="Arial"/>
              </a:rPr>
              <a:t>فِض فينا الآن،</a:t>
            </a:r>
            <a:r>
              <a:rPr lang="nl-NL" sz="4000" b="1" dirty="0" smtClean="0">
                <a:ea typeface="Calibri"/>
                <a:cs typeface="Arial"/>
              </a:rPr>
              <a:t/>
            </a:r>
            <a:br>
              <a:rPr lang="nl-NL" sz="4000" b="1" dirty="0" smtClean="0">
                <a:ea typeface="Calibri"/>
                <a:cs typeface="Arial"/>
              </a:rPr>
            </a:br>
            <a:r>
              <a:rPr lang="nl-NL" sz="4000" dirty="0" smtClean="0">
                <a:ea typeface="Calibri"/>
                <a:cs typeface="Arial"/>
              </a:rPr>
              <a:t>2x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4000" dirty="0" smtClean="0">
                <a:ea typeface="Calibri"/>
                <a:cs typeface="Arial"/>
              </a:rPr>
              <a:t>(</a:t>
            </a:r>
            <a:r>
              <a:rPr lang="nl-NL" sz="4000" dirty="0" err="1" smtClean="0">
                <a:ea typeface="Calibri"/>
                <a:cs typeface="Arial"/>
              </a:rPr>
              <a:t>Fied</a:t>
            </a:r>
            <a:r>
              <a:rPr lang="nl-NL" sz="4000" dirty="0" smtClean="0">
                <a:ea typeface="Calibri"/>
                <a:cs typeface="Arial"/>
              </a:rPr>
              <a:t> </a:t>
            </a:r>
            <a:r>
              <a:rPr lang="nl-NL" sz="4000" dirty="0" err="1" smtClean="0">
                <a:ea typeface="Calibri"/>
                <a:cs typeface="Arial"/>
              </a:rPr>
              <a:t>fienel</a:t>
            </a:r>
            <a:r>
              <a:rPr lang="nl-NL" sz="4000" dirty="0" smtClean="0">
                <a:ea typeface="Calibri"/>
                <a:cs typeface="Arial"/>
              </a:rPr>
              <a:t> aan  3x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4000" dirty="0" err="1" smtClean="0">
                <a:ea typeface="Calibri"/>
                <a:cs typeface="Arial"/>
              </a:rPr>
              <a:t>fienel</a:t>
            </a:r>
            <a:r>
              <a:rPr lang="nl-NL" sz="4000" dirty="0" smtClean="0">
                <a:ea typeface="Calibri"/>
                <a:cs typeface="Arial"/>
              </a:rPr>
              <a:t> aan ja </a:t>
            </a:r>
            <a:r>
              <a:rPr lang="nl-NL" sz="4000" dirty="0" err="1" smtClean="0">
                <a:ea typeface="Calibri"/>
                <a:cs typeface="Arial"/>
              </a:rPr>
              <a:t>roeh</a:t>
            </a:r>
            <a:r>
              <a:rPr lang="nl-NL" sz="4000" dirty="0" smtClean="0">
                <a:ea typeface="Calibri"/>
                <a:cs typeface="Arial"/>
              </a:rPr>
              <a:t> </a:t>
            </a:r>
            <a:r>
              <a:rPr lang="nl-NL" sz="4000" dirty="0" err="1" smtClean="0">
                <a:ea typeface="Calibri"/>
                <a:cs typeface="Arial"/>
              </a:rPr>
              <a:t>allaah</a:t>
            </a:r>
            <a:r>
              <a:rPr lang="nl-NL" sz="4000" dirty="0" smtClean="0">
                <a:ea typeface="Calibri"/>
                <a:cs typeface="Arial"/>
              </a:rPr>
              <a:t>) 2x</a:t>
            </a:r>
            <a:br>
              <a:rPr lang="nl-NL" sz="4000" dirty="0" smtClean="0">
                <a:ea typeface="Calibri"/>
                <a:cs typeface="Arial"/>
              </a:rPr>
            </a:br>
            <a:r>
              <a:rPr lang="nl-NL" sz="2800" i="1" dirty="0" smtClean="0">
                <a:ea typeface="Calibri"/>
                <a:cs typeface="Arial"/>
              </a:rPr>
              <a:t>Vervul ons o Geest van God</a:t>
            </a:r>
            <a:endParaRPr lang="nl-NL" sz="2800" i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4755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136- Roeh Allahi nahnoe nasel     روح الله نحن نسأل</vt:lpstr>
      <vt:lpstr>1( روحُ الله نحن نسأل، إمتلكنا الآن 1 - (Roeh allahie nahnoe nas’el  imtaliknal aan حررن قيد النفوس، وارفع الأحزان ) (2) Harriran qaiden noefoesie  warfa’el ahzaan) 2x De Geest van God vragen wij: Neem ons in bezit, bevrijd ons en neem het verdriet weg</vt:lpstr>
      <vt:lpstr>Refrein فينا الآن يا روح الله    x3 فِض فينا الآن، 2x (Fied fienel aan  3x fienel aan ja roeh allaah) 2x Vervul ons o Geest van God</vt:lpstr>
      <vt:lpstr> ( روحُ الله نحن نطلب، قوّه الإيمان2 Roeh allahie nahnoe natleb  qoe-watel iemaan قوّة تنقل الجبالَ، تطردُ الشيطان ) (2) Qoe-waten tanqoeloe djiebalen tadroedoesh shaitaan ) 2x  Geest van God, we vragen de kracht van het geloof, de kracht die bergen verplaatst en Satan verjaagt</vt:lpstr>
      <vt:lpstr>Refrein فينا الآن يا روح الله    x3 فِض فينا الآن، 2x (Fied fienel aan  3x fienel aan ja roeh allaah) 2x Vervul ons o Geest van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136- Roeh Allahi nahnoe nasel     روح الله نحن نسأل</dc:title>
  <dc:creator>Gebruiker</dc:creator>
  <cp:lastModifiedBy>Gebruiker</cp:lastModifiedBy>
  <cp:revision>3</cp:revision>
  <dcterms:created xsi:type="dcterms:W3CDTF">2016-08-23T15:11:17Z</dcterms:created>
  <dcterms:modified xsi:type="dcterms:W3CDTF">2016-08-23T15:24:45Z</dcterms:modified>
</cp:coreProperties>
</file>