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5" r:id="rId3"/>
    <p:sldId id="276" r:id="rId4"/>
    <p:sldId id="277" r:id="rId5"/>
    <p:sldId id="278" r:id="rId6"/>
    <p:sldId id="279" r:id="rId7"/>
    <p:sldId id="280" r:id="rId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6" d="100"/>
          <a:sy n="36" d="100"/>
        </p:scale>
        <p:origin x="-49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C55E9739-D3C4-47A5-A2EB-E38EB3BE64B9}" type="datetimeFigureOut">
              <a:rPr lang="nl-NL" smtClean="0"/>
              <a:t>15-7-2017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308B116-7C79-4BD6-8B2D-5B511B8B002A}" type="slidenum">
              <a:rPr lang="nl-NL" smtClean="0"/>
              <a:t>‹nr.›</a:t>
            </a:fld>
            <a:endParaRPr lang="nl-NL"/>
          </a:p>
        </p:txBody>
      </p:sp>
    </p:spTree>
    <p:extLst>
      <p:ext uri="{BB962C8B-B14F-4D97-AF65-F5344CB8AC3E}">
        <p14:creationId xmlns:p14="http://schemas.microsoft.com/office/powerpoint/2010/main" val="1898049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55E9739-D3C4-47A5-A2EB-E38EB3BE64B9}" type="datetimeFigureOut">
              <a:rPr lang="nl-NL" smtClean="0"/>
              <a:t>15-7-2017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308B116-7C79-4BD6-8B2D-5B511B8B002A}" type="slidenum">
              <a:rPr lang="nl-NL" smtClean="0"/>
              <a:t>‹nr.›</a:t>
            </a:fld>
            <a:endParaRPr lang="nl-NL"/>
          </a:p>
        </p:txBody>
      </p:sp>
    </p:spTree>
    <p:extLst>
      <p:ext uri="{BB962C8B-B14F-4D97-AF65-F5344CB8AC3E}">
        <p14:creationId xmlns:p14="http://schemas.microsoft.com/office/powerpoint/2010/main" val="2983610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55E9739-D3C4-47A5-A2EB-E38EB3BE64B9}" type="datetimeFigureOut">
              <a:rPr lang="nl-NL" smtClean="0"/>
              <a:t>15-7-2017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308B116-7C79-4BD6-8B2D-5B511B8B002A}" type="slidenum">
              <a:rPr lang="nl-NL" smtClean="0"/>
              <a:t>‹nr.›</a:t>
            </a:fld>
            <a:endParaRPr lang="nl-NL"/>
          </a:p>
        </p:txBody>
      </p:sp>
    </p:spTree>
    <p:extLst>
      <p:ext uri="{BB962C8B-B14F-4D97-AF65-F5344CB8AC3E}">
        <p14:creationId xmlns:p14="http://schemas.microsoft.com/office/powerpoint/2010/main" val="1840374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55E9739-D3C4-47A5-A2EB-E38EB3BE64B9}" type="datetimeFigureOut">
              <a:rPr lang="nl-NL" smtClean="0"/>
              <a:t>15-7-2017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308B116-7C79-4BD6-8B2D-5B511B8B002A}" type="slidenum">
              <a:rPr lang="nl-NL" smtClean="0"/>
              <a:t>‹nr.›</a:t>
            </a:fld>
            <a:endParaRPr lang="nl-NL"/>
          </a:p>
        </p:txBody>
      </p:sp>
    </p:spTree>
    <p:extLst>
      <p:ext uri="{BB962C8B-B14F-4D97-AF65-F5344CB8AC3E}">
        <p14:creationId xmlns:p14="http://schemas.microsoft.com/office/powerpoint/2010/main" val="857785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C55E9739-D3C4-47A5-A2EB-E38EB3BE64B9}" type="datetimeFigureOut">
              <a:rPr lang="nl-NL" smtClean="0"/>
              <a:t>15-7-2017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308B116-7C79-4BD6-8B2D-5B511B8B002A}" type="slidenum">
              <a:rPr lang="nl-NL" smtClean="0"/>
              <a:t>‹nr.›</a:t>
            </a:fld>
            <a:endParaRPr lang="nl-NL"/>
          </a:p>
        </p:txBody>
      </p:sp>
    </p:spTree>
    <p:extLst>
      <p:ext uri="{BB962C8B-B14F-4D97-AF65-F5344CB8AC3E}">
        <p14:creationId xmlns:p14="http://schemas.microsoft.com/office/powerpoint/2010/main" val="3273875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C55E9739-D3C4-47A5-A2EB-E38EB3BE64B9}" type="datetimeFigureOut">
              <a:rPr lang="nl-NL" smtClean="0"/>
              <a:t>15-7-2017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308B116-7C79-4BD6-8B2D-5B511B8B002A}" type="slidenum">
              <a:rPr lang="nl-NL" smtClean="0"/>
              <a:t>‹nr.›</a:t>
            </a:fld>
            <a:endParaRPr lang="nl-NL"/>
          </a:p>
        </p:txBody>
      </p:sp>
    </p:spTree>
    <p:extLst>
      <p:ext uri="{BB962C8B-B14F-4D97-AF65-F5344CB8AC3E}">
        <p14:creationId xmlns:p14="http://schemas.microsoft.com/office/powerpoint/2010/main" val="1186869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C55E9739-D3C4-47A5-A2EB-E38EB3BE64B9}" type="datetimeFigureOut">
              <a:rPr lang="nl-NL" smtClean="0"/>
              <a:t>15-7-2017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308B116-7C79-4BD6-8B2D-5B511B8B002A}" type="slidenum">
              <a:rPr lang="nl-NL" smtClean="0"/>
              <a:t>‹nr.›</a:t>
            </a:fld>
            <a:endParaRPr lang="nl-NL"/>
          </a:p>
        </p:txBody>
      </p:sp>
    </p:spTree>
    <p:extLst>
      <p:ext uri="{BB962C8B-B14F-4D97-AF65-F5344CB8AC3E}">
        <p14:creationId xmlns:p14="http://schemas.microsoft.com/office/powerpoint/2010/main" val="3797328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C55E9739-D3C4-47A5-A2EB-E38EB3BE64B9}" type="datetimeFigureOut">
              <a:rPr lang="nl-NL" smtClean="0"/>
              <a:t>15-7-2017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308B116-7C79-4BD6-8B2D-5B511B8B002A}" type="slidenum">
              <a:rPr lang="nl-NL" smtClean="0"/>
              <a:t>‹nr.›</a:t>
            </a:fld>
            <a:endParaRPr lang="nl-NL"/>
          </a:p>
        </p:txBody>
      </p:sp>
    </p:spTree>
    <p:extLst>
      <p:ext uri="{BB962C8B-B14F-4D97-AF65-F5344CB8AC3E}">
        <p14:creationId xmlns:p14="http://schemas.microsoft.com/office/powerpoint/2010/main" val="1165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55E9739-D3C4-47A5-A2EB-E38EB3BE64B9}" type="datetimeFigureOut">
              <a:rPr lang="nl-NL" smtClean="0"/>
              <a:t>15-7-2017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308B116-7C79-4BD6-8B2D-5B511B8B002A}" type="slidenum">
              <a:rPr lang="nl-NL" smtClean="0"/>
              <a:t>‹nr.›</a:t>
            </a:fld>
            <a:endParaRPr lang="nl-NL"/>
          </a:p>
        </p:txBody>
      </p:sp>
    </p:spTree>
    <p:extLst>
      <p:ext uri="{BB962C8B-B14F-4D97-AF65-F5344CB8AC3E}">
        <p14:creationId xmlns:p14="http://schemas.microsoft.com/office/powerpoint/2010/main" val="1614568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C55E9739-D3C4-47A5-A2EB-E38EB3BE64B9}" type="datetimeFigureOut">
              <a:rPr lang="nl-NL" smtClean="0"/>
              <a:t>15-7-2017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308B116-7C79-4BD6-8B2D-5B511B8B002A}" type="slidenum">
              <a:rPr lang="nl-NL" smtClean="0"/>
              <a:t>‹nr.›</a:t>
            </a:fld>
            <a:endParaRPr lang="nl-NL"/>
          </a:p>
        </p:txBody>
      </p:sp>
    </p:spTree>
    <p:extLst>
      <p:ext uri="{BB962C8B-B14F-4D97-AF65-F5344CB8AC3E}">
        <p14:creationId xmlns:p14="http://schemas.microsoft.com/office/powerpoint/2010/main" val="2878357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C55E9739-D3C4-47A5-A2EB-E38EB3BE64B9}" type="datetimeFigureOut">
              <a:rPr lang="nl-NL" smtClean="0"/>
              <a:t>15-7-2017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308B116-7C79-4BD6-8B2D-5B511B8B002A}" type="slidenum">
              <a:rPr lang="nl-NL" smtClean="0"/>
              <a:t>‹nr.›</a:t>
            </a:fld>
            <a:endParaRPr lang="nl-NL"/>
          </a:p>
        </p:txBody>
      </p:sp>
    </p:spTree>
    <p:extLst>
      <p:ext uri="{BB962C8B-B14F-4D97-AF65-F5344CB8AC3E}">
        <p14:creationId xmlns:p14="http://schemas.microsoft.com/office/powerpoint/2010/main" val="335629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5E9739-D3C4-47A5-A2EB-E38EB3BE64B9}" type="datetimeFigureOut">
              <a:rPr lang="nl-NL" smtClean="0"/>
              <a:t>15-7-2017</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08B116-7C79-4BD6-8B2D-5B511B8B002A}" type="slidenum">
              <a:rPr lang="nl-NL" smtClean="0"/>
              <a:t>‹nr.›</a:t>
            </a:fld>
            <a:endParaRPr lang="nl-NL"/>
          </a:p>
        </p:txBody>
      </p:sp>
    </p:spTree>
    <p:extLst>
      <p:ext uri="{BB962C8B-B14F-4D97-AF65-F5344CB8AC3E}">
        <p14:creationId xmlns:p14="http://schemas.microsoft.com/office/powerpoint/2010/main" val="426013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274638"/>
            <a:ext cx="8229600" cy="6250706"/>
          </a:xfrm>
        </p:spPr>
        <p:txBody>
          <a:bodyPr/>
          <a:lstStyle/>
          <a:p>
            <a:pPr lvl="0"/>
            <a:r>
              <a:rPr lang="nl-NL" dirty="0"/>
              <a:t>boek 2 lied 652 </a:t>
            </a:r>
            <a:r>
              <a:rPr lang="nl-NL" dirty="0" smtClean="0"/>
              <a:t/>
            </a:r>
            <a:br>
              <a:rPr lang="nl-NL" dirty="0" smtClean="0"/>
            </a:br>
            <a:r>
              <a:rPr lang="nl-NL" dirty="0" err="1" smtClean="0"/>
              <a:t>Naqtariboe</a:t>
            </a:r>
            <a:r>
              <a:rPr lang="nl-NL" dirty="0" smtClean="0"/>
              <a:t> </a:t>
            </a:r>
            <a:r>
              <a:rPr lang="nl-NL" dirty="0"/>
              <a:t>men </a:t>
            </a:r>
            <a:r>
              <a:rPr lang="nl-NL" dirty="0" err="1"/>
              <a:t>arshika</a:t>
            </a:r>
            <a:r>
              <a:rPr lang="nl-NL" dirty="0"/>
              <a:t>  </a:t>
            </a:r>
            <a:endParaRPr lang="nl-NL" dirty="0">
              <a:effectLst/>
            </a:endParaRPr>
          </a:p>
        </p:txBody>
      </p:sp>
    </p:spTree>
    <p:extLst>
      <p:ext uri="{BB962C8B-B14F-4D97-AF65-F5344CB8AC3E}">
        <p14:creationId xmlns:p14="http://schemas.microsoft.com/office/powerpoint/2010/main" val="2158821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60648"/>
            <a:ext cx="8229600" cy="4536504"/>
          </a:xfrm>
        </p:spPr>
        <p:txBody>
          <a:bodyPr>
            <a:normAutofit fontScale="90000"/>
          </a:bodyPr>
          <a:lstStyle/>
          <a:p>
            <a:r>
              <a:rPr lang="nl-NL" dirty="0">
                <a:solidFill>
                  <a:prstClr val="black"/>
                </a:solidFill>
              </a:rPr>
              <a:t> 2x(</a:t>
            </a:r>
            <a:r>
              <a:rPr lang="ar-SY" b="1" dirty="0">
                <a:solidFill>
                  <a:prstClr val="black"/>
                </a:solidFill>
              </a:rPr>
              <a:t>1نقترب من عرشك نسكب قلوبنا نتضع أمامك نطلب حضورك</a:t>
            </a:r>
            <a:r>
              <a:rPr lang="ar-SY" dirty="0">
                <a:solidFill>
                  <a:prstClr val="black"/>
                </a:solidFill>
              </a:rPr>
              <a:t>)</a:t>
            </a:r>
            <a:r>
              <a:rPr lang="ar-SY" sz="4000" dirty="0">
                <a:solidFill>
                  <a:prstClr val="black"/>
                </a:solidFill>
              </a:rPr>
              <a:t/>
            </a:r>
            <a:br>
              <a:rPr lang="ar-SY" sz="4000" dirty="0">
                <a:solidFill>
                  <a:prstClr val="black"/>
                </a:solidFill>
              </a:rPr>
            </a:br>
            <a:r>
              <a:rPr lang="nl-NL" sz="4000" dirty="0" err="1">
                <a:solidFill>
                  <a:prstClr val="black"/>
                </a:solidFill>
              </a:rPr>
              <a:t>Naqtariboe</a:t>
            </a:r>
            <a:r>
              <a:rPr lang="nl-NL" sz="4000" dirty="0">
                <a:solidFill>
                  <a:prstClr val="black"/>
                </a:solidFill>
              </a:rPr>
              <a:t>- men </a:t>
            </a:r>
            <a:r>
              <a:rPr lang="nl-NL" sz="4000" dirty="0" err="1">
                <a:solidFill>
                  <a:prstClr val="black"/>
                </a:solidFill>
              </a:rPr>
              <a:t>arshika</a:t>
            </a:r>
            <a:r>
              <a:rPr lang="nl-NL" sz="4000" dirty="0">
                <a:solidFill>
                  <a:prstClr val="black"/>
                </a:solidFill>
              </a:rPr>
              <a:t>- </a:t>
            </a:r>
            <a:r>
              <a:rPr lang="nl-NL" sz="4000" dirty="0" smtClean="0">
                <a:solidFill>
                  <a:prstClr val="black"/>
                </a:solidFill>
              </a:rPr>
              <a:t/>
            </a:r>
            <a:br>
              <a:rPr lang="nl-NL" sz="4000" dirty="0" smtClean="0">
                <a:solidFill>
                  <a:prstClr val="black"/>
                </a:solidFill>
              </a:rPr>
            </a:br>
            <a:r>
              <a:rPr lang="nl-NL" sz="4000" dirty="0" err="1" smtClean="0">
                <a:solidFill>
                  <a:prstClr val="black"/>
                </a:solidFill>
              </a:rPr>
              <a:t>nas</a:t>
            </a:r>
            <a:r>
              <a:rPr lang="nl-NL" sz="4000" dirty="0" smtClean="0">
                <a:solidFill>
                  <a:prstClr val="black"/>
                </a:solidFill>
              </a:rPr>
              <a:t> </a:t>
            </a:r>
            <a:r>
              <a:rPr lang="nl-NL" sz="4000" dirty="0" err="1">
                <a:solidFill>
                  <a:prstClr val="black"/>
                </a:solidFill>
              </a:rPr>
              <a:t>koeb</a:t>
            </a:r>
            <a:r>
              <a:rPr lang="nl-NL" sz="4000" dirty="0">
                <a:solidFill>
                  <a:prstClr val="black"/>
                </a:solidFill>
              </a:rPr>
              <a:t> </a:t>
            </a:r>
            <a:r>
              <a:rPr lang="nl-NL" sz="4000" dirty="0" err="1">
                <a:solidFill>
                  <a:prstClr val="black"/>
                </a:solidFill>
              </a:rPr>
              <a:t>qoeloebana</a:t>
            </a:r>
            <a:r>
              <a:rPr lang="nl-NL" sz="4000" dirty="0">
                <a:solidFill>
                  <a:prstClr val="black"/>
                </a:solidFill>
              </a:rPr>
              <a:t>, </a:t>
            </a:r>
            <a:r>
              <a:rPr lang="nl-NL" sz="4000" dirty="0" smtClean="0">
                <a:solidFill>
                  <a:prstClr val="black"/>
                </a:solidFill>
              </a:rPr>
              <a:t/>
            </a:r>
            <a:br>
              <a:rPr lang="nl-NL" sz="4000" dirty="0" smtClean="0">
                <a:solidFill>
                  <a:prstClr val="black"/>
                </a:solidFill>
              </a:rPr>
            </a:br>
            <a:r>
              <a:rPr lang="nl-NL" sz="4000" dirty="0" smtClean="0">
                <a:solidFill>
                  <a:prstClr val="black"/>
                </a:solidFill>
              </a:rPr>
              <a:t>Na</a:t>
            </a:r>
            <a:r>
              <a:rPr lang="nl-NL" sz="4000" dirty="0">
                <a:solidFill>
                  <a:prstClr val="black"/>
                </a:solidFill>
              </a:rPr>
              <a:t>’ ta di oe- </a:t>
            </a:r>
            <a:r>
              <a:rPr lang="nl-NL" sz="4000" dirty="0" err="1">
                <a:solidFill>
                  <a:prstClr val="black"/>
                </a:solidFill>
              </a:rPr>
              <a:t>amamaka</a:t>
            </a:r>
            <a:r>
              <a:rPr lang="nl-NL" sz="4000" dirty="0">
                <a:solidFill>
                  <a:prstClr val="black"/>
                </a:solidFill>
              </a:rPr>
              <a:t>- </a:t>
            </a:r>
            <a:r>
              <a:rPr lang="nl-NL" sz="4000" dirty="0" smtClean="0">
                <a:solidFill>
                  <a:prstClr val="black"/>
                </a:solidFill>
              </a:rPr>
              <a:t/>
            </a:r>
            <a:br>
              <a:rPr lang="nl-NL" sz="4000" dirty="0" smtClean="0">
                <a:solidFill>
                  <a:prstClr val="black"/>
                </a:solidFill>
              </a:rPr>
            </a:br>
            <a:r>
              <a:rPr lang="nl-NL" sz="4000" dirty="0" smtClean="0">
                <a:solidFill>
                  <a:prstClr val="black"/>
                </a:solidFill>
              </a:rPr>
              <a:t>nat </a:t>
            </a:r>
            <a:r>
              <a:rPr lang="nl-NL" sz="4000" dirty="0" err="1">
                <a:solidFill>
                  <a:prstClr val="black"/>
                </a:solidFill>
              </a:rPr>
              <a:t>loeb</a:t>
            </a:r>
            <a:r>
              <a:rPr lang="nl-NL" sz="4000" dirty="0">
                <a:solidFill>
                  <a:prstClr val="black"/>
                </a:solidFill>
              </a:rPr>
              <a:t> </a:t>
            </a:r>
            <a:r>
              <a:rPr lang="nl-NL" sz="4000" dirty="0" err="1">
                <a:solidFill>
                  <a:prstClr val="black"/>
                </a:solidFill>
              </a:rPr>
              <a:t>hoedoeraka</a:t>
            </a:r>
            <a:r>
              <a:rPr lang="nl-NL" sz="4000" dirty="0">
                <a:solidFill>
                  <a:prstClr val="black"/>
                </a:solidFill>
              </a:rPr>
              <a:t> </a:t>
            </a:r>
            <a:r>
              <a:rPr lang="nl-NL" sz="4000" dirty="0" smtClean="0">
                <a:solidFill>
                  <a:prstClr val="black"/>
                </a:solidFill>
              </a:rPr>
              <a:t>2x</a:t>
            </a:r>
            <a:r>
              <a:rPr lang="nl-NL" sz="3600" dirty="0" smtClean="0">
                <a:solidFill>
                  <a:prstClr val="black"/>
                </a:solidFill>
              </a:rPr>
              <a:t/>
            </a:r>
            <a:br>
              <a:rPr lang="nl-NL" sz="3600" dirty="0" smtClean="0">
                <a:solidFill>
                  <a:prstClr val="black"/>
                </a:solidFill>
              </a:rPr>
            </a:br>
            <a:r>
              <a:rPr lang="nl-NL" sz="3100" i="1" dirty="0">
                <a:solidFill>
                  <a:prstClr val="black"/>
                </a:solidFill>
              </a:rPr>
              <a:t>wij naderen Uw troon, leggen ons hart in verootmoediging voor U;</a:t>
            </a:r>
            <a:endParaRPr lang="nl-NL" sz="3100" i="1" dirty="0"/>
          </a:p>
        </p:txBody>
      </p:sp>
    </p:spTree>
    <p:extLst>
      <p:ext uri="{BB962C8B-B14F-4D97-AF65-F5344CB8AC3E}">
        <p14:creationId xmlns:p14="http://schemas.microsoft.com/office/powerpoint/2010/main" val="2363404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9655"/>
            <a:ext cx="8790696" cy="5157192"/>
          </a:xfrm>
        </p:spPr>
        <p:txBody>
          <a:bodyPr>
            <a:normAutofit/>
          </a:bodyPr>
          <a:lstStyle/>
          <a:p>
            <a:r>
              <a:rPr lang="nl-NL" sz="4000" dirty="0" smtClean="0"/>
              <a:t/>
            </a:r>
            <a:br>
              <a:rPr lang="nl-NL" sz="4000" dirty="0" smtClean="0"/>
            </a:br>
            <a:r>
              <a:rPr lang="nl-NL" sz="4000" dirty="0" smtClean="0"/>
              <a:t>(</a:t>
            </a:r>
            <a:r>
              <a:rPr lang="ar-SY" sz="4000" b="1" dirty="0"/>
              <a:t>ألا تعود أنت فتحيينا اشعل قلوبنا كي نحيا لمجدك)2</a:t>
            </a:r>
            <a:r>
              <a:rPr lang="ar-SY" sz="4000" dirty="0"/>
              <a:t/>
            </a:r>
            <a:br>
              <a:rPr lang="ar-SY" sz="4000" dirty="0"/>
            </a:br>
            <a:r>
              <a:rPr lang="nl-NL" sz="4000" dirty="0"/>
              <a:t>A la- ta oe doe- </a:t>
            </a:r>
            <a:r>
              <a:rPr lang="nl-NL" sz="4000" dirty="0" err="1"/>
              <a:t>anta</a:t>
            </a:r>
            <a:r>
              <a:rPr lang="nl-NL" sz="4000" dirty="0"/>
              <a:t> fa </a:t>
            </a:r>
            <a:r>
              <a:rPr lang="nl-NL" sz="4000" dirty="0" err="1"/>
              <a:t>tohyina</a:t>
            </a:r>
            <a:r>
              <a:rPr lang="nl-NL" sz="4000" dirty="0"/>
              <a:t>- </a:t>
            </a:r>
            <a:r>
              <a:rPr lang="nl-NL" sz="4000" dirty="0" err="1"/>
              <a:t>ash</a:t>
            </a:r>
            <a:r>
              <a:rPr lang="nl-NL" sz="4000" dirty="0"/>
              <a:t> el- </a:t>
            </a:r>
            <a:r>
              <a:rPr lang="nl-NL" sz="4000" dirty="0" err="1"/>
              <a:t>koeloebana</a:t>
            </a:r>
            <a:r>
              <a:rPr lang="nl-NL" sz="4000" dirty="0"/>
              <a:t> </a:t>
            </a:r>
            <a:r>
              <a:rPr lang="nl-NL" sz="4000" dirty="0" err="1"/>
              <a:t>kainahya</a:t>
            </a:r>
            <a:r>
              <a:rPr lang="nl-NL" sz="4000" dirty="0"/>
              <a:t> li </a:t>
            </a:r>
            <a:r>
              <a:rPr lang="nl-NL" sz="4000" dirty="0" err="1"/>
              <a:t>madjdika</a:t>
            </a:r>
            <a:r>
              <a:rPr lang="nl-NL" sz="4000" dirty="0"/>
              <a:t>- 2x</a:t>
            </a:r>
            <a:br>
              <a:rPr lang="nl-NL" sz="4000" dirty="0"/>
            </a:br>
            <a:r>
              <a:rPr lang="nl-NL" sz="4000" dirty="0"/>
              <a:t>(</a:t>
            </a:r>
            <a:r>
              <a:rPr lang="ar-SY" sz="4000" b="1" dirty="0"/>
              <a:t>هلم يا روح الله تعال كرياح عاصفة </a:t>
            </a:r>
            <a:r>
              <a:rPr lang="ar-SY" sz="4000" dirty="0"/>
              <a:t>) 2</a:t>
            </a:r>
            <a:br>
              <a:rPr lang="ar-SY" sz="4000" dirty="0"/>
            </a:br>
            <a:r>
              <a:rPr lang="es-ES" sz="4000" dirty="0"/>
              <a:t>Haloe maya roehal la he ta’al kariyaa sifa-</a:t>
            </a:r>
            <a:r>
              <a:rPr lang="nl-NL" dirty="0"/>
              <a:t/>
            </a:r>
            <a:br>
              <a:rPr lang="nl-NL" dirty="0"/>
            </a:br>
            <a:r>
              <a:rPr lang="nl-NL" sz="2800" i="1" dirty="0" smtClean="0"/>
              <a:t>we </a:t>
            </a:r>
            <a:r>
              <a:rPr lang="nl-NL" sz="2800" i="1" dirty="0"/>
              <a:t>vragen Uw aanwezigheid. Maak ons levend, </a:t>
            </a:r>
            <a:r>
              <a:rPr lang="nl-NL" sz="2800" i="1" dirty="0" smtClean="0"/>
              <a:t/>
            </a:r>
            <a:br>
              <a:rPr lang="nl-NL" sz="2800" i="1" dirty="0" smtClean="0"/>
            </a:br>
            <a:r>
              <a:rPr lang="nl-NL" sz="2800" i="1" dirty="0" smtClean="0"/>
              <a:t>zet </a:t>
            </a:r>
            <a:r>
              <a:rPr lang="nl-NL" sz="2800" i="1" dirty="0"/>
              <a:t>ons hart in vuur en vlam om tot Uw eer te leven. </a:t>
            </a:r>
            <a:r>
              <a:rPr lang="nl-NL" sz="2800" i="1" dirty="0" smtClean="0"/>
              <a:t/>
            </a:r>
            <a:br>
              <a:rPr lang="nl-NL" sz="2800" i="1" dirty="0" smtClean="0"/>
            </a:br>
            <a:r>
              <a:rPr lang="nl-NL" sz="2800" i="1" dirty="0" smtClean="0"/>
              <a:t>Kom, </a:t>
            </a:r>
            <a:r>
              <a:rPr lang="nl-NL" sz="2800" i="1" dirty="0"/>
              <a:t>o Geest van God als een </a:t>
            </a:r>
            <a:r>
              <a:rPr lang="nl-NL" sz="2800" i="1" dirty="0" smtClean="0"/>
              <a:t>stormwind</a:t>
            </a:r>
            <a:endParaRPr lang="nl-NL" sz="2800" i="1" dirty="0"/>
          </a:p>
        </p:txBody>
      </p:sp>
    </p:spTree>
    <p:extLst>
      <p:ext uri="{BB962C8B-B14F-4D97-AF65-F5344CB8AC3E}">
        <p14:creationId xmlns:p14="http://schemas.microsoft.com/office/powerpoint/2010/main" val="3312611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5472608"/>
          </a:xfrm>
        </p:spPr>
        <p:txBody>
          <a:bodyPr>
            <a:normAutofit fontScale="90000"/>
          </a:bodyPr>
          <a:lstStyle/>
          <a:p>
            <a:r>
              <a:rPr lang="nl-NL" dirty="0" smtClean="0"/>
              <a:t/>
            </a:r>
            <a:br>
              <a:rPr lang="nl-NL" dirty="0" smtClean="0"/>
            </a:br>
            <a:r>
              <a:rPr lang="nl-NL" dirty="0" smtClean="0"/>
              <a:t>refrein</a:t>
            </a:r>
            <a:r>
              <a:rPr lang="ar-SY" dirty="0" smtClean="0"/>
              <a:t>القرار</a:t>
            </a:r>
            <a:r>
              <a:rPr lang="nl-NL" dirty="0" smtClean="0"/>
              <a:t> </a:t>
            </a:r>
            <a:r>
              <a:rPr lang="ar-SY" dirty="0"/>
              <a:t/>
            </a:r>
            <a:br>
              <a:rPr lang="ar-SY" dirty="0"/>
            </a:br>
            <a:r>
              <a:rPr lang="ar-SY" sz="4900" b="1" dirty="0"/>
              <a:t>(هل تحيا هذه العظام أحييها بروحك </a:t>
            </a:r>
            <a:r>
              <a:rPr lang="nl-NL" sz="4900" b="1" dirty="0" smtClean="0"/>
              <a:t/>
            </a:r>
            <a:br>
              <a:rPr lang="nl-NL" sz="4900" b="1" dirty="0" smtClean="0"/>
            </a:br>
            <a:r>
              <a:rPr lang="ar-SY" sz="4900" b="1" dirty="0" smtClean="0"/>
              <a:t>هيا </a:t>
            </a:r>
            <a:r>
              <a:rPr lang="ar-SY" sz="4900" b="1" dirty="0"/>
              <a:t>انهض شعبك وابدأ في أنا)</a:t>
            </a:r>
            <a:r>
              <a:rPr lang="ar-SY" sz="4900" dirty="0"/>
              <a:t>2</a:t>
            </a:r>
            <a:r>
              <a:rPr lang="ar-SY" dirty="0"/>
              <a:t/>
            </a:r>
            <a:br>
              <a:rPr lang="ar-SY" dirty="0"/>
            </a:br>
            <a:r>
              <a:rPr lang="sv-SE" dirty="0">
                <a:solidFill>
                  <a:prstClr val="black"/>
                </a:solidFill>
              </a:rPr>
              <a:t>hal tah ya ha zil iezam</a:t>
            </a:r>
            <a:r>
              <a:rPr lang="nl-NL" dirty="0" smtClean="0"/>
              <a:t>, </a:t>
            </a:r>
            <a:r>
              <a:rPr lang="nl-NL" dirty="0"/>
              <a:t>ah </a:t>
            </a:r>
            <a:r>
              <a:rPr lang="nl-NL" dirty="0" err="1"/>
              <a:t>ye</a:t>
            </a:r>
            <a:r>
              <a:rPr lang="nl-NL" dirty="0"/>
              <a:t> ha </a:t>
            </a:r>
            <a:r>
              <a:rPr lang="nl-NL" dirty="0" err="1"/>
              <a:t>biroechieka</a:t>
            </a:r>
            <a:r>
              <a:rPr lang="nl-NL" dirty="0"/>
              <a:t>, </a:t>
            </a:r>
            <a:br>
              <a:rPr lang="nl-NL" dirty="0"/>
            </a:br>
            <a:r>
              <a:rPr lang="nl-NL" dirty="0"/>
              <a:t>hey </a:t>
            </a:r>
            <a:r>
              <a:rPr lang="nl-NL" dirty="0" err="1" smtClean="0"/>
              <a:t>an</a:t>
            </a:r>
            <a:r>
              <a:rPr lang="nl-NL" dirty="0" smtClean="0"/>
              <a:t> </a:t>
            </a:r>
            <a:r>
              <a:rPr lang="nl-NL" dirty="0" err="1" smtClean="0"/>
              <a:t>hid</a:t>
            </a:r>
            <a:r>
              <a:rPr lang="nl-NL" dirty="0" smtClean="0"/>
              <a:t> </a:t>
            </a:r>
            <a:r>
              <a:rPr lang="nl-NL" dirty="0" err="1"/>
              <a:t>shabaka</a:t>
            </a:r>
            <a:r>
              <a:rPr lang="nl-NL" dirty="0"/>
              <a:t>, </a:t>
            </a:r>
            <a:r>
              <a:rPr lang="nl-NL" dirty="0" err="1"/>
              <a:t>wab</a:t>
            </a:r>
            <a:r>
              <a:rPr lang="nl-NL" dirty="0"/>
              <a:t> </a:t>
            </a:r>
            <a:r>
              <a:rPr lang="nl-NL" dirty="0" err="1"/>
              <a:t>daa</a:t>
            </a:r>
            <a:r>
              <a:rPr lang="nl-NL" dirty="0"/>
              <a:t> </a:t>
            </a:r>
            <a:r>
              <a:rPr lang="nl-NL" dirty="0" err="1"/>
              <a:t>fi</a:t>
            </a:r>
            <a:r>
              <a:rPr lang="nl-NL" dirty="0"/>
              <a:t> </a:t>
            </a:r>
            <a:r>
              <a:rPr lang="nl-NL" dirty="0" err="1"/>
              <a:t>yaa</a:t>
            </a:r>
            <a:r>
              <a:rPr lang="nl-NL" dirty="0"/>
              <a:t> </a:t>
            </a:r>
            <a:r>
              <a:rPr lang="nl-NL" dirty="0" err="1"/>
              <a:t>ana</a:t>
            </a:r>
            <a:r>
              <a:rPr lang="nl-NL" dirty="0"/>
              <a:t/>
            </a:r>
            <a:br>
              <a:rPr lang="nl-NL" dirty="0"/>
            </a:br>
            <a:r>
              <a:rPr lang="nl-NL" dirty="0" smtClean="0"/>
              <a:t>2x</a:t>
            </a:r>
            <a:br>
              <a:rPr lang="nl-NL" dirty="0" smtClean="0"/>
            </a:br>
            <a:r>
              <a:rPr lang="nl-NL" sz="3100" i="1" dirty="0" smtClean="0"/>
              <a:t>Zolang </a:t>
            </a:r>
            <a:r>
              <a:rPr lang="nl-NL" sz="3100" i="1" dirty="0"/>
              <a:t>die botten leven, maak hun levend ,Here, door Uw Geest. </a:t>
            </a:r>
            <a:r>
              <a:rPr lang="nl-NL" sz="3100" i="1" dirty="0" smtClean="0"/>
              <a:t>Wek </a:t>
            </a:r>
            <a:r>
              <a:rPr lang="nl-NL" sz="3100" i="1" dirty="0"/>
              <a:t>uw volk op en begin bij mij</a:t>
            </a:r>
            <a:br>
              <a:rPr lang="nl-NL" sz="3100" i="1" dirty="0"/>
            </a:br>
            <a:endParaRPr lang="nl-NL" sz="3100" i="1" dirty="0"/>
          </a:p>
        </p:txBody>
      </p:sp>
    </p:spTree>
    <p:extLst>
      <p:ext uri="{BB962C8B-B14F-4D97-AF65-F5344CB8AC3E}">
        <p14:creationId xmlns:p14="http://schemas.microsoft.com/office/powerpoint/2010/main" val="1346144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8357"/>
            <a:ext cx="8280920" cy="4824536"/>
          </a:xfrm>
        </p:spPr>
        <p:txBody>
          <a:bodyPr>
            <a:normAutofit/>
          </a:bodyPr>
          <a:lstStyle/>
          <a:p>
            <a:r>
              <a:rPr lang="ar-SY" sz="4000" dirty="0"/>
              <a:t>2- </a:t>
            </a:r>
            <a:r>
              <a:rPr lang="ar-SY" b="1" dirty="0"/>
              <a:t>(العالم سيمضي وشهوته تزول احفظنا من طرقه فلا نحيا في فتور</a:t>
            </a:r>
            <a:r>
              <a:rPr lang="ar-SY" dirty="0"/>
              <a:t>)2</a:t>
            </a:r>
            <a:r>
              <a:rPr lang="ar-SY" sz="4000" dirty="0"/>
              <a:t/>
            </a:r>
            <a:br>
              <a:rPr lang="ar-SY" sz="4000" dirty="0"/>
            </a:br>
            <a:r>
              <a:rPr lang="nl-NL" sz="4000" dirty="0"/>
              <a:t>Al </a:t>
            </a:r>
            <a:r>
              <a:rPr lang="nl-NL" sz="4000" dirty="0" err="1"/>
              <a:t>alamoesa</a:t>
            </a:r>
            <a:r>
              <a:rPr lang="nl-NL" sz="4000" dirty="0"/>
              <a:t> yam di </a:t>
            </a:r>
            <a:r>
              <a:rPr lang="nl-NL" sz="4000" dirty="0" err="1"/>
              <a:t>wa</a:t>
            </a:r>
            <a:r>
              <a:rPr lang="nl-NL" sz="4000" dirty="0"/>
              <a:t> </a:t>
            </a:r>
            <a:r>
              <a:rPr lang="nl-NL" sz="4000" dirty="0" err="1"/>
              <a:t>shah</a:t>
            </a:r>
            <a:r>
              <a:rPr lang="nl-NL" sz="4000" dirty="0"/>
              <a:t> </a:t>
            </a:r>
            <a:r>
              <a:rPr lang="nl-NL" sz="4000" dirty="0" smtClean="0"/>
              <a:t/>
            </a:r>
            <a:br>
              <a:rPr lang="nl-NL" sz="4000" dirty="0" smtClean="0"/>
            </a:br>
            <a:r>
              <a:rPr lang="nl-NL" sz="4000" dirty="0" err="1" smtClean="0"/>
              <a:t>watoe</a:t>
            </a:r>
            <a:r>
              <a:rPr lang="nl-NL" sz="4000" dirty="0" smtClean="0"/>
              <a:t> </a:t>
            </a:r>
            <a:r>
              <a:rPr lang="nl-NL" sz="4000" dirty="0"/>
              <a:t>hoe ta zoel, </a:t>
            </a:r>
            <a:r>
              <a:rPr lang="nl-NL" sz="4000" dirty="0" smtClean="0"/>
              <a:t>ah </a:t>
            </a:r>
            <a:r>
              <a:rPr lang="nl-NL" sz="4000" dirty="0" err="1"/>
              <a:t>faz</a:t>
            </a:r>
            <a:r>
              <a:rPr lang="nl-NL" sz="4000" dirty="0"/>
              <a:t> na men </a:t>
            </a:r>
            <a:r>
              <a:rPr lang="nl-NL" sz="4000" dirty="0" err="1"/>
              <a:t>toeroekihi</a:t>
            </a:r>
            <a:r>
              <a:rPr lang="nl-NL" sz="4000" dirty="0"/>
              <a:t>- </a:t>
            </a:r>
            <a:r>
              <a:rPr lang="nl-NL" sz="4000" dirty="0" err="1"/>
              <a:t>fala</a:t>
            </a:r>
            <a:r>
              <a:rPr lang="nl-NL" sz="4000" dirty="0"/>
              <a:t> </a:t>
            </a:r>
            <a:r>
              <a:rPr lang="nl-NL" sz="4000" dirty="0" err="1"/>
              <a:t>nahya</a:t>
            </a:r>
            <a:r>
              <a:rPr lang="nl-NL" sz="4000" dirty="0"/>
              <a:t> </a:t>
            </a:r>
            <a:r>
              <a:rPr lang="nl-NL" sz="4000" dirty="0" err="1" smtClean="0"/>
              <a:t>fi</a:t>
            </a:r>
            <a:r>
              <a:rPr lang="nl-NL" sz="4000" dirty="0" smtClean="0"/>
              <a:t> </a:t>
            </a:r>
            <a:r>
              <a:rPr lang="nl-NL" sz="4000" dirty="0" err="1"/>
              <a:t>fotoer</a:t>
            </a:r>
            <a:r>
              <a:rPr lang="nl-NL" sz="4000" dirty="0"/>
              <a:t> 2x</a:t>
            </a:r>
            <a:br>
              <a:rPr lang="nl-NL" sz="4000" dirty="0"/>
            </a:br>
            <a:r>
              <a:rPr lang="nl-NL" sz="2800" i="1" dirty="0" smtClean="0"/>
              <a:t>De wereld zal vergaan met zijn begeerten. </a:t>
            </a:r>
            <a:br>
              <a:rPr lang="nl-NL" sz="2800" i="1" dirty="0" smtClean="0"/>
            </a:br>
            <a:r>
              <a:rPr lang="nl-NL" sz="2800" i="1" dirty="0" smtClean="0"/>
              <a:t>Bewaar ons van zijn wegen om niet in lauwheid te leven. </a:t>
            </a:r>
            <a:endParaRPr lang="nl-NL" sz="2800" dirty="0"/>
          </a:p>
        </p:txBody>
      </p:sp>
    </p:spTree>
    <p:extLst>
      <p:ext uri="{BB962C8B-B14F-4D97-AF65-F5344CB8AC3E}">
        <p14:creationId xmlns:p14="http://schemas.microsoft.com/office/powerpoint/2010/main" val="3108051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260648"/>
            <a:ext cx="8640960" cy="5040560"/>
          </a:xfrm>
        </p:spPr>
        <p:txBody>
          <a:bodyPr/>
          <a:lstStyle/>
          <a:p>
            <a:r>
              <a:rPr lang="nl-NL" sz="4000" dirty="0">
                <a:solidFill>
                  <a:prstClr val="black"/>
                </a:solidFill>
              </a:rPr>
              <a:t>(</a:t>
            </a:r>
            <a:r>
              <a:rPr lang="ar-SY" sz="4000" b="1" dirty="0">
                <a:solidFill>
                  <a:prstClr val="black"/>
                </a:solidFill>
              </a:rPr>
              <a:t>اسبي قلوبنا املأنا بحبك حبًا للخطاة حبًا لبعضنا)2</a:t>
            </a:r>
            <a:r>
              <a:rPr lang="ar-SY" sz="4000" dirty="0">
                <a:solidFill>
                  <a:prstClr val="black"/>
                </a:solidFill>
              </a:rPr>
              <a:t/>
            </a:r>
            <a:br>
              <a:rPr lang="ar-SY" sz="4000" dirty="0">
                <a:solidFill>
                  <a:prstClr val="black"/>
                </a:solidFill>
              </a:rPr>
            </a:br>
            <a:r>
              <a:rPr lang="nl-NL" sz="4000" dirty="0" err="1">
                <a:solidFill>
                  <a:prstClr val="black"/>
                </a:solidFill>
              </a:rPr>
              <a:t>Isnie</a:t>
            </a:r>
            <a:r>
              <a:rPr lang="nl-NL" sz="4000" dirty="0">
                <a:solidFill>
                  <a:prstClr val="black"/>
                </a:solidFill>
              </a:rPr>
              <a:t> </a:t>
            </a:r>
            <a:r>
              <a:rPr lang="nl-NL" sz="4000" dirty="0" err="1">
                <a:solidFill>
                  <a:prstClr val="black"/>
                </a:solidFill>
              </a:rPr>
              <a:t>qoeloebana</a:t>
            </a:r>
            <a:r>
              <a:rPr lang="nl-NL" sz="4000" dirty="0">
                <a:solidFill>
                  <a:prstClr val="black"/>
                </a:solidFill>
              </a:rPr>
              <a:t> </a:t>
            </a:r>
            <a:r>
              <a:rPr lang="nl-NL" sz="4000" dirty="0" err="1">
                <a:solidFill>
                  <a:prstClr val="black"/>
                </a:solidFill>
              </a:rPr>
              <a:t>im</a:t>
            </a:r>
            <a:r>
              <a:rPr lang="nl-NL" sz="4000" dirty="0">
                <a:solidFill>
                  <a:prstClr val="black"/>
                </a:solidFill>
              </a:rPr>
              <a:t> </a:t>
            </a:r>
            <a:r>
              <a:rPr lang="nl-NL" sz="4000" dirty="0" err="1">
                <a:solidFill>
                  <a:prstClr val="black"/>
                </a:solidFill>
              </a:rPr>
              <a:t>laa</a:t>
            </a:r>
            <a:r>
              <a:rPr lang="nl-NL" sz="4000" dirty="0">
                <a:solidFill>
                  <a:prstClr val="black"/>
                </a:solidFill>
              </a:rPr>
              <a:t> na </a:t>
            </a:r>
            <a:r>
              <a:rPr lang="nl-NL" sz="4000" dirty="0" err="1">
                <a:solidFill>
                  <a:prstClr val="black"/>
                </a:solidFill>
              </a:rPr>
              <a:t>bihobbika</a:t>
            </a:r>
            <a:r>
              <a:rPr lang="nl-NL" sz="4000" dirty="0">
                <a:solidFill>
                  <a:prstClr val="black"/>
                </a:solidFill>
              </a:rPr>
              <a:t>, </a:t>
            </a:r>
            <a:br>
              <a:rPr lang="nl-NL" sz="4000" dirty="0">
                <a:solidFill>
                  <a:prstClr val="black"/>
                </a:solidFill>
              </a:rPr>
            </a:br>
            <a:r>
              <a:rPr lang="nl-NL" sz="4000" dirty="0" err="1">
                <a:solidFill>
                  <a:prstClr val="black"/>
                </a:solidFill>
              </a:rPr>
              <a:t>hobban</a:t>
            </a:r>
            <a:r>
              <a:rPr lang="nl-NL" sz="4000" dirty="0">
                <a:solidFill>
                  <a:prstClr val="black"/>
                </a:solidFill>
              </a:rPr>
              <a:t> lil </a:t>
            </a:r>
            <a:r>
              <a:rPr lang="nl-NL" sz="4000" dirty="0" err="1">
                <a:solidFill>
                  <a:prstClr val="black"/>
                </a:solidFill>
              </a:rPr>
              <a:t>koetatie</a:t>
            </a:r>
            <a:r>
              <a:rPr lang="nl-NL" sz="4000" dirty="0">
                <a:solidFill>
                  <a:prstClr val="black"/>
                </a:solidFill>
              </a:rPr>
              <a:t> </a:t>
            </a:r>
            <a:r>
              <a:rPr lang="nl-NL" sz="4000" dirty="0" err="1">
                <a:solidFill>
                  <a:prstClr val="black"/>
                </a:solidFill>
              </a:rPr>
              <a:t>hobban</a:t>
            </a:r>
            <a:r>
              <a:rPr lang="nl-NL" sz="4000" dirty="0">
                <a:solidFill>
                  <a:prstClr val="black"/>
                </a:solidFill>
              </a:rPr>
              <a:t> </a:t>
            </a:r>
            <a:r>
              <a:rPr lang="nl-NL" sz="4000" dirty="0" err="1">
                <a:solidFill>
                  <a:prstClr val="black"/>
                </a:solidFill>
              </a:rPr>
              <a:t>libaadina</a:t>
            </a:r>
            <a:r>
              <a:rPr lang="nl-NL" sz="4000" dirty="0">
                <a:solidFill>
                  <a:prstClr val="black"/>
                </a:solidFill>
              </a:rPr>
              <a:t>—2x</a:t>
            </a:r>
            <a:br>
              <a:rPr lang="nl-NL" sz="4000" dirty="0">
                <a:solidFill>
                  <a:prstClr val="black"/>
                </a:solidFill>
              </a:rPr>
            </a:br>
            <a:r>
              <a:rPr lang="nl-NL" sz="4000" dirty="0">
                <a:solidFill>
                  <a:prstClr val="black"/>
                </a:solidFill>
              </a:rPr>
              <a:t>(</a:t>
            </a:r>
            <a:r>
              <a:rPr lang="ar-SY" sz="4000" b="1" dirty="0">
                <a:solidFill>
                  <a:prstClr val="black"/>
                </a:solidFill>
              </a:rPr>
              <a:t>نرفض حب العالم لن نحيا لذاتنا</a:t>
            </a:r>
            <a:r>
              <a:rPr lang="ar-SY" sz="4000" dirty="0">
                <a:solidFill>
                  <a:prstClr val="black"/>
                </a:solidFill>
              </a:rPr>
              <a:t>) 2 </a:t>
            </a:r>
            <a:br>
              <a:rPr lang="ar-SY" sz="4000" dirty="0">
                <a:solidFill>
                  <a:prstClr val="black"/>
                </a:solidFill>
              </a:rPr>
            </a:br>
            <a:r>
              <a:rPr lang="nl-NL" sz="4000" dirty="0" err="1">
                <a:solidFill>
                  <a:prstClr val="black"/>
                </a:solidFill>
              </a:rPr>
              <a:t>Narfoedoe</a:t>
            </a:r>
            <a:r>
              <a:rPr lang="nl-NL" sz="4000" dirty="0">
                <a:solidFill>
                  <a:prstClr val="black"/>
                </a:solidFill>
              </a:rPr>
              <a:t> </a:t>
            </a:r>
            <a:r>
              <a:rPr lang="nl-NL" sz="4000" dirty="0" err="1">
                <a:solidFill>
                  <a:prstClr val="black"/>
                </a:solidFill>
              </a:rPr>
              <a:t>hobb</a:t>
            </a:r>
            <a:r>
              <a:rPr lang="nl-NL" sz="4000" dirty="0">
                <a:solidFill>
                  <a:prstClr val="black"/>
                </a:solidFill>
              </a:rPr>
              <a:t> </a:t>
            </a:r>
            <a:r>
              <a:rPr lang="nl-NL" sz="4000" dirty="0" err="1">
                <a:solidFill>
                  <a:prstClr val="black"/>
                </a:solidFill>
              </a:rPr>
              <a:t>alaa</a:t>
            </a:r>
            <a:r>
              <a:rPr lang="nl-NL" sz="4000" dirty="0">
                <a:solidFill>
                  <a:prstClr val="black"/>
                </a:solidFill>
              </a:rPr>
              <a:t> la mi- </a:t>
            </a:r>
            <a:r>
              <a:rPr lang="nl-NL" sz="4000" dirty="0" err="1">
                <a:solidFill>
                  <a:prstClr val="black"/>
                </a:solidFill>
              </a:rPr>
              <a:t>lan</a:t>
            </a:r>
            <a:r>
              <a:rPr lang="nl-NL" sz="4000" dirty="0">
                <a:solidFill>
                  <a:prstClr val="black"/>
                </a:solidFill>
              </a:rPr>
              <a:t> </a:t>
            </a:r>
            <a:r>
              <a:rPr lang="nl-NL" sz="4000" dirty="0" smtClean="0">
                <a:solidFill>
                  <a:prstClr val="black"/>
                </a:solidFill>
              </a:rPr>
              <a:t/>
            </a:r>
            <a:br>
              <a:rPr lang="nl-NL" sz="4000" dirty="0" smtClean="0">
                <a:solidFill>
                  <a:prstClr val="black"/>
                </a:solidFill>
              </a:rPr>
            </a:br>
            <a:r>
              <a:rPr lang="nl-NL" sz="4000" dirty="0" err="1" smtClean="0">
                <a:solidFill>
                  <a:prstClr val="black"/>
                </a:solidFill>
              </a:rPr>
              <a:t>nahya</a:t>
            </a:r>
            <a:r>
              <a:rPr lang="nl-NL" sz="4000" dirty="0" smtClean="0">
                <a:solidFill>
                  <a:prstClr val="black"/>
                </a:solidFill>
              </a:rPr>
              <a:t> </a:t>
            </a:r>
            <a:r>
              <a:rPr lang="nl-NL" sz="4000" dirty="0" err="1">
                <a:solidFill>
                  <a:prstClr val="black"/>
                </a:solidFill>
              </a:rPr>
              <a:t>liezaatina</a:t>
            </a:r>
            <a:r>
              <a:rPr lang="nl-NL" sz="4000" i="1" dirty="0" smtClean="0">
                <a:solidFill>
                  <a:prstClr val="black"/>
                </a:solidFill>
              </a:rPr>
              <a:t>.</a:t>
            </a:r>
            <a:br>
              <a:rPr lang="nl-NL" sz="4000" i="1" dirty="0" smtClean="0">
                <a:solidFill>
                  <a:prstClr val="black"/>
                </a:solidFill>
              </a:rPr>
            </a:br>
            <a:r>
              <a:rPr lang="nl-NL" sz="2800" i="1" dirty="0">
                <a:solidFill>
                  <a:prstClr val="black"/>
                </a:solidFill>
              </a:rPr>
              <a:t>Verban onze harten, vervul ons met uw liefde voor de zondaars en liefde voor elkaar. We wijzen de liefde voor de wereldse begeerten af, we leven niet voor onszelf. </a:t>
            </a:r>
            <a:endParaRPr lang="nl-NL" sz="2800" dirty="0"/>
          </a:p>
        </p:txBody>
      </p:sp>
    </p:spTree>
    <p:extLst>
      <p:ext uri="{BB962C8B-B14F-4D97-AF65-F5344CB8AC3E}">
        <p14:creationId xmlns:p14="http://schemas.microsoft.com/office/powerpoint/2010/main" val="4249920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5301208"/>
          </a:xfrm>
        </p:spPr>
        <p:txBody>
          <a:bodyPr>
            <a:normAutofit fontScale="90000"/>
          </a:bodyPr>
          <a:lstStyle/>
          <a:p>
            <a:r>
              <a:rPr lang="nl-NL" dirty="0" smtClean="0"/>
              <a:t/>
            </a:r>
            <a:br>
              <a:rPr lang="nl-NL" dirty="0" smtClean="0"/>
            </a:br>
            <a:r>
              <a:rPr lang="nl-NL" sz="3100" dirty="0" smtClean="0"/>
              <a:t>refrein</a:t>
            </a:r>
            <a:r>
              <a:rPr lang="ar-SY" sz="3100" dirty="0" smtClean="0"/>
              <a:t>القرار</a:t>
            </a:r>
            <a:r>
              <a:rPr lang="nl-NL" sz="3100" dirty="0" smtClean="0"/>
              <a:t> </a:t>
            </a:r>
            <a:r>
              <a:rPr lang="ar-SY" dirty="0"/>
              <a:t/>
            </a:r>
            <a:br>
              <a:rPr lang="ar-SY" dirty="0"/>
            </a:br>
            <a:r>
              <a:rPr lang="ar-SY" sz="4900" b="1" dirty="0"/>
              <a:t>(هل تحيا هذه العظام أحييها بروحك </a:t>
            </a:r>
            <a:r>
              <a:rPr lang="nl-NL" sz="4900" b="1" dirty="0" smtClean="0"/>
              <a:t/>
            </a:r>
            <a:br>
              <a:rPr lang="nl-NL" sz="4900" b="1" dirty="0" smtClean="0"/>
            </a:br>
            <a:r>
              <a:rPr lang="ar-SY" sz="4900" b="1" dirty="0" smtClean="0"/>
              <a:t>هيا </a:t>
            </a:r>
            <a:r>
              <a:rPr lang="ar-SY" sz="4900" b="1" dirty="0"/>
              <a:t>انهض شعبك وابدأ في أنا)</a:t>
            </a:r>
            <a:r>
              <a:rPr lang="ar-SY" sz="4900" dirty="0"/>
              <a:t>2</a:t>
            </a:r>
            <a:r>
              <a:rPr lang="ar-SY" dirty="0"/>
              <a:t/>
            </a:r>
            <a:br>
              <a:rPr lang="ar-SY" dirty="0"/>
            </a:br>
            <a:r>
              <a:rPr lang="sv-SE" dirty="0">
                <a:solidFill>
                  <a:prstClr val="black"/>
                </a:solidFill>
              </a:rPr>
              <a:t>hal tah ya ha zil iezam</a:t>
            </a:r>
            <a:r>
              <a:rPr lang="nl-NL" dirty="0" smtClean="0"/>
              <a:t>, </a:t>
            </a:r>
            <a:br>
              <a:rPr lang="nl-NL" dirty="0" smtClean="0"/>
            </a:br>
            <a:r>
              <a:rPr lang="nl-NL" dirty="0" smtClean="0"/>
              <a:t>ah </a:t>
            </a:r>
            <a:r>
              <a:rPr lang="nl-NL" dirty="0" err="1"/>
              <a:t>ye</a:t>
            </a:r>
            <a:r>
              <a:rPr lang="nl-NL" dirty="0"/>
              <a:t> ha </a:t>
            </a:r>
            <a:r>
              <a:rPr lang="nl-NL" dirty="0" err="1"/>
              <a:t>biroechieka</a:t>
            </a:r>
            <a:r>
              <a:rPr lang="nl-NL" dirty="0"/>
              <a:t>, </a:t>
            </a:r>
            <a:br>
              <a:rPr lang="nl-NL" dirty="0"/>
            </a:br>
            <a:r>
              <a:rPr lang="nl-NL" dirty="0"/>
              <a:t>hey </a:t>
            </a:r>
            <a:r>
              <a:rPr lang="nl-NL" dirty="0" err="1" smtClean="0"/>
              <a:t>an</a:t>
            </a:r>
            <a:r>
              <a:rPr lang="nl-NL" dirty="0" smtClean="0"/>
              <a:t> </a:t>
            </a:r>
            <a:r>
              <a:rPr lang="nl-NL" dirty="0" err="1" smtClean="0"/>
              <a:t>hid</a:t>
            </a:r>
            <a:r>
              <a:rPr lang="nl-NL" dirty="0" smtClean="0"/>
              <a:t> </a:t>
            </a:r>
            <a:r>
              <a:rPr lang="nl-NL" dirty="0" err="1"/>
              <a:t>shabaka</a:t>
            </a:r>
            <a:r>
              <a:rPr lang="nl-NL" dirty="0"/>
              <a:t>, </a:t>
            </a:r>
            <a:r>
              <a:rPr lang="nl-NL" dirty="0" err="1"/>
              <a:t>wab</a:t>
            </a:r>
            <a:r>
              <a:rPr lang="nl-NL" dirty="0"/>
              <a:t> </a:t>
            </a:r>
            <a:r>
              <a:rPr lang="nl-NL" dirty="0" err="1"/>
              <a:t>daa</a:t>
            </a:r>
            <a:r>
              <a:rPr lang="nl-NL" dirty="0"/>
              <a:t> </a:t>
            </a:r>
            <a:r>
              <a:rPr lang="nl-NL" dirty="0" err="1"/>
              <a:t>fi</a:t>
            </a:r>
            <a:r>
              <a:rPr lang="nl-NL" dirty="0"/>
              <a:t> </a:t>
            </a:r>
            <a:r>
              <a:rPr lang="nl-NL" dirty="0" err="1"/>
              <a:t>yaa</a:t>
            </a:r>
            <a:r>
              <a:rPr lang="nl-NL" dirty="0"/>
              <a:t> </a:t>
            </a:r>
            <a:r>
              <a:rPr lang="nl-NL" dirty="0" err="1"/>
              <a:t>ana</a:t>
            </a:r>
            <a:r>
              <a:rPr lang="nl-NL" dirty="0"/>
              <a:t/>
            </a:r>
            <a:br>
              <a:rPr lang="nl-NL" dirty="0"/>
            </a:br>
            <a:r>
              <a:rPr lang="nl-NL" dirty="0" smtClean="0"/>
              <a:t>2x</a:t>
            </a:r>
            <a:br>
              <a:rPr lang="nl-NL" dirty="0" smtClean="0"/>
            </a:br>
            <a:r>
              <a:rPr lang="nl-NL" sz="3100" i="1" dirty="0" smtClean="0"/>
              <a:t>Zolang </a:t>
            </a:r>
            <a:r>
              <a:rPr lang="nl-NL" sz="3100" i="1" dirty="0"/>
              <a:t>die botten leven, maak hun levend ,Here, door Uw Geest. </a:t>
            </a:r>
            <a:r>
              <a:rPr lang="nl-NL" sz="3100" i="1" dirty="0" smtClean="0"/>
              <a:t>Wek </a:t>
            </a:r>
            <a:r>
              <a:rPr lang="nl-NL" sz="3100" i="1" dirty="0"/>
              <a:t>uw volk op en begin bij mij</a:t>
            </a:r>
            <a:br>
              <a:rPr lang="nl-NL" sz="3100" i="1" dirty="0"/>
            </a:br>
            <a:endParaRPr lang="nl-NL" sz="3100" i="1" dirty="0"/>
          </a:p>
        </p:txBody>
      </p:sp>
    </p:spTree>
    <p:extLst>
      <p:ext uri="{BB962C8B-B14F-4D97-AF65-F5344CB8AC3E}">
        <p14:creationId xmlns:p14="http://schemas.microsoft.com/office/powerpoint/2010/main" val="3458721920"/>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38</Words>
  <Application>Microsoft Office PowerPoint</Application>
  <PresentationFormat>Diavoorstelling (4:3)</PresentationFormat>
  <Paragraphs>7</Paragraphs>
  <Slides>7</Slides>
  <Notes>0</Notes>
  <HiddenSlides>0</HiddenSlides>
  <MMClips>0</MMClips>
  <ScaleCrop>false</ScaleCrop>
  <HeadingPairs>
    <vt:vector size="4" baseType="variant">
      <vt:variant>
        <vt:lpstr>Thema</vt:lpstr>
      </vt:variant>
      <vt:variant>
        <vt:i4>1</vt:i4>
      </vt:variant>
      <vt:variant>
        <vt:lpstr>Diatitels</vt:lpstr>
      </vt:variant>
      <vt:variant>
        <vt:i4>7</vt:i4>
      </vt:variant>
    </vt:vector>
  </HeadingPairs>
  <TitlesOfParts>
    <vt:vector size="8" baseType="lpstr">
      <vt:lpstr>Kantoorthema</vt:lpstr>
      <vt:lpstr>boek 2 lied 652  Naqtariboe men arshika  </vt:lpstr>
      <vt:lpstr> 2x(1نقترب من عرشك نسكب قلوبنا نتضع أمامك نطلب حضورك) Naqtariboe- men arshika-  nas koeb qoeloebana,  Na’ ta di oe- amamaka-  nat loeb hoedoeraka 2x wij naderen Uw troon, leggen ons hart in verootmoediging voor U;</vt:lpstr>
      <vt:lpstr> (ألا تعود أنت فتحيينا اشعل قلوبنا كي نحيا لمجدك)2 A la- ta oe doe- anta fa tohyina- ash el- koeloebana kainahya li madjdika- 2x (هلم يا روح الله تعال كرياح عاصفة ) 2 Haloe maya roehal la he ta’al kariyaa sifa- we vragen Uw aanwezigheid. Maak ons levend,  zet ons hart in vuur en vlam om tot Uw eer te leven.  Kom, o Geest van God als een stormwind</vt:lpstr>
      <vt:lpstr> refreinالقرار  (هل تحيا هذه العظام أحييها بروحك  هيا انهض شعبك وابدأ في أنا)2 hal tah ya ha zil iezam, ah ye ha biroechieka,  hey an hid shabaka, wab daa fi yaa ana 2x Zolang die botten leven, maak hun levend ,Here, door Uw Geest. Wek uw volk op en begin bij mij </vt:lpstr>
      <vt:lpstr>2- (العالم سيمضي وشهوته تزول احفظنا من طرقه فلا نحيا في فتور)2 Al alamoesa yam di wa shah  watoe hoe ta zoel, ah faz na men toeroekihi- fala nahya fi fotoer 2x De wereld zal vergaan met zijn begeerten.  Bewaar ons van zijn wegen om niet in lauwheid te leven. </vt:lpstr>
      <vt:lpstr>(اسبي قلوبنا املأنا بحبك حبًا للخطاة حبًا لبعضنا)2 Isnie qoeloebana im laa na bihobbika,  hobban lil koetatie hobban libaadina—2x (نرفض حب العالم لن نحيا لذاتنا) 2  Narfoedoe hobb alaa la mi- lan  nahya liezaatina. Verban onze harten, vervul ons met uw liefde voor de zondaars en liefde voor elkaar. We wijzen de liefde voor de wereldse begeerten af, we leven niet voor onszelf. </vt:lpstr>
      <vt:lpstr> refreinالقرار  (هل تحيا هذه العظام أحييها بروحك  هيا انهض شعبك وابدأ في أنا)2 hal tah ya ha zil iezam,  ah ye ha biroechieka,  hey an hid shabaka, wab daa fi yaa ana 2x Zolang die botten leven, maak hun levend ,Here, door Uw Geest. Wek uw volk op en begin bij mij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Terniem:  hal ta haya ha zel ezam هل تحيا هذه العظام</dc:title>
  <dc:creator>Gebruiker</dc:creator>
  <cp:lastModifiedBy>Gebruiker</cp:lastModifiedBy>
  <cp:revision>7</cp:revision>
  <dcterms:created xsi:type="dcterms:W3CDTF">2013-10-03T18:33:50Z</dcterms:created>
  <dcterms:modified xsi:type="dcterms:W3CDTF">2017-07-15T08:10:41Z</dcterms:modified>
</cp:coreProperties>
</file>