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3" r:id="rId6"/>
    <p:sldId id="264" r:id="rId7"/>
    <p:sldId id="265"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3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2063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2082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05347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7369FB-945C-4030-A17C-3013680FE3DB}"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86038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4013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04786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6433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5480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7776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26921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9506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2557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artisticBlur radius="15"/>
                    </a14:imgEffect>
                  </a14:imgLayer>
                </a14:imgProps>
              </a:ext>
            </a:extLst>
          </a:blip>
          <a:srcRect/>
          <a:stretch>
            <a:fillRect l="-103000" r="-103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E7723-6CA4-49D5-A499-31EB7CDA1F88}" type="datetimeFigureOut">
              <a:rPr lang="nl-NL" smtClean="0">
                <a:solidFill>
                  <a:prstClr val="black">
                    <a:tint val="75000"/>
                  </a:prstClr>
                </a:solidFill>
              </a:rPr>
              <a:pPr/>
              <a:t>1-12-2016</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F0389-A12F-4CC5-BAB6-7740054F521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34756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874442"/>
          </a:xfrm>
        </p:spPr>
        <p:txBody>
          <a:bodyPr/>
          <a:lstStyle/>
          <a:p>
            <a:r>
              <a:rPr lang="nl-NL" dirty="0" smtClean="0"/>
              <a:t>Boek 2 lied 139</a:t>
            </a:r>
            <a:br>
              <a:rPr lang="nl-NL" dirty="0" smtClean="0"/>
            </a:br>
            <a:r>
              <a:rPr lang="nl-NL" dirty="0" smtClean="0"/>
              <a:t> </a:t>
            </a:r>
            <a:r>
              <a:rPr lang="nl-NL" dirty="0" err="1"/>
              <a:t>Jallie</a:t>
            </a:r>
            <a:r>
              <a:rPr lang="nl-NL" dirty="0"/>
              <a:t> </a:t>
            </a:r>
            <a:r>
              <a:rPr lang="nl-NL" dirty="0" err="1"/>
              <a:t>moetti</a:t>
            </a:r>
            <a:r>
              <a:rPr lang="nl-NL" dirty="0"/>
              <a:t> </a:t>
            </a:r>
            <a:r>
              <a:rPr lang="nl-NL" dirty="0" err="1"/>
              <a:t>badali</a:t>
            </a:r>
            <a:r>
              <a:rPr lang="nl-NL" dirty="0"/>
              <a:t> </a:t>
            </a:r>
            <a:r>
              <a:rPr lang="nl-NL" dirty="0" smtClean="0"/>
              <a:t/>
            </a:r>
            <a:br>
              <a:rPr lang="nl-NL" dirty="0" smtClean="0"/>
            </a:br>
            <a:r>
              <a:rPr lang="ar-SY" dirty="0"/>
              <a:t>ياللى مت بدالى </a:t>
            </a:r>
            <a:endParaRPr lang="nl-NL" dirty="0"/>
          </a:p>
        </p:txBody>
      </p:sp>
    </p:spTree>
    <p:extLst>
      <p:ext uri="{BB962C8B-B14F-4D97-AF65-F5344CB8AC3E}">
        <p14:creationId xmlns:p14="http://schemas.microsoft.com/office/powerpoint/2010/main" val="297468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4624"/>
            <a:ext cx="8640960" cy="5400600"/>
          </a:xfrm>
        </p:spPr>
        <p:txBody>
          <a:bodyPr>
            <a:normAutofit fontScale="90000"/>
          </a:bodyPr>
          <a:lstStyle/>
          <a:p>
            <a:r>
              <a:rPr lang="nl-NL" dirty="0">
                <a:solidFill>
                  <a:prstClr val="black"/>
                </a:solidFill>
                <a:ea typeface="Calibri"/>
                <a:cs typeface="Arial"/>
              </a:rPr>
              <a:t>(1</a:t>
            </a:r>
            <a:r>
              <a:rPr lang="nl-NL" dirty="0" smtClean="0">
                <a:solidFill>
                  <a:prstClr val="black"/>
                </a:solidFill>
                <a:ea typeface="Calibri"/>
                <a:cs typeface="Arial"/>
              </a:rPr>
              <a:t>)</a:t>
            </a:r>
            <a:br>
              <a:rPr lang="nl-NL" dirty="0" smtClean="0">
                <a:solidFill>
                  <a:prstClr val="black"/>
                </a:solidFill>
                <a:ea typeface="Calibri"/>
                <a:cs typeface="Arial"/>
              </a:rPr>
            </a:br>
            <a:r>
              <a:rPr lang="nl-NL" dirty="0" smtClean="0">
                <a:solidFill>
                  <a:prstClr val="black"/>
                </a:solidFill>
                <a:ea typeface="Calibri"/>
                <a:cs typeface="Arial"/>
              </a:rPr>
              <a:t> </a:t>
            </a:r>
            <a:r>
              <a:rPr lang="ar-SA" dirty="0">
                <a:solidFill>
                  <a:prstClr val="black"/>
                </a:solidFill>
                <a:ea typeface="Calibri"/>
                <a:cs typeface="Arial"/>
              </a:rPr>
              <a:t>ياللى مت بدالى وشايل كل أحمالى</a:t>
            </a:r>
            <a:r>
              <a:rPr lang="nl-NL" dirty="0">
                <a:solidFill>
                  <a:prstClr val="black"/>
                </a:solidFill>
                <a:ea typeface="Calibri"/>
                <a:cs typeface="Arial"/>
              </a:rPr>
              <a:t> </a:t>
            </a:r>
            <a:br>
              <a:rPr lang="nl-NL" dirty="0">
                <a:solidFill>
                  <a:prstClr val="black"/>
                </a:solidFill>
                <a:ea typeface="Calibri"/>
                <a:cs typeface="Arial"/>
              </a:rPr>
            </a:br>
            <a:r>
              <a:rPr lang="nl-NL" dirty="0">
                <a:solidFill>
                  <a:prstClr val="black"/>
                </a:solidFill>
                <a:ea typeface="Calibri"/>
                <a:cs typeface="Arial"/>
              </a:rPr>
              <a:t>( </a:t>
            </a:r>
            <a:r>
              <a:rPr lang="nl-NL" dirty="0" err="1">
                <a:solidFill>
                  <a:prstClr val="black"/>
                </a:solidFill>
                <a:ea typeface="Calibri"/>
                <a:cs typeface="Arial"/>
              </a:rPr>
              <a:t>Jallie</a:t>
            </a:r>
            <a:r>
              <a:rPr lang="nl-NL" dirty="0">
                <a:solidFill>
                  <a:prstClr val="black"/>
                </a:solidFill>
                <a:ea typeface="Calibri"/>
                <a:cs typeface="Arial"/>
              </a:rPr>
              <a:t> </a:t>
            </a:r>
            <a:r>
              <a:rPr lang="nl-NL" dirty="0" err="1">
                <a:solidFill>
                  <a:prstClr val="black"/>
                </a:solidFill>
                <a:ea typeface="Calibri"/>
                <a:cs typeface="Arial"/>
              </a:rPr>
              <a:t>moetti</a:t>
            </a:r>
            <a:r>
              <a:rPr lang="nl-NL" dirty="0">
                <a:solidFill>
                  <a:prstClr val="black"/>
                </a:solidFill>
                <a:ea typeface="Calibri"/>
                <a:cs typeface="Arial"/>
              </a:rPr>
              <a:t> </a:t>
            </a:r>
            <a:r>
              <a:rPr lang="nl-NL" dirty="0" err="1">
                <a:solidFill>
                  <a:prstClr val="black"/>
                </a:solidFill>
                <a:ea typeface="Calibri"/>
                <a:cs typeface="Arial"/>
              </a:rPr>
              <a:t>badali</a:t>
            </a:r>
            <a:r>
              <a:rPr lang="nl-NL" dirty="0">
                <a:solidFill>
                  <a:prstClr val="black"/>
                </a:solidFill>
                <a:ea typeface="Calibri"/>
                <a:cs typeface="Arial"/>
              </a:rPr>
              <a:t> we </a:t>
            </a:r>
            <a:r>
              <a:rPr lang="nl-NL" dirty="0" err="1">
                <a:solidFill>
                  <a:prstClr val="black"/>
                </a:solidFill>
                <a:ea typeface="Calibri"/>
                <a:cs typeface="Arial"/>
              </a:rPr>
              <a:t>shajel</a:t>
            </a:r>
            <a:r>
              <a:rPr lang="nl-NL" dirty="0">
                <a:solidFill>
                  <a:prstClr val="black"/>
                </a:solidFill>
                <a:ea typeface="Calibri"/>
                <a:cs typeface="Arial"/>
              </a:rPr>
              <a:t> koelie </a:t>
            </a:r>
            <a:r>
              <a:rPr lang="nl-NL" dirty="0" err="1">
                <a:solidFill>
                  <a:prstClr val="black"/>
                </a:solidFill>
                <a:ea typeface="Calibri"/>
                <a:cs typeface="Arial"/>
              </a:rPr>
              <a:t>ahmalie</a:t>
            </a:r>
            <a:r>
              <a:rPr lang="nl-NL" dirty="0">
                <a:solidFill>
                  <a:prstClr val="black"/>
                </a:solidFill>
                <a:ea typeface="Calibri"/>
                <a:cs typeface="Arial"/>
              </a:rPr>
              <a:t> </a:t>
            </a:r>
            <a:br>
              <a:rPr lang="nl-NL" dirty="0">
                <a:solidFill>
                  <a:prstClr val="black"/>
                </a:solidFill>
                <a:ea typeface="Calibri"/>
                <a:cs typeface="Arial"/>
              </a:rPr>
            </a:br>
            <a:r>
              <a:rPr lang="ar-SA" dirty="0">
                <a:solidFill>
                  <a:prstClr val="black"/>
                </a:solidFill>
                <a:ea typeface="Calibri"/>
                <a:cs typeface="Arial"/>
              </a:rPr>
              <a:t>فى السما بتشفع فىّ</a:t>
            </a:r>
            <a:r>
              <a:rPr lang="nl-NL" dirty="0">
                <a:solidFill>
                  <a:prstClr val="black"/>
                </a:solidFill>
                <a:ea typeface="Calibri"/>
                <a:cs typeface="Arial"/>
              </a:rPr>
              <a:t> </a:t>
            </a:r>
            <a:br>
              <a:rPr lang="nl-NL" dirty="0">
                <a:solidFill>
                  <a:prstClr val="black"/>
                </a:solidFill>
                <a:ea typeface="Calibri"/>
                <a:cs typeface="Arial"/>
              </a:rPr>
            </a:br>
            <a:r>
              <a:rPr lang="nl-NL" dirty="0" err="1">
                <a:solidFill>
                  <a:prstClr val="black"/>
                </a:solidFill>
                <a:ea typeface="Calibri"/>
                <a:cs typeface="Arial"/>
              </a:rPr>
              <a:t>Fissamab</a:t>
            </a:r>
            <a:r>
              <a:rPr lang="nl-NL" dirty="0">
                <a:solidFill>
                  <a:prstClr val="black"/>
                </a:solidFill>
                <a:ea typeface="Calibri"/>
                <a:cs typeface="Arial"/>
              </a:rPr>
              <a:t> </a:t>
            </a:r>
            <a:r>
              <a:rPr lang="nl-NL" dirty="0" err="1">
                <a:solidFill>
                  <a:prstClr val="black"/>
                </a:solidFill>
                <a:ea typeface="Calibri"/>
                <a:cs typeface="Arial"/>
              </a:rPr>
              <a:t>tishfa</a:t>
            </a:r>
            <a:r>
              <a:rPr lang="nl-NL" dirty="0">
                <a:solidFill>
                  <a:prstClr val="black"/>
                </a:solidFill>
                <a:ea typeface="Calibri"/>
                <a:cs typeface="Arial"/>
              </a:rPr>
              <a:t> </a:t>
            </a:r>
            <a:r>
              <a:rPr lang="nl-NL" dirty="0" err="1" smtClean="0">
                <a:solidFill>
                  <a:prstClr val="black"/>
                </a:solidFill>
                <a:ea typeface="Calibri"/>
                <a:cs typeface="Arial"/>
              </a:rPr>
              <a:t>fi</a:t>
            </a:r>
            <a:r>
              <a:rPr lang="nl-NL" dirty="0" smtClean="0">
                <a:solidFill>
                  <a:prstClr val="black"/>
                </a:solidFill>
                <a:ea typeface="Calibri"/>
                <a:cs typeface="Arial"/>
              </a:rPr>
              <a:t>-ja</a:t>
            </a:r>
            <a:r>
              <a:rPr lang="nl-NL" sz="4000" dirty="0" smtClean="0">
                <a:solidFill>
                  <a:prstClr val="black"/>
                </a:solidFill>
                <a:ea typeface="Calibri"/>
                <a:cs typeface="Arial"/>
              </a:rPr>
              <a:t/>
            </a:r>
            <a:br>
              <a:rPr lang="nl-NL" sz="4000" dirty="0" smtClean="0">
                <a:solidFill>
                  <a:prstClr val="black"/>
                </a:solidFill>
                <a:ea typeface="Calibri"/>
                <a:cs typeface="Arial"/>
              </a:rPr>
            </a:br>
            <a:r>
              <a:rPr lang="nl-NL" sz="4000" dirty="0" smtClean="0">
                <a:solidFill>
                  <a:prstClr val="black"/>
                </a:solidFill>
                <a:ea typeface="Calibri"/>
                <a:cs typeface="Arial"/>
              </a:rPr>
              <a:t>……….</a:t>
            </a:r>
            <a:br>
              <a:rPr lang="nl-NL" sz="4000" dirty="0" smtClean="0">
                <a:solidFill>
                  <a:prstClr val="black"/>
                </a:solidFill>
                <a:ea typeface="Calibri"/>
                <a:cs typeface="Arial"/>
              </a:rPr>
            </a:br>
            <a:r>
              <a:rPr lang="nl-NL" sz="3100" i="1" dirty="0">
                <a:solidFill>
                  <a:prstClr val="black"/>
                </a:solidFill>
                <a:ea typeface="Calibri"/>
                <a:cs typeface="Arial"/>
              </a:rPr>
              <a:t>U die in mijn plaats gestorven bent en mijn last draagt. In de hemel bent U mijn middelaar.</a:t>
            </a:r>
            <a:endParaRPr lang="nl-NL" sz="3100" dirty="0"/>
          </a:p>
        </p:txBody>
      </p:sp>
    </p:spTree>
    <p:extLst>
      <p:ext uri="{BB962C8B-B14F-4D97-AF65-F5344CB8AC3E}">
        <p14:creationId xmlns:p14="http://schemas.microsoft.com/office/powerpoint/2010/main" val="106288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373216"/>
          </a:xfrm>
        </p:spPr>
        <p:txBody>
          <a:bodyPr>
            <a:normAutofit fontScale="90000"/>
          </a:bodyPr>
          <a:lstStyle/>
          <a:p>
            <a:pPr>
              <a:lnSpc>
                <a:spcPct val="115000"/>
              </a:lnSpc>
              <a:spcAft>
                <a:spcPts val="1000"/>
              </a:spcAft>
            </a:pPr>
            <a:r>
              <a:rPr lang="nl-NL" dirty="0" smtClean="0">
                <a:ea typeface="Calibri"/>
                <a:cs typeface="Arial"/>
              </a:rPr>
              <a:t>……</a:t>
            </a:r>
            <a:r>
              <a:rPr lang="nl-NL" dirty="0">
                <a:ea typeface="Calibri"/>
                <a:cs typeface="Arial"/>
              </a:rPr>
              <a:t/>
            </a:r>
            <a:br>
              <a:rPr lang="nl-NL" dirty="0">
                <a:ea typeface="Calibri"/>
                <a:cs typeface="Arial"/>
              </a:rPr>
            </a:br>
            <a:r>
              <a:rPr lang="ar-SA" sz="4900" dirty="0">
                <a:ea typeface="Calibri"/>
                <a:cs typeface="Arial"/>
              </a:rPr>
              <a:t>عمرى ضاع واشتريته قلبى تاه ولقيته</a:t>
            </a:r>
            <a:r>
              <a:rPr lang="nl-NL" sz="4900" dirty="0">
                <a:ea typeface="Calibri"/>
                <a:cs typeface="Arial"/>
              </a:rPr>
              <a:t> </a:t>
            </a:r>
            <a:br>
              <a:rPr lang="nl-NL" sz="4900" dirty="0">
                <a:ea typeface="Calibri"/>
                <a:cs typeface="Arial"/>
              </a:rPr>
            </a:br>
            <a:r>
              <a:rPr lang="nl-NL" sz="4900" dirty="0" err="1">
                <a:ea typeface="Calibri"/>
                <a:cs typeface="Arial"/>
              </a:rPr>
              <a:t>Oemri</a:t>
            </a:r>
            <a:r>
              <a:rPr lang="nl-NL" sz="4900" dirty="0">
                <a:ea typeface="Calibri"/>
                <a:cs typeface="Arial"/>
              </a:rPr>
              <a:t> da </a:t>
            </a:r>
            <a:r>
              <a:rPr lang="nl-NL" sz="4900" dirty="0" err="1">
                <a:ea typeface="Calibri"/>
                <a:cs typeface="Arial"/>
              </a:rPr>
              <a:t>weshtaretoe</a:t>
            </a:r>
            <a:r>
              <a:rPr lang="nl-NL" sz="4900" dirty="0">
                <a:ea typeface="Calibri"/>
                <a:cs typeface="Arial"/>
              </a:rPr>
              <a:t> </a:t>
            </a:r>
            <a:r>
              <a:rPr lang="nl-NL" sz="4900" dirty="0" err="1">
                <a:ea typeface="Calibri"/>
                <a:cs typeface="Arial"/>
              </a:rPr>
              <a:t>albi</a:t>
            </a:r>
            <a:r>
              <a:rPr lang="nl-NL" sz="4900" dirty="0">
                <a:ea typeface="Calibri"/>
                <a:cs typeface="Arial"/>
              </a:rPr>
              <a:t> </a:t>
            </a:r>
            <a:r>
              <a:rPr lang="nl-NL" sz="4900" dirty="0" err="1">
                <a:ea typeface="Calibri"/>
                <a:cs typeface="Arial"/>
              </a:rPr>
              <a:t>taa</a:t>
            </a:r>
            <a:r>
              <a:rPr lang="nl-NL" sz="4900" dirty="0">
                <a:ea typeface="Calibri"/>
                <a:cs typeface="Arial"/>
              </a:rPr>
              <a:t> </a:t>
            </a:r>
            <a:r>
              <a:rPr lang="nl-NL" sz="4900" dirty="0" err="1">
                <a:ea typeface="Calibri"/>
                <a:cs typeface="Arial"/>
              </a:rPr>
              <a:t>wilaetoe</a:t>
            </a:r>
            <a:r>
              <a:rPr lang="nl-NL" sz="4900" dirty="0">
                <a:ea typeface="Calibri"/>
                <a:cs typeface="Arial"/>
              </a:rPr>
              <a:t/>
            </a:r>
            <a:br>
              <a:rPr lang="nl-NL" sz="4900" dirty="0">
                <a:ea typeface="Calibri"/>
                <a:cs typeface="Arial"/>
              </a:rPr>
            </a:br>
            <a:r>
              <a:rPr lang="ar-SA" sz="4900" dirty="0">
                <a:ea typeface="Calibri"/>
                <a:cs typeface="Arial"/>
              </a:rPr>
              <a:t>وفتحت لى عينيه </a:t>
            </a:r>
            <a:r>
              <a:rPr lang="ar-SY" sz="4900" dirty="0">
                <a:ea typeface="Calibri"/>
                <a:cs typeface="Arial"/>
              </a:rPr>
              <a:t>2</a:t>
            </a:r>
            <a:r>
              <a:rPr lang="nl-NL" sz="4900" dirty="0">
                <a:ea typeface="Calibri"/>
                <a:cs typeface="Arial"/>
              </a:rPr>
              <a:t/>
            </a:r>
            <a:br>
              <a:rPr lang="nl-NL" sz="4900" dirty="0">
                <a:ea typeface="Calibri"/>
                <a:cs typeface="Arial"/>
              </a:rPr>
            </a:br>
            <a:r>
              <a:rPr lang="nl-NL" sz="4900" dirty="0" err="1">
                <a:ea typeface="Calibri"/>
                <a:cs typeface="Arial"/>
              </a:rPr>
              <a:t>Wefatahtili</a:t>
            </a:r>
            <a:r>
              <a:rPr lang="nl-NL" sz="4900" dirty="0">
                <a:ea typeface="Calibri"/>
                <a:cs typeface="Arial"/>
              </a:rPr>
              <a:t> </a:t>
            </a:r>
            <a:r>
              <a:rPr lang="nl-NL" sz="4900" dirty="0" err="1">
                <a:ea typeface="Calibri"/>
                <a:cs typeface="Arial"/>
              </a:rPr>
              <a:t>ienai</a:t>
            </a:r>
            <a:r>
              <a:rPr lang="nl-NL" sz="4900" dirty="0">
                <a:ea typeface="Calibri"/>
                <a:cs typeface="Arial"/>
              </a:rPr>
              <a:t>-ja) x2</a:t>
            </a:r>
            <a:r>
              <a:rPr lang="nl-NL" sz="3600" dirty="0">
                <a:ea typeface="Calibri"/>
                <a:cs typeface="Arial"/>
              </a:rPr>
              <a:t/>
            </a:r>
            <a:br>
              <a:rPr lang="nl-NL" sz="3600" dirty="0">
                <a:ea typeface="Calibri"/>
                <a:cs typeface="Arial"/>
              </a:rPr>
            </a:br>
            <a:r>
              <a:rPr lang="nl-NL" sz="3100" i="1" dirty="0" smtClean="0">
                <a:ea typeface="Calibri"/>
                <a:cs typeface="Arial"/>
              </a:rPr>
              <a:t>Mijn </a:t>
            </a:r>
            <a:r>
              <a:rPr lang="nl-NL" sz="3100" i="1" dirty="0">
                <a:ea typeface="Calibri"/>
                <a:cs typeface="Arial"/>
              </a:rPr>
              <a:t>leven was </a:t>
            </a:r>
            <a:r>
              <a:rPr lang="nl-NL" sz="3100" i="1" dirty="0" smtClean="0">
                <a:ea typeface="Calibri"/>
                <a:cs typeface="Arial"/>
              </a:rPr>
              <a:t>verspeeld </a:t>
            </a:r>
            <a:r>
              <a:rPr lang="nl-NL" sz="3100" i="1" dirty="0">
                <a:ea typeface="Calibri"/>
                <a:cs typeface="Arial"/>
              </a:rPr>
              <a:t>en U heeft het terug. Mijn hart was verdwaald en U heeft hem gevonden</a:t>
            </a:r>
            <a:r>
              <a:rPr lang="nl-NL" sz="3100" i="1" dirty="0" smtClean="0">
                <a:ea typeface="Calibri"/>
                <a:cs typeface="Arial"/>
              </a:rPr>
              <a:t>.</a:t>
            </a:r>
            <a:endParaRPr lang="nl-NL" sz="3100" dirty="0"/>
          </a:p>
        </p:txBody>
      </p:sp>
    </p:spTree>
    <p:extLst>
      <p:ext uri="{BB962C8B-B14F-4D97-AF65-F5344CB8AC3E}">
        <p14:creationId xmlns:p14="http://schemas.microsoft.com/office/powerpoint/2010/main" val="157681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0"/>
            <a:ext cx="8856984" cy="5098578"/>
          </a:xfrm>
        </p:spPr>
        <p:txBody>
          <a:bodyPr>
            <a:normAutofit fontScale="90000"/>
          </a:bodyPr>
          <a:lstStyle/>
          <a:p>
            <a:pPr>
              <a:lnSpc>
                <a:spcPct val="115000"/>
              </a:lnSpc>
              <a:spcAft>
                <a:spcPts val="1000"/>
              </a:spcAft>
            </a:pPr>
            <a:r>
              <a:rPr lang="ar-SA" sz="4000" b="1" dirty="0">
                <a:ea typeface="Calibri"/>
                <a:cs typeface="Arial"/>
              </a:rPr>
              <a:t>قرار</a:t>
            </a:r>
            <a:r>
              <a:rPr lang="nl-NL" sz="4000" b="1" dirty="0">
                <a:ea typeface="Calibri"/>
                <a:cs typeface="Arial"/>
              </a:rPr>
              <a:t> </a:t>
            </a:r>
            <a:r>
              <a:rPr lang="ar-SA" sz="4000" b="1" dirty="0">
                <a:ea typeface="Calibri"/>
                <a:cs typeface="Arial"/>
              </a:rPr>
              <a:t>  </a:t>
            </a:r>
            <a:r>
              <a:rPr lang="nl-NL" sz="4000" b="1" dirty="0">
                <a:ea typeface="Calibri"/>
                <a:cs typeface="Arial"/>
              </a:rPr>
              <a:t> refrein</a:t>
            </a:r>
            <a:r>
              <a:rPr lang="nl-NL" dirty="0">
                <a:ea typeface="Calibri"/>
                <a:cs typeface="Arial"/>
              </a:rPr>
              <a:t/>
            </a:r>
            <a:br>
              <a:rPr lang="nl-NL" dirty="0">
                <a:ea typeface="Calibri"/>
                <a:cs typeface="Arial"/>
              </a:rPr>
            </a:br>
            <a:r>
              <a:rPr lang="ar-SA" b="1" dirty="0" smtClean="0">
                <a:ea typeface="Calibri"/>
                <a:cs typeface="Arial"/>
              </a:rPr>
              <a:t>ياإلهى أنا قلبى يسجد ليك ياإلهى أنا قلبى يخضع ليك</a:t>
            </a:r>
            <a:r>
              <a:rPr lang="nl-NL" sz="4900" b="1" dirty="0">
                <a:ea typeface="Calibri"/>
                <a:cs typeface="Arial"/>
              </a:rPr>
              <a:t> </a:t>
            </a:r>
            <a:br>
              <a:rPr lang="nl-NL" sz="4900" b="1" dirty="0">
                <a:ea typeface="Calibri"/>
                <a:cs typeface="Arial"/>
              </a:rPr>
            </a:br>
            <a:r>
              <a:rPr lang="nl-NL" b="1" dirty="0">
                <a:ea typeface="Calibri"/>
                <a:cs typeface="Arial"/>
              </a:rPr>
              <a:t>(Ja </a:t>
            </a:r>
            <a:r>
              <a:rPr lang="nl-NL" b="1" dirty="0" err="1">
                <a:ea typeface="Calibri"/>
                <a:cs typeface="Arial"/>
              </a:rPr>
              <a:t>ielahi</a:t>
            </a:r>
            <a:r>
              <a:rPr lang="nl-NL" b="1" dirty="0">
                <a:ea typeface="Calibri"/>
                <a:cs typeface="Arial"/>
              </a:rPr>
              <a:t> </a:t>
            </a:r>
            <a:r>
              <a:rPr lang="nl-NL" b="1" dirty="0" err="1">
                <a:ea typeface="Calibri"/>
                <a:cs typeface="Arial"/>
              </a:rPr>
              <a:t>ana</a:t>
            </a:r>
            <a:r>
              <a:rPr lang="nl-NL" b="1" dirty="0">
                <a:ea typeface="Calibri"/>
                <a:cs typeface="Arial"/>
              </a:rPr>
              <a:t> </a:t>
            </a:r>
            <a:r>
              <a:rPr lang="nl-NL" b="1" dirty="0" err="1">
                <a:ea typeface="Calibri"/>
                <a:cs typeface="Arial"/>
              </a:rPr>
              <a:t>albi</a:t>
            </a:r>
            <a:r>
              <a:rPr lang="nl-NL" b="1" dirty="0">
                <a:ea typeface="Calibri"/>
                <a:cs typeface="Arial"/>
              </a:rPr>
              <a:t> </a:t>
            </a:r>
            <a:r>
              <a:rPr lang="nl-NL" b="1" dirty="0" err="1">
                <a:ea typeface="Calibri"/>
                <a:cs typeface="Arial"/>
              </a:rPr>
              <a:t>jes</a:t>
            </a:r>
            <a:r>
              <a:rPr lang="nl-NL" b="1" i="1" dirty="0" err="1">
                <a:ea typeface="Calibri"/>
                <a:cs typeface="Arial"/>
              </a:rPr>
              <a:t>dj</a:t>
            </a:r>
            <a:r>
              <a:rPr lang="nl-NL" b="1" dirty="0" err="1">
                <a:ea typeface="Calibri"/>
                <a:cs typeface="Arial"/>
              </a:rPr>
              <a:t>oed</a:t>
            </a:r>
            <a:r>
              <a:rPr lang="nl-NL" b="1" dirty="0">
                <a:ea typeface="Calibri"/>
                <a:cs typeface="Arial"/>
              </a:rPr>
              <a:t> </a:t>
            </a:r>
            <a:r>
              <a:rPr lang="nl-NL" b="1" dirty="0" err="1">
                <a:ea typeface="Calibri"/>
                <a:cs typeface="Arial"/>
              </a:rPr>
              <a:t>liek</a:t>
            </a:r>
            <a:r>
              <a:rPr lang="nl-NL" b="1" dirty="0">
                <a:ea typeface="Calibri"/>
                <a:cs typeface="Arial"/>
              </a:rPr>
              <a:t> ja </a:t>
            </a:r>
            <a:r>
              <a:rPr lang="nl-NL" b="1" dirty="0" err="1">
                <a:ea typeface="Calibri"/>
                <a:cs typeface="Arial"/>
              </a:rPr>
              <a:t>ielahie</a:t>
            </a:r>
            <a:r>
              <a:rPr lang="nl-NL" b="1" dirty="0">
                <a:ea typeface="Calibri"/>
                <a:cs typeface="Arial"/>
              </a:rPr>
              <a:t> </a:t>
            </a:r>
            <a:r>
              <a:rPr lang="nl-NL" b="1" dirty="0" err="1">
                <a:ea typeface="Calibri"/>
                <a:cs typeface="Arial"/>
              </a:rPr>
              <a:t>an</a:t>
            </a:r>
            <a:r>
              <a:rPr lang="nl-NL" b="1" i="1" dirty="0" err="1">
                <a:ea typeface="Calibri"/>
                <a:cs typeface="Arial"/>
              </a:rPr>
              <a:t>a</a:t>
            </a:r>
            <a:r>
              <a:rPr lang="nl-NL" b="1" i="1" dirty="0">
                <a:ea typeface="Calibri"/>
                <a:cs typeface="Arial"/>
              </a:rPr>
              <a:t> </a:t>
            </a:r>
            <a:r>
              <a:rPr lang="nl-NL" b="1" i="1" dirty="0" err="1">
                <a:ea typeface="Calibri"/>
                <a:cs typeface="Arial"/>
              </a:rPr>
              <a:t>al</a:t>
            </a:r>
            <a:r>
              <a:rPr lang="nl-NL" b="1" dirty="0" err="1">
                <a:ea typeface="Calibri"/>
                <a:cs typeface="Arial"/>
              </a:rPr>
              <a:t>bi</a:t>
            </a:r>
            <a:r>
              <a:rPr lang="nl-NL" b="1" dirty="0">
                <a:ea typeface="Calibri"/>
                <a:cs typeface="Arial"/>
              </a:rPr>
              <a:t> </a:t>
            </a:r>
            <a:r>
              <a:rPr lang="nl-NL" b="1" dirty="0" err="1">
                <a:ea typeface="Calibri"/>
                <a:cs typeface="Arial"/>
              </a:rPr>
              <a:t>jegda</a:t>
            </a:r>
            <a:r>
              <a:rPr lang="nl-NL" b="1" dirty="0">
                <a:ea typeface="Calibri"/>
                <a:cs typeface="Arial"/>
              </a:rPr>
              <a:t> </a:t>
            </a:r>
            <a:r>
              <a:rPr lang="nl-NL" b="1" dirty="0" err="1">
                <a:ea typeface="Calibri"/>
                <a:cs typeface="Arial"/>
              </a:rPr>
              <a:t>liek</a:t>
            </a:r>
            <a:r>
              <a:rPr lang="nl-NL" b="1" dirty="0">
                <a:ea typeface="Calibri"/>
                <a:cs typeface="Arial"/>
              </a:rPr>
              <a:t/>
            </a:r>
            <a:br>
              <a:rPr lang="nl-NL" b="1" dirty="0">
                <a:ea typeface="Calibri"/>
                <a:cs typeface="Arial"/>
              </a:rPr>
            </a:br>
            <a:r>
              <a:rPr lang="nl-NL" b="1" dirty="0">
                <a:ea typeface="Calibri"/>
                <a:cs typeface="Arial"/>
              </a:rPr>
              <a:t>x2 </a:t>
            </a:r>
            <a:r>
              <a:rPr lang="ar-SA" b="1" dirty="0">
                <a:ea typeface="Calibri"/>
                <a:cs typeface="Arial"/>
              </a:rPr>
              <a:t>ياحمل مذبوح عنى</a:t>
            </a:r>
            <a:r>
              <a:rPr lang="nl-NL" b="1" dirty="0">
                <a:ea typeface="Calibri"/>
                <a:cs typeface="Arial"/>
              </a:rPr>
              <a:t/>
            </a:r>
            <a:br>
              <a:rPr lang="nl-NL" b="1" dirty="0">
                <a:ea typeface="Calibri"/>
                <a:cs typeface="Arial"/>
              </a:rPr>
            </a:br>
            <a:r>
              <a:rPr lang="nl-NL" b="1" dirty="0">
                <a:ea typeface="Calibri"/>
                <a:cs typeface="Arial"/>
              </a:rPr>
              <a:t>Ja </a:t>
            </a:r>
            <a:r>
              <a:rPr lang="nl-NL" b="1" dirty="0" err="1">
                <a:ea typeface="Calibri"/>
                <a:cs typeface="Arial"/>
              </a:rPr>
              <a:t>hamal</a:t>
            </a:r>
            <a:r>
              <a:rPr lang="nl-NL" b="1" dirty="0">
                <a:ea typeface="Calibri"/>
                <a:cs typeface="Arial"/>
              </a:rPr>
              <a:t> </a:t>
            </a:r>
            <a:r>
              <a:rPr lang="nl-NL" b="1" dirty="0" err="1">
                <a:ea typeface="Calibri"/>
                <a:cs typeface="Arial"/>
              </a:rPr>
              <a:t>mazboe</a:t>
            </a:r>
            <a:r>
              <a:rPr lang="nl-NL" b="1" dirty="0">
                <a:ea typeface="Calibri"/>
                <a:cs typeface="Arial"/>
              </a:rPr>
              <a:t> </a:t>
            </a:r>
            <a:r>
              <a:rPr lang="nl-NL" b="1" dirty="0" err="1">
                <a:ea typeface="Calibri"/>
                <a:cs typeface="Arial"/>
              </a:rPr>
              <a:t>annie</a:t>
            </a:r>
            <a:r>
              <a:rPr lang="nl-NL" b="1" dirty="0">
                <a:ea typeface="Calibri"/>
                <a:cs typeface="Arial"/>
              </a:rPr>
              <a:t>) 2x</a:t>
            </a:r>
            <a:r>
              <a:rPr lang="nl-NL" dirty="0">
                <a:ea typeface="Calibri"/>
                <a:cs typeface="Arial"/>
              </a:rPr>
              <a:t/>
            </a:r>
            <a:br>
              <a:rPr lang="nl-NL" dirty="0">
                <a:ea typeface="Calibri"/>
                <a:cs typeface="Arial"/>
              </a:rPr>
            </a:br>
            <a:r>
              <a:rPr lang="nl-NL" sz="3100" i="1" dirty="0">
                <a:ea typeface="Calibri"/>
                <a:cs typeface="Arial"/>
              </a:rPr>
              <a:t>Mijn hart buigt en onderwerpt zich voor u, o </a:t>
            </a:r>
            <a:r>
              <a:rPr lang="nl-NL" sz="3100" i="1" dirty="0" smtClean="0">
                <a:ea typeface="Calibri"/>
                <a:cs typeface="Arial"/>
              </a:rPr>
              <a:t>Lam dat geslacht is in </a:t>
            </a:r>
            <a:r>
              <a:rPr lang="nl-NL" sz="3100" i="1" dirty="0">
                <a:ea typeface="Calibri"/>
                <a:cs typeface="Arial"/>
              </a:rPr>
              <a:t>mijn plaats</a:t>
            </a:r>
            <a:r>
              <a:rPr lang="nl-NL" sz="3100" i="1" dirty="0" smtClean="0">
                <a:ea typeface="Calibri"/>
                <a:cs typeface="Arial"/>
              </a:rPr>
              <a:t>.</a:t>
            </a:r>
            <a:endParaRPr lang="nl-NL" sz="3100" dirty="0"/>
          </a:p>
        </p:txBody>
      </p:sp>
    </p:spTree>
    <p:extLst>
      <p:ext uri="{BB962C8B-B14F-4D97-AF65-F5344CB8AC3E}">
        <p14:creationId xmlns:p14="http://schemas.microsoft.com/office/powerpoint/2010/main" val="203094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12968" cy="5085184"/>
          </a:xfrm>
        </p:spPr>
        <p:txBody>
          <a:bodyPr>
            <a:normAutofit fontScale="90000"/>
          </a:bodyPr>
          <a:lstStyle/>
          <a:p>
            <a:pPr>
              <a:lnSpc>
                <a:spcPct val="115000"/>
              </a:lnSpc>
              <a:spcAft>
                <a:spcPts val="1000"/>
              </a:spcAft>
            </a:pPr>
            <a:r>
              <a:rPr lang="nl-NL" sz="4900" dirty="0" smtClean="0">
                <a:ea typeface="Calibri"/>
                <a:cs typeface="Arial"/>
              </a:rPr>
              <a:t> </a:t>
            </a:r>
            <a:r>
              <a:rPr lang="ar-SA" sz="4900" dirty="0">
                <a:ea typeface="Calibri"/>
                <a:cs typeface="Arial"/>
              </a:rPr>
              <a:t>ليك المجد والكرامة والبهاء ليك علامة</a:t>
            </a:r>
            <a:r>
              <a:rPr lang="nl-NL" sz="4900" dirty="0">
                <a:ea typeface="Calibri"/>
                <a:cs typeface="Arial"/>
              </a:rPr>
              <a:t> (2)</a:t>
            </a:r>
            <a:br>
              <a:rPr lang="nl-NL" sz="4900" dirty="0">
                <a:ea typeface="Calibri"/>
                <a:cs typeface="Arial"/>
              </a:rPr>
            </a:br>
            <a:r>
              <a:rPr lang="nl-NL" dirty="0" err="1">
                <a:ea typeface="Calibri"/>
                <a:cs typeface="Arial"/>
              </a:rPr>
              <a:t>Likel</a:t>
            </a:r>
            <a:r>
              <a:rPr lang="nl-NL" dirty="0">
                <a:ea typeface="Calibri"/>
                <a:cs typeface="Arial"/>
              </a:rPr>
              <a:t> </a:t>
            </a:r>
            <a:r>
              <a:rPr lang="nl-NL" dirty="0" err="1">
                <a:ea typeface="Calibri"/>
                <a:cs typeface="Arial"/>
              </a:rPr>
              <a:t>madjdie</a:t>
            </a:r>
            <a:r>
              <a:rPr lang="nl-NL" dirty="0">
                <a:ea typeface="Calibri"/>
                <a:cs typeface="Arial"/>
              </a:rPr>
              <a:t> wel </a:t>
            </a:r>
            <a:r>
              <a:rPr lang="nl-NL" dirty="0" err="1">
                <a:ea typeface="Calibri"/>
                <a:cs typeface="Arial"/>
              </a:rPr>
              <a:t>karama</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welbaha</a:t>
            </a:r>
            <a:r>
              <a:rPr lang="nl-NL" dirty="0" smtClean="0">
                <a:ea typeface="Calibri"/>
                <a:cs typeface="Arial"/>
              </a:rPr>
              <a:t> </a:t>
            </a:r>
            <a:r>
              <a:rPr lang="nl-NL" dirty="0" err="1">
                <a:ea typeface="Calibri"/>
                <a:cs typeface="Arial"/>
              </a:rPr>
              <a:t>liek</a:t>
            </a:r>
            <a:r>
              <a:rPr lang="nl-NL" dirty="0">
                <a:ea typeface="Calibri"/>
                <a:cs typeface="Arial"/>
              </a:rPr>
              <a:t> </a:t>
            </a:r>
            <a:r>
              <a:rPr lang="nl-NL" dirty="0" err="1">
                <a:ea typeface="Calibri"/>
                <a:cs typeface="Arial"/>
              </a:rPr>
              <a:t>alama</a:t>
            </a:r>
            <a:r>
              <a:rPr lang="nl-NL" dirty="0">
                <a:ea typeface="Calibri"/>
                <a:cs typeface="Arial"/>
              </a:rPr>
              <a:t/>
            </a:r>
            <a:br>
              <a:rPr lang="nl-NL" dirty="0">
                <a:ea typeface="Calibri"/>
                <a:cs typeface="Arial"/>
              </a:rPr>
            </a:br>
            <a:r>
              <a:rPr lang="ar-SA" dirty="0">
                <a:ea typeface="Calibri"/>
                <a:cs typeface="Arial"/>
              </a:rPr>
              <a:t>سلطانك بيحررنى</a:t>
            </a:r>
            <a:r>
              <a:rPr lang="nl-NL" dirty="0">
                <a:ea typeface="Calibri"/>
                <a:cs typeface="Arial"/>
              </a:rPr>
              <a:t> </a:t>
            </a:r>
            <a:br>
              <a:rPr lang="nl-NL" dirty="0">
                <a:ea typeface="Calibri"/>
                <a:cs typeface="Arial"/>
              </a:rPr>
            </a:br>
            <a:r>
              <a:rPr lang="nl-NL" dirty="0" err="1">
                <a:ea typeface="Calibri"/>
                <a:cs typeface="Arial"/>
              </a:rPr>
              <a:t>Soeltanek</a:t>
            </a:r>
            <a:r>
              <a:rPr lang="nl-NL" dirty="0">
                <a:ea typeface="Calibri"/>
                <a:cs typeface="Arial"/>
              </a:rPr>
              <a:t> </a:t>
            </a:r>
            <a:r>
              <a:rPr lang="nl-NL" dirty="0" err="1" smtClean="0">
                <a:ea typeface="Calibri"/>
                <a:cs typeface="Arial"/>
              </a:rPr>
              <a:t>biharrarni</a:t>
            </a:r>
            <a:r>
              <a:rPr lang="nl-NL" dirty="0" smtClean="0">
                <a:ea typeface="Calibri"/>
                <a:cs typeface="Arial"/>
              </a:rPr>
              <a:t/>
            </a:r>
            <a:br>
              <a:rPr lang="nl-NL" dirty="0" smtClean="0">
                <a:ea typeface="Calibri"/>
                <a:cs typeface="Arial"/>
              </a:rPr>
            </a:br>
            <a:r>
              <a:rPr lang="nl-NL" dirty="0" smtClean="0">
                <a:ea typeface="Calibri"/>
                <a:cs typeface="Arial"/>
              </a:rPr>
              <a:t>…………..</a:t>
            </a:r>
            <a:br>
              <a:rPr lang="nl-NL" dirty="0" smtClean="0">
                <a:ea typeface="Calibri"/>
                <a:cs typeface="Arial"/>
              </a:rPr>
            </a:br>
            <a:r>
              <a:rPr lang="nl-NL" sz="3100" i="1" dirty="0">
                <a:ea typeface="Calibri"/>
                <a:cs typeface="Arial"/>
              </a:rPr>
              <a:t>Aan U de eer en de heerlijkheid en de glorie is uw merk. Uw macht bevrijdt mij. </a:t>
            </a:r>
            <a:endParaRPr lang="nl-NL" sz="3100" dirty="0"/>
          </a:p>
        </p:txBody>
      </p:sp>
    </p:spTree>
    <p:extLst>
      <p:ext uri="{BB962C8B-B14F-4D97-AF65-F5344CB8AC3E}">
        <p14:creationId xmlns:p14="http://schemas.microsoft.com/office/powerpoint/2010/main" val="327460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4968552"/>
          </a:xfrm>
        </p:spPr>
        <p:txBody>
          <a:bodyPr>
            <a:normAutofit fontScale="90000"/>
          </a:bodyPr>
          <a:lstStyle/>
          <a:p>
            <a:pPr>
              <a:lnSpc>
                <a:spcPct val="115000"/>
              </a:lnSpc>
              <a:spcAft>
                <a:spcPts val="1000"/>
              </a:spcAft>
            </a:pPr>
            <a:r>
              <a:rPr lang="ar-SA" dirty="0" smtClean="0">
                <a:ea typeface="Calibri"/>
                <a:cs typeface="Arial"/>
              </a:rPr>
              <a:t>ليك </a:t>
            </a:r>
            <a:r>
              <a:rPr lang="ar-SA" dirty="0">
                <a:ea typeface="Calibri"/>
                <a:cs typeface="Arial"/>
              </a:rPr>
              <a:t>القوة والجلال م البشر ابرع جمال</a:t>
            </a:r>
            <a:r>
              <a:rPr lang="nl-NL" dirty="0">
                <a:ea typeface="Calibri"/>
                <a:cs typeface="Arial"/>
              </a:rPr>
              <a:t> ……….</a:t>
            </a:r>
            <a:br>
              <a:rPr lang="nl-NL" dirty="0">
                <a:ea typeface="Calibri"/>
                <a:cs typeface="Arial"/>
              </a:rPr>
            </a:br>
            <a:r>
              <a:rPr lang="nl-NL" dirty="0" err="1">
                <a:ea typeface="Calibri"/>
                <a:cs typeface="Arial"/>
              </a:rPr>
              <a:t>Likel</a:t>
            </a:r>
            <a:r>
              <a:rPr lang="nl-NL" dirty="0">
                <a:ea typeface="Calibri"/>
                <a:cs typeface="Arial"/>
              </a:rPr>
              <a:t> </a:t>
            </a:r>
            <a:r>
              <a:rPr lang="nl-NL" dirty="0" err="1">
                <a:ea typeface="Calibri"/>
                <a:cs typeface="Arial"/>
              </a:rPr>
              <a:t>oewa</a:t>
            </a:r>
            <a:r>
              <a:rPr lang="nl-NL" dirty="0">
                <a:ea typeface="Calibri"/>
                <a:cs typeface="Arial"/>
              </a:rPr>
              <a:t> </a:t>
            </a:r>
            <a:r>
              <a:rPr lang="nl-NL" dirty="0" err="1">
                <a:ea typeface="Calibri"/>
                <a:cs typeface="Arial"/>
              </a:rPr>
              <a:t>weldjalaal</a:t>
            </a:r>
            <a:r>
              <a:rPr lang="nl-NL" dirty="0">
                <a:ea typeface="Calibri"/>
                <a:cs typeface="Arial"/>
              </a:rPr>
              <a:t> </a:t>
            </a:r>
            <a:r>
              <a:rPr lang="nl-NL" dirty="0" err="1">
                <a:ea typeface="Calibri"/>
                <a:cs typeface="Arial"/>
              </a:rPr>
              <a:t>mel</a:t>
            </a:r>
            <a:r>
              <a:rPr lang="nl-NL" dirty="0">
                <a:ea typeface="Calibri"/>
                <a:cs typeface="Arial"/>
              </a:rPr>
              <a:t> </a:t>
            </a:r>
            <a:r>
              <a:rPr lang="nl-NL" dirty="0" err="1">
                <a:ea typeface="Calibri"/>
                <a:cs typeface="Arial"/>
              </a:rPr>
              <a:t>bashar</a:t>
            </a:r>
            <a:r>
              <a:rPr lang="nl-NL" dirty="0">
                <a:ea typeface="Calibri"/>
                <a:cs typeface="Arial"/>
              </a:rPr>
              <a:t> </a:t>
            </a:r>
            <a:r>
              <a:rPr lang="nl-NL" dirty="0" err="1">
                <a:ea typeface="Calibri"/>
                <a:cs typeface="Arial"/>
              </a:rPr>
              <a:t>abra</a:t>
            </a:r>
            <a:r>
              <a:rPr lang="nl-NL" dirty="0">
                <a:ea typeface="Calibri"/>
                <a:cs typeface="Arial"/>
              </a:rPr>
              <a:t> </a:t>
            </a:r>
            <a:r>
              <a:rPr lang="nl-NL" dirty="0" err="1">
                <a:ea typeface="Calibri"/>
                <a:cs typeface="Arial"/>
              </a:rPr>
              <a:t>djamaal</a:t>
            </a:r>
            <a:r>
              <a:rPr lang="nl-NL" dirty="0">
                <a:ea typeface="Calibri"/>
                <a:cs typeface="Arial"/>
              </a:rPr>
              <a:t/>
            </a:r>
            <a:br>
              <a:rPr lang="nl-NL" dirty="0">
                <a:ea typeface="Calibri"/>
                <a:cs typeface="Arial"/>
              </a:rPr>
            </a:br>
            <a:r>
              <a:rPr lang="ar-SA" dirty="0">
                <a:ea typeface="Calibri"/>
                <a:cs typeface="Arial"/>
              </a:rPr>
              <a:t>نعمتك بتغيرنى (2</a:t>
            </a:r>
            <a:r>
              <a:rPr lang="nl-NL" dirty="0">
                <a:ea typeface="Calibri"/>
                <a:cs typeface="Arial"/>
              </a:rPr>
              <a:t/>
            </a:r>
            <a:br>
              <a:rPr lang="nl-NL" dirty="0">
                <a:ea typeface="Calibri"/>
                <a:cs typeface="Arial"/>
              </a:rPr>
            </a:br>
            <a:r>
              <a:rPr lang="nl-NL" dirty="0" err="1">
                <a:ea typeface="Calibri"/>
                <a:cs typeface="Arial"/>
              </a:rPr>
              <a:t>Nemetak</a:t>
            </a:r>
            <a:r>
              <a:rPr lang="nl-NL" dirty="0">
                <a:ea typeface="Calibri"/>
                <a:cs typeface="Arial"/>
              </a:rPr>
              <a:t> </a:t>
            </a:r>
            <a:r>
              <a:rPr lang="nl-NL" dirty="0" err="1">
                <a:ea typeface="Calibri"/>
                <a:cs typeface="Arial"/>
              </a:rPr>
              <a:t>betgai-jarni</a:t>
            </a:r>
            <a:r>
              <a:rPr lang="nl-NL" dirty="0">
                <a:ea typeface="Calibri"/>
                <a:cs typeface="Arial"/>
              </a:rPr>
              <a:t> x2</a:t>
            </a:r>
            <a:r>
              <a:rPr lang="nl-NL" sz="5400" dirty="0">
                <a:ea typeface="Calibri"/>
                <a:cs typeface="Arial"/>
              </a:rPr>
              <a:t/>
            </a:r>
            <a:br>
              <a:rPr lang="nl-NL" sz="5400" dirty="0">
                <a:ea typeface="Calibri"/>
                <a:cs typeface="Arial"/>
              </a:rPr>
            </a:br>
            <a:r>
              <a:rPr lang="nl-NL" sz="3100" i="1" dirty="0" smtClean="0">
                <a:ea typeface="Calibri"/>
                <a:cs typeface="Arial"/>
              </a:rPr>
              <a:t>Aan </a:t>
            </a:r>
            <a:r>
              <a:rPr lang="nl-NL" sz="3100" i="1" dirty="0">
                <a:ea typeface="Calibri"/>
                <a:cs typeface="Arial"/>
              </a:rPr>
              <a:t>u de kracht en de majesteit schoner dan elke mens uw genade verandert mij.</a:t>
            </a:r>
            <a:endParaRPr lang="nl-NL" sz="3100" dirty="0">
              <a:ea typeface="Calibri"/>
              <a:cs typeface="Arial"/>
            </a:endParaRPr>
          </a:p>
        </p:txBody>
      </p:sp>
    </p:spTree>
    <p:extLst>
      <p:ext uri="{BB962C8B-B14F-4D97-AF65-F5344CB8AC3E}">
        <p14:creationId xmlns:p14="http://schemas.microsoft.com/office/powerpoint/2010/main" val="190295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0"/>
            <a:ext cx="8856984" cy="5098578"/>
          </a:xfrm>
        </p:spPr>
        <p:txBody>
          <a:bodyPr>
            <a:normAutofit fontScale="90000"/>
          </a:bodyPr>
          <a:lstStyle/>
          <a:p>
            <a:pPr>
              <a:lnSpc>
                <a:spcPct val="115000"/>
              </a:lnSpc>
              <a:spcAft>
                <a:spcPts val="1000"/>
              </a:spcAft>
            </a:pPr>
            <a:r>
              <a:rPr lang="ar-SA" sz="4000" b="1" dirty="0">
                <a:ea typeface="Calibri"/>
                <a:cs typeface="Arial"/>
              </a:rPr>
              <a:t>قرار</a:t>
            </a:r>
            <a:r>
              <a:rPr lang="nl-NL" sz="4000" b="1" dirty="0">
                <a:ea typeface="Calibri"/>
                <a:cs typeface="Arial"/>
              </a:rPr>
              <a:t> </a:t>
            </a:r>
            <a:r>
              <a:rPr lang="ar-SA" sz="4000" b="1" dirty="0">
                <a:ea typeface="Calibri"/>
                <a:cs typeface="Arial"/>
              </a:rPr>
              <a:t>  </a:t>
            </a:r>
            <a:r>
              <a:rPr lang="nl-NL" sz="4000" b="1" dirty="0">
                <a:ea typeface="Calibri"/>
                <a:cs typeface="Arial"/>
              </a:rPr>
              <a:t> refrein</a:t>
            </a:r>
            <a:r>
              <a:rPr lang="nl-NL" dirty="0">
                <a:ea typeface="Calibri"/>
                <a:cs typeface="Arial"/>
              </a:rPr>
              <a:t/>
            </a:r>
            <a:br>
              <a:rPr lang="nl-NL" dirty="0">
                <a:ea typeface="Calibri"/>
                <a:cs typeface="Arial"/>
              </a:rPr>
            </a:br>
            <a:r>
              <a:rPr lang="ar-SA" b="1" dirty="0" smtClean="0">
                <a:ea typeface="Calibri"/>
                <a:cs typeface="Arial"/>
              </a:rPr>
              <a:t>ياإلهى أنا قلبى يسجد ليك ياإلهى أنا قلبى يخضع ليك</a:t>
            </a:r>
            <a:r>
              <a:rPr lang="nl-NL" sz="4900" b="1" dirty="0">
                <a:ea typeface="Calibri"/>
                <a:cs typeface="Arial"/>
              </a:rPr>
              <a:t> </a:t>
            </a:r>
            <a:br>
              <a:rPr lang="nl-NL" sz="4900" b="1" dirty="0">
                <a:ea typeface="Calibri"/>
                <a:cs typeface="Arial"/>
              </a:rPr>
            </a:br>
            <a:r>
              <a:rPr lang="nl-NL" b="1" dirty="0">
                <a:ea typeface="Calibri"/>
                <a:cs typeface="Arial"/>
              </a:rPr>
              <a:t>(Ja </a:t>
            </a:r>
            <a:r>
              <a:rPr lang="nl-NL" b="1" dirty="0" err="1">
                <a:ea typeface="Calibri"/>
                <a:cs typeface="Arial"/>
              </a:rPr>
              <a:t>ielahi</a:t>
            </a:r>
            <a:r>
              <a:rPr lang="nl-NL" b="1" dirty="0">
                <a:ea typeface="Calibri"/>
                <a:cs typeface="Arial"/>
              </a:rPr>
              <a:t> </a:t>
            </a:r>
            <a:r>
              <a:rPr lang="nl-NL" b="1" dirty="0" err="1">
                <a:ea typeface="Calibri"/>
                <a:cs typeface="Arial"/>
              </a:rPr>
              <a:t>ana</a:t>
            </a:r>
            <a:r>
              <a:rPr lang="nl-NL" b="1" dirty="0">
                <a:ea typeface="Calibri"/>
                <a:cs typeface="Arial"/>
              </a:rPr>
              <a:t> </a:t>
            </a:r>
            <a:r>
              <a:rPr lang="nl-NL" b="1" dirty="0" err="1">
                <a:ea typeface="Calibri"/>
                <a:cs typeface="Arial"/>
              </a:rPr>
              <a:t>albi</a:t>
            </a:r>
            <a:r>
              <a:rPr lang="nl-NL" b="1" dirty="0">
                <a:ea typeface="Calibri"/>
                <a:cs typeface="Arial"/>
              </a:rPr>
              <a:t> </a:t>
            </a:r>
            <a:r>
              <a:rPr lang="nl-NL" b="1" dirty="0" err="1">
                <a:ea typeface="Calibri"/>
                <a:cs typeface="Arial"/>
              </a:rPr>
              <a:t>jes</a:t>
            </a:r>
            <a:r>
              <a:rPr lang="nl-NL" b="1" i="1" dirty="0" err="1">
                <a:ea typeface="Calibri"/>
                <a:cs typeface="Arial"/>
              </a:rPr>
              <a:t>dj</a:t>
            </a:r>
            <a:r>
              <a:rPr lang="nl-NL" b="1" dirty="0" err="1">
                <a:ea typeface="Calibri"/>
                <a:cs typeface="Arial"/>
              </a:rPr>
              <a:t>oed</a:t>
            </a:r>
            <a:r>
              <a:rPr lang="nl-NL" b="1" dirty="0">
                <a:ea typeface="Calibri"/>
                <a:cs typeface="Arial"/>
              </a:rPr>
              <a:t> </a:t>
            </a:r>
            <a:r>
              <a:rPr lang="nl-NL" b="1" dirty="0" err="1">
                <a:ea typeface="Calibri"/>
                <a:cs typeface="Arial"/>
              </a:rPr>
              <a:t>liek</a:t>
            </a:r>
            <a:r>
              <a:rPr lang="nl-NL" b="1" dirty="0">
                <a:ea typeface="Calibri"/>
                <a:cs typeface="Arial"/>
              </a:rPr>
              <a:t> ja </a:t>
            </a:r>
            <a:r>
              <a:rPr lang="nl-NL" b="1" dirty="0" err="1">
                <a:ea typeface="Calibri"/>
                <a:cs typeface="Arial"/>
              </a:rPr>
              <a:t>ielahie</a:t>
            </a:r>
            <a:r>
              <a:rPr lang="nl-NL" b="1" dirty="0">
                <a:ea typeface="Calibri"/>
                <a:cs typeface="Arial"/>
              </a:rPr>
              <a:t> </a:t>
            </a:r>
            <a:r>
              <a:rPr lang="nl-NL" b="1" dirty="0" err="1">
                <a:ea typeface="Calibri"/>
                <a:cs typeface="Arial"/>
              </a:rPr>
              <a:t>an</a:t>
            </a:r>
            <a:r>
              <a:rPr lang="nl-NL" b="1" i="1" dirty="0" err="1">
                <a:ea typeface="Calibri"/>
                <a:cs typeface="Arial"/>
              </a:rPr>
              <a:t>a</a:t>
            </a:r>
            <a:r>
              <a:rPr lang="nl-NL" b="1" i="1" dirty="0">
                <a:ea typeface="Calibri"/>
                <a:cs typeface="Arial"/>
              </a:rPr>
              <a:t> </a:t>
            </a:r>
            <a:r>
              <a:rPr lang="nl-NL" b="1" i="1" dirty="0" err="1">
                <a:ea typeface="Calibri"/>
                <a:cs typeface="Arial"/>
              </a:rPr>
              <a:t>al</a:t>
            </a:r>
            <a:r>
              <a:rPr lang="nl-NL" b="1" dirty="0" err="1">
                <a:ea typeface="Calibri"/>
                <a:cs typeface="Arial"/>
              </a:rPr>
              <a:t>bi</a:t>
            </a:r>
            <a:r>
              <a:rPr lang="nl-NL" b="1" dirty="0">
                <a:ea typeface="Calibri"/>
                <a:cs typeface="Arial"/>
              </a:rPr>
              <a:t> </a:t>
            </a:r>
            <a:r>
              <a:rPr lang="nl-NL" b="1" dirty="0" err="1">
                <a:ea typeface="Calibri"/>
                <a:cs typeface="Arial"/>
              </a:rPr>
              <a:t>jegda</a:t>
            </a:r>
            <a:r>
              <a:rPr lang="nl-NL" b="1" dirty="0">
                <a:ea typeface="Calibri"/>
                <a:cs typeface="Arial"/>
              </a:rPr>
              <a:t> </a:t>
            </a:r>
            <a:r>
              <a:rPr lang="nl-NL" b="1" dirty="0" err="1">
                <a:ea typeface="Calibri"/>
                <a:cs typeface="Arial"/>
              </a:rPr>
              <a:t>liek</a:t>
            </a:r>
            <a:r>
              <a:rPr lang="nl-NL" b="1" dirty="0">
                <a:ea typeface="Calibri"/>
                <a:cs typeface="Arial"/>
              </a:rPr>
              <a:t/>
            </a:r>
            <a:br>
              <a:rPr lang="nl-NL" b="1" dirty="0">
                <a:ea typeface="Calibri"/>
                <a:cs typeface="Arial"/>
              </a:rPr>
            </a:br>
            <a:r>
              <a:rPr lang="nl-NL" b="1" dirty="0">
                <a:ea typeface="Calibri"/>
                <a:cs typeface="Arial"/>
              </a:rPr>
              <a:t>x2 </a:t>
            </a:r>
            <a:r>
              <a:rPr lang="ar-SA" b="1" dirty="0">
                <a:ea typeface="Calibri"/>
                <a:cs typeface="Arial"/>
              </a:rPr>
              <a:t>ياحمل مذبوح عنى</a:t>
            </a:r>
            <a:r>
              <a:rPr lang="nl-NL" b="1" dirty="0">
                <a:ea typeface="Calibri"/>
                <a:cs typeface="Arial"/>
              </a:rPr>
              <a:t/>
            </a:r>
            <a:br>
              <a:rPr lang="nl-NL" b="1" dirty="0">
                <a:ea typeface="Calibri"/>
                <a:cs typeface="Arial"/>
              </a:rPr>
            </a:br>
            <a:r>
              <a:rPr lang="nl-NL" b="1" dirty="0">
                <a:ea typeface="Calibri"/>
                <a:cs typeface="Arial"/>
              </a:rPr>
              <a:t>Ja </a:t>
            </a:r>
            <a:r>
              <a:rPr lang="nl-NL" b="1" dirty="0" err="1">
                <a:ea typeface="Calibri"/>
                <a:cs typeface="Arial"/>
              </a:rPr>
              <a:t>hamal</a:t>
            </a:r>
            <a:r>
              <a:rPr lang="nl-NL" b="1" dirty="0">
                <a:ea typeface="Calibri"/>
                <a:cs typeface="Arial"/>
              </a:rPr>
              <a:t> </a:t>
            </a:r>
            <a:r>
              <a:rPr lang="nl-NL" b="1" dirty="0" err="1">
                <a:ea typeface="Calibri"/>
                <a:cs typeface="Arial"/>
              </a:rPr>
              <a:t>mazboe</a:t>
            </a:r>
            <a:r>
              <a:rPr lang="nl-NL" b="1" dirty="0">
                <a:ea typeface="Calibri"/>
                <a:cs typeface="Arial"/>
              </a:rPr>
              <a:t> </a:t>
            </a:r>
            <a:r>
              <a:rPr lang="nl-NL" b="1" dirty="0" err="1">
                <a:ea typeface="Calibri"/>
                <a:cs typeface="Arial"/>
              </a:rPr>
              <a:t>annie</a:t>
            </a:r>
            <a:r>
              <a:rPr lang="nl-NL" b="1" dirty="0">
                <a:ea typeface="Calibri"/>
                <a:cs typeface="Arial"/>
              </a:rPr>
              <a:t>) 2x</a:t>
            </a:r>
            <a:r>
              <a:rPr lang="nl-NL" dirty="0">
                <a:ea typeface="Calibri"/>
                <a:cs typeface="Arial"/>
              </a:rPr>
              <a:t/>
            </a:r>
            <a:br>
              <a:rPr lang="nl-NL" dirty="0">
                <a:ea typeface="Calibri"/>
                <a:cs typeface="Arial"/>
              </a:rPr>
            </a:br>
            <a:r>
              <a:rPr lang="nl-NL" sz="3100" i="1" dirty="0">
                <a:ea typeface="Calibri"/>
                <a:cs typeface="Arial"/>
              </a:rPr>
              <a:t>Mijn hart buigt en onderwerpt zich voor u, o </a:t>
            </a:r>
            <a:r>
              <a:rPr lang="nl-NL" sz="3100" i="1" dirty="0" smtClean="0">
                <a:ea typeface="Calibri"/>
                <a:cs typeface="Arial"/>
              </a:rPr>
              <a:t>Lam dat geslacht is in </a:t>
            </a:r>
            <a:r>
              <a:rPr lang="nl-NL" sz="3100" i="1" dirty="0">
                <a:ea typeface="Calibri"/>
                <a:cs typeface="Arial"/>
              </a:rPr>
              <a:t>mijn plaats</a:t>
            </a:r>
            <a:r>
              <a:rPr lang="nl-NL" sz="3100" i="1" dirty="0" smtClean="0">
                <a:ea typeface="Calibri"/>
                <a:cs typeface="Arial"/>
              </a:rPr>
              <a:t>.</a:t>
            </a:r>
            <a:endParaRPr lang="nl-NL" sz="3100" dirty="0"/>
          </a:p>
        </p:txBody>
      </p:sp>
    </p:spTree>
    <p:extLst>
      <p:ext uri="{BB962C8B-B14F-4D97-AF65-F5344CB8AC3E}">
        <p14:creationId xmlns:p14="http://schemas.microsoft.com/office/powerpoint/2010/main" val="4235117697"/>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1_Kantoorthema</vt:lpstr>
      <vt:lpstr>Boek 2 lied 139  Jallie moetti badali  ياللى مت بدالى </vt:lpstr>
      <vt:lpstr>(1)  ياللى مت بدالى وشايل كل أحمالى  ( Jallie moetti badali we shajel koelie ahmalie  فى السما بتشفع فىّ  Fissamab tishfa fi-ja ………. U die in mijn plaats gestorven bent en mijn last draagt. In de hemel bent U mijn middelaar.</vt:lpstr>
      <vt:lpstr>…… عمرى ضاع واشتريته قلبى تاه ولقيته  Oemri da weshtaretoe albi taa wilaetoe وفتحت لى عينيه 2 Wefatahtili ienai-ja) x2 Mijn leven was verspeeld en U heeft het terug. Mijn hart was verdwaald en U heeft hem gevonden.</vt:lpstr>
      <vt:lpstr>قرار    refrein ياإلهى أنا قلبى يسجد ليك ياإلهى أنا قلبى يخضع ليك  (Ja ielahi ana albi jesdjoed liek ja ielahie ana albi jegda liek x2 ياحمل مذبوح عنى Ja hamal mazboe annie) 2x Mijn hart buigt en onderwerpt zich voor u, o Lam dat geslacht is in mijn plaats.</vt:lpstr>
      <vt:lpstr> ليك المجد والكرامة والبهاء ليك علامة (2) Likel madjdie wel karama  welbaha liek alama سلطانك بيحررنى  Soeltanek biharrarni ………….. Aan U de eer en de heerlijkheid en de glorie is uw merk. Uw macht bevrijdt mij. </vt:lpstr>
      <vt:lpstr>ليك القوة والجلال م البشر ابرع جمال ………. Likel oewa weldjalaal mel bashar abra djamaal نعمتك بتغيرنى (2 Nemetak betgai-jarni x2 Aan u de kracht en de majesteit schoner dan elke mens uw genade verandert mij.</vt:lpstr>
      <vt:lpstr>قرار    refrein ياإلهى أنا قلبى يسجد ليك ياإلهى أنا قلبى يخضع ليك  (Ja ielahi ana albi jesdjoed liek ja ielahie ana albi jegda liek x2 ياحمل مذبوح عنى Ja hamal mazboe annie) 2x Mijn hart buigt en onderwerpt zich voor u, o Lam dat geslacht is in mijn plaats.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ternima 6 Jallie moetti badali  ياللى مت بدالى </dc:title>
  <dc:creator>Gebruiker</dc:creator>
  <cp:lastModifiedBy>Gebruiker</cp:lastModifiedBy>
  <cp:revision>6</cp:revision>
  <dcterms:created xsi:type="dcterms:W3CDTF">2013-09-05T15:10:14Z</dcterms:created>
  <dcterms:modified xsi:type="dcterms:W3CDTF">2016-12-01T14:47:56Z</dcterms:modified>
</cp:coreProperties>
</file>