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56805-A71B-455C-9C09-B5D9327004AD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7F9E-2722-4926-9A23-5779E3C88F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69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5120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46ED699-6017-4597-B44A-964B41C2E185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  <p:sp>
        <p:nvSpPr>
          <p:cNvPr id="5018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94F817-4482-4E2A-8FE4-FE0E54BF8D12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2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61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37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83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16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04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69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03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32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908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52671-BC82-43C6-A863-047BBF3960D7}" type="datetimeFigureOut">
              <a:rPr lang="nl-NL" smtClean="0"/>
              <a:t>1-6-2015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BD9A8-1B61-424C-AEDF-E5F996058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898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/>
          <a:lstStyle/>
          <a:p>
            <a:r>
              <a:rPr lang="nl-NL" dirty="0" err="1"/>
              <a:t>Opw</a:t>
            </a:r>
            <a:r>
              <a:rPr lang="nl-NL" dirty="0"/>
              <a:t>. 6 Hij is Heer</a:t>
            </a:r>
          </a:p>
        </p:txBody>
      </p:sp>
    </p:spTree>
    <p:extLst>
      <p:ext uri="{BB962C8B-B14F-4D97-AF65-F5344CB8AC3E}">
        <p14:creationId xmlns:p14="http://schemas.microsoft.com/office/powerpoint/2010/main" val="324436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jdelijke aanduiding voor inhoud 8"/>
          <p:cNvSpPr>
            <a:spLocks noGrp="1"/>
          </p:cNvSpPr>
          <p:nvPr>
            <p:ph sz="quarter" idx="4"/>
          </p:nvPr>
        </p:nvSpPr>
        <p:spPr>
          <a:xfrm>
            <a:off x="395537" y="260648"/>
            <a:ext cx="8291264" cy="388843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nl-NL" sz="4000" b="1" dirty="0" smtClean="0"/>
              <a:t>Hij is Heer, Hij is Heer,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nl-NL" sz="4000" b="1" dirty="0" smtClean="0"/>
              <a:t>Hij stond op uit de dood en Hij is Heer.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nl-NL" sz="4000" b="1" dirty="0" smtClean="0"/>
              <a:t>Elke knie zal zich buigen,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nl-NL" sz="4000" b="1" dirty="0" smtClean="0"/>
              <a:t>elke tong belijden,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nl-NL" sz="4000" b="1" dirty="0" smtClean="0"/>
              <a:t>dat Jezus is de Heer.</a:t>
            </a:r>
          </a:p>
          <a:p>
            <a:pPr eaLnBrk="1" hangingPunct="1">
              <a:buFont typeface="Wingdings" pitchFamily="2" charset="2"/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2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0" y="188641"/>
            <a:ext cx="9144000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4000" b="1" dirty="0"/>
              <a:t>He is Lord, He is Lord, </a:t>
            </a:r>
            <a:endParaRPr lang="nl-NL" sz="4000" b="1" dirty="0"/>
          </a:p>
          <a:p>
            <a:pPr algn="ctr">
              <a:buNone/>
            </a:pPr>
            <a:r>
              <a:rPr lang="en-GB" sz="4000" b="1" dirty="0"/>
              <a:t>He has risen from the dead for He </a:t>
            </a:r>
            <a:r>
              <a:rPr lang="en-GB" sz="4000" b="1" dirty="0" smtClean="0"/>
              <a:t>is Lord</a:t>
            </a:r>
            <a:r>
              <a:rPr lang="en-GB" sz="4000" b="1" dirty="0"/>
              <a:t>. </a:t>
            </a:r>
            <a:endParaRPr lang="nl-NL" sz="4000" b="1" dirty="0"/>
          </a:p>
          <a:p>
            <a:pPr algn="ctr">
              <a:buNone/>
            </a:pPr>
            <a:r>
              <a:rPr lang="en-GB" sz="4000" b="1" dirty="0"/>
              <a:t>Every knee shall bow, </a:t>
            </a:r>
            <a:endParaRPr lang="nl-NL" sz="4000" b="1" dirty="0"/>
          </a:p>
          <a:p>
            <a:pPr algn="ctr">
              <a:buNone/>
            </a:pPr>
            <a:r>
              <a:rPr lang="en-GB" sz="4000" b="1" dirty="0"/>
              <a:t>every tongue confess,</a:t>
            </a:r>
            <a:endParaRPr lang="nl-NL" sz="4000" b="1" dirty="0"/>
          </a:p>
          <a:p>
            <a:pPr algn="ctr">
              <a:buNone/>
            </a:pPr>
            <a:r>
              <a:rPr lang="en-GB" sz="4000" b="1" dirty="0"/>
              <a:t>that Jesus is the Lord.</a:t>
            </a:r>
            <a:endParaRPr lang="nl-NL" sz="4000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284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Arabisch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968552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 err="1"/>
              <a:t>Hoewa</a:t>
            </a:r>
            <a:r>
              <a:rPr lang="nl-NL" sz="3600" dirty="0"/>
              <a:t> </a:t>
            </a:r>
            <a:r>
              <a:rPr lang="nl-NL" sz="3600" dirty="0" err="1"/>
              <a:t>rabb</a:t>
            </a:r>
            <a:r>
              <a:rPr lang="nl-NL" sz="3600" dirty="0"/>
              <a:t>, </a:t>
            </a:r>
            <a:r>
              <a:rPr lang="nl-NL" sz="3600" dirty="0" err="1"/>
              <a:t>hoewa</a:t>
            </a:r>
            <a:r>
              <a:rPr lang="nl-NL" sz="3600" dirty="0"/>
              <a:t> </a:t>
            </a:r>
            <a:r>
              <a:rPr lang="nl-NL" sz="3600" dirty="0" err="1"/>
              <a:t>rabb</a:t>
            </a:r>
            <a:endParaRPr lang="nl-NL" sz="3600" dirty="0"/>
          </a:p>
          <a:p>
            <a:pPr marL="0" indent="0">
              <a:buNone/>
            </a:pPr>
            <a:r>
              <a:rPr lang="nl-NL" sz="3600" dirty="0" err="1"/>
              <a:t>qad</a:t>
            </a:r>
            <a:r>
              <a:rPr lang="nl-NL" sz="3600" dirty="0"/>
              <a:t> </a:t>
            </a:r>
            <a:r>
              <a:rPr lang="nl-NL" sz="3600" dirty="0" err="1"/>
              <a:t>qaama</a:t>
            </a:r>
            <a:r>
              <a:rPr lang="nl-NL" sz="3600" dirty="0"/>
              <a:t> min al min </a:t>
            </a:r>
            <a:r>
              <a:rPr lang="nl-NL" sz="3600" dirty="0" err="1"/>
              <a:t>waat</a:t>
            </a:r>
            <a:r>
              <a:rPr lang="nl-NL" sz="3600" dirty="0"/>
              <a:t> </a:t>
            </a:r>
            <a:r>
              <a:rPr lang="nl-NL" sz="3600" dirty="0" err="1"/>
              <a:t>wa</a:t>
            </a:r>
            <a:r>
              <a:rPr lang="nl-NL" sz="3600" dirty="0"/>
              <a:t> </a:t>
            </a:r>
            <a:r>
              <a:rPr lang="nl-NL" sz="3600" dirty="0" err="1"/>
              <a:t>hoewa</a:t>
            </a:r>
            <a:r>
              <a:rPr lang="nl-NL" sz="3600" dirty="0"/>
              <a:t> </a:t>
            </a:r>
            <a:r>
              <a:rPr lang="nl-NL" sz="3600" dirty="0" err="1"/>
              <a:t>rrabb</a:t>
            </a:r>
            <a:endParaRPr lang="nl-NL" sz="3600" dirty="0"/>
          </a:p>
          <a:p>
            <a:pPr marL="0" indent="0">
              <a:buNone/>
            </a:pPr>
            <a:r>
              <a:rPr lang="nl-NL" sz="3600" dirty="0" err="1"/>
              <a:t>koelloe</a:t>
            </a:r>
            <a:r>
              <a:rPr lang="nl-NL" sz="3600" dirty="0"/>
              <a:t> </a:t>
            </a:r>
            <a:r>
              <a:rPr lang="nl-NL" sz="3600" dirty="0" err="1"/>
              <a:t>roekba</a:t>
            </a:r>
            <a:r>
              <a:rPr lang="nl-NL" sz="3600" dirty="0"/>
              <a:t> </a:t>
            </a:r>
            <a:r>
              <a:rPr lang="nl-NL" sz="3600" dirty="0" err="1"/>
              <a:t>tanchani</a:t>
            </a:r>
            <a:r>
              <a:rPr lang="nl-NL" sz="3600" dirty="0"/>
              <a:t>, </a:t>
            </a:r>
          </a:p>
          <a:p>
            <a:pPr marL="0" indent="0">
              <a:buNone/>
            </a:pPr>
            <a:r>
              <a:rPr lang="nl-NL" sz="3600" dirty="0" err="1"/>
              <a:t>wa</a:t>
            </a:r>
            <a:r>
              <a:rPr lang="nl-NL" sz="3600" dirty="0"/>
              <a:t> </a:t>
            </a:r>
            <a:r>
              <a:rPr lang="nl-NL" sz="3600" dirty="0" err="1"/>
              <a:t>lisaanin</a:t>
            </a:r>
            <a:r>
              <a:rPr lang="nl-NL" sz="3600" dirty="0"/>
              <a:t> </a:t>
            </a:r>
            <a:r>
              <a:rPr lang="nl-NL" sz="3600" dirty="0" err="1"/>
              <a:t>ja’tarif</a:t>
            </a:r>
            <a:endParaRPr lang="nl-NL" sz="3600" dirty="0"/>
          </a:p>
          <a:p>
            <a:pPr marL="0" indent="0">
              <a:buNone/>
            </a:pPr>
            <a:r>
              <a:rPr lang="nl-NL" sz="3600" dirty="0" err="1"/>
              <a:t>an</a:t>
            </a:r>
            <a:r>
              <a:rPr lang="nl-NL" sz="3600" i="1" dirty="0" err="1"/>
              <a:t>na</a:t>
            </a:r>
            <a:r>
              <a:rPr lang="nl-NL" sz="3600" i="1" dirty="0"/>
              <a:t> </a:t>
            </a:r>
            <a:r>
              <a:rPr lang="nl-NL" sz="3600" i="1" dirty="0" err="1" smtClean="0"/>
              <a:t>Ja</a:t>
            </a:r>
            <a:r>
              <a:rPr lang="nl-NL" sz="3600" dirty="0" err="1" smtClean="0"/>
              <a:t>soe</a:t>
            </a:r>
            <a:r>
              <a:rPr lang="nl-NL" sz="3600" dirty="0" smtClean="0"/>
              <a:t>’ el </a:t>
            </a:r>
            <a:r>
              <a:rPr lang="nl-NL" sz="3600" dirty="0" err="1"/>
              <a:t>Masiech</a:t>
            </a:r>
            <a:r>
              <a:rPr lang="nl-NL" sz="3600" dirty="0"/>
              <a:t> </a:t>
            </a:r>
            <a:r>
              <a:rPr lang="nl-NL" sz="3600" dirty="0" err="1"/>
              <a:t>hoewa</a:t>
            </a:r>
            <a:r>
              <a:rPr lang="nl-NL" sz="3600" dirty="0"/>
              <a:t> </a:t>
            </a:r>
            <a:r>
              <a:rPr lang="nl-NL" sz="3600" dirty="0" err="1"/>
              <a:t>rrabb</a:t>
            </a:r>
            <a:r>
              <a:rPr lang="nl-NL" sz="3600" dirty="0"/>
              <a:t>.</a:t>
            </a:r>
          </a:p>
          <a:p>
            <a:pPr marL="0" indent="0">
              <a:buNone/>
            </a:pPr>
            <a:endParaRPr lang="nl-NL" sz="3600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>
          <a:xfrm>
            <a:off x="4211960" y="1124744"/>
            <a:ext cx="4680520" cy="528945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Y" sz="4000" b="1" dirty="0" smtClean="0"/>
              <a:t>هو الربو هو الرب</a:t>
            </a:r>
          </a:p>
          <a:p>
            <a:pPr marL="0" indent="0" algn="r">
              <a:buNone/>
            </a:pPr>
            <a:r>
              <a:rPr lang="ar-SY" sz="4000" b="1" dirty="0" smtClean="0"/>
              <a:t>قد قام من الاموات</a:t>
            </a:r>
          </a:p>
          <a:p>
            <a:pPr marL="0" indent="0" algn="r">
              <a:buNone/>
            </a:pPr>
            <a:r>
              <a:rPr lang="ar-SY" sz="4000" b="1" dirty="0" smtClean="0"/>
              <a:t> و هو الرب</a:t>
            </a:r>
          </a:p>
          <a:p>
            <a:pPr marL="0" indent="0" algn="r">
              <a:buNone/>
            </a:pPr>
            <a:r>
              <a:rPr lang="ar-SY" sz="4000" b="1" dirty="0" smtClean="0"/>
              <a:t>كل ركبة تنحني</a:t>
            </a:r>
          </a:p>
          <a:p>
            <a:pPr marL="0" indent="0" algn="r">
              <a:buNone/>
            </a:pPr>
            <a:r>
              <a:rPr lang="ar-SY" sz="4000" b="1" dirty="0" smtClean="0"/>
              <a:t> و لسان يعترف</a:t>
            </a:r>
          </a:p>
          <a:p>
            <a:pPr marL="0" indent="0" algn="r">
              <a:buNone/>
            </a:pPr>
            <a:r>
              <a:rPr lang="ar-SY" sz="4000" b="1" dirty="0" smtClean="0"/>
              <a:t> ان يسوع المسيح هو الرب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311091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jdelijke aanduiding voor inhoud 2"/>
          <p:cNvSpPr>
            <a:spLocks noGrp="1"/>
          </p:cNvSpPr>
          <p:nvPr>
            <p:ph sz="quarter" idx="2"/>
          </p:nvPr>
        </p:nvSpPr>
        <p:spPr>
          <a:xfrm>
            <a:off x="17686" y="0"/>
            <a:ext cx="5418409" cy="414908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3600" b="1" dirty="0" err="1" smtClean="0"/>
              <a:t>khodavan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khodavan</a:t>
            </a:r>
            <a:endParaRPr lang="nl-NL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600" b="1" dirty="0" err="1" smtClean="0"/>
              <a:t>az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mordegan</a:t>
            </a:r>
            <a:r>
              <a:rPr lang="en-GB" sz="3600" b="1" dirty="0" smtClean="0"/>
              <a:t> bar </a:t>
            </a:r>
            <a:r>
              <a:rPr lang="en-GB" sz="3600" b="1" dirty="0" err="1" smtClean="0"/>
              <a:t>khaste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khodavan</a:t>
            </a:r>
            <a:endParaRPr lang="nl-NL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sz="3600" b="1" dirty="0" err="1" smtClean="0"/>
              <a:t>har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zano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iee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kham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shavad</a:t>
            </a:r>
            <a:r>
              <a:rPr lang="en-GB" sz="3600" b="1" dirty="0" smtClean="0"/>
              <a:t>, </a:t>
            </a:r>
            <a:endParaRPr lang="nl-NL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nl-NL" sz="3600" b="1" dirty="0" smtClean="0"/>
              <a:t>har </a:t>
            </a:r>
            <a:r>
              <a:rPr lang="nl-NL" sz="3600" b="1" dirty="0" err="1" smtClean="0"/>
              <a:t>zabanie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begoe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yad</a:t>
            </a:r>
            <a:endParaRPr lang="nl-NL" sz="36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nl-NL" sz="3600" b="1" dirty="0" err="1" smtClean="0"/>
              <a:t>isa</a:t>
            </a:r>
            <a:r>
              <a:rPr lang="nl-NL" sz="3600" b="1" dirty="0" smtClean="0"/>
              <a:t> </a:t>
            </a:r>
            <a:r>
              <a:rPr lang="nl-NL" sz="3600" b="1" dirty="0" err="1" smtClean="0"/>
              <a:t>khodava-an</a:t>
            </a:r>
            <a:r>
              <a:rPr lang="nl-NL" sz="3600" b="1" dirty="0" smtClean="0"/>
              <a:t> ast</a:t>
            </a:r>
          </a:p>
          <a:p>
            <a:pPr eaLnBrk="1" hangingPunct="1"/>
            <a:endParaRPr lang="nl-NL" dirty="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4"/>
          </p:nvPr>
        </p:nvSpPr>
        <p:spPr>
          <a:xfrm>
            <a:off x="4572000" y="27464"/>
            <a:ext cx="4567701" cy="433764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Y" sz="4000" dirty="0"/>
              <a:t>خداوند، خداوند </a:t>
            </a:r>
          </a:p>
          <a:p>
            <a:pPr marL="0" indent="0" algn="r">
              <a:buNone/>
            </a:pPr>
            <a:r>
              <a:rPr lang="ar-SY" sz="4000" dirty="0"/>
              <a:t>از مردگان بر خاسته، خداوند</a:t>
            </a:r>
          </a:p>
          <a:p>
            <a:pPr marL="0" indent="0" algn="r">
              <a:buNone/>
            </a:pPr>
            <a:r>
              <a:rPr lang="ar-SY" sz="4000" dirty="0"/>
              <a:t>هر زانویی خم شود، </a:t>
            </a:r>
          </a:p>
          <a:p>
            <a:pPr marL="0" indent="0" algn="r">
              <a:buNone/>
            </a:pPr>
            <a:r>
              <a:rPr lang="ar-SY" sz="4000" dirty="0"/>
              <a:t>هر زبانی بگوید</a:t>
            </a:r>
          </a:p>
          <a:p>
            <a:pPr marL="0" indent="0" algn="r">
              <a:buNone/>
            </a:pPr>
            <a:r>
              <a:rPr lang="ar-SY" sz="4000" dirty="0"/>
              <a:t>عیسی خداوند است </a:t>
            </a:r>
            <a:r>
              <a:rPr lang="ar-SY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649113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174</Words>
  <Application>Microsoft Office PowerPoint</Application>
  <PresentationFormat>Diavoorstelling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Opw. 6 Hij is Heer</vt:lpstr>
      <vt:lpstr>PowerPoint-presentatie</vt:lpstr>
      <vt:lpstr>PowerPoint-presentatie</vt:lpstr>
      <vt:lpstr>Arabisch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Hij is Heer</dc:title>
  <dc:creator>Yonan</dc:creator>
  <cp:lastModifiedBy>Gebruiker</cp:lastModifiedBy>
  <cp:revision>8</cp:revision>
  <dcterms:created xsi:type="dcterms:W3CDTF">2011-05-24T06:19:40Z</dcterms:created>
  <dcterms:modified xsi:type="dcterms:W3CDTF">2015-06-01T14:46:04Z</dcterms:modified>
</cp:coreProperties>
</file>