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72" r:id="rId2"/>
    <p:sldId id="273" r:id="rId3"/>
    <p:sldId id="274" r:id="rId4"/>
    <p:sldId id="275" r:id="rId5"/>
    <p:sldId id="276" r:id="rId6"/>
    <p:sldId id="277" r:id="rId7"/>
    <p:sldId id="278" r:id="rId8"/>
    <p:sldId id="279" r:id="rId9"/>
    <p:sldId id="280" r:id="rId10"/>
    <p:sldId id="281" r:id="rId11"/>
    <p:sldId id="282" r:id="rId12"/>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6" d="100"/>
          <a:sy n="36" d="100"/>
        </p:scale>
        <p:origin x="-498"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FB74B70B-6A13-4800-BE48-2C06872A5E89}" type="datetimeFigureOut">
              <a:rPr lang="nl-NL">
                <a:solidFill>
                  <a:prstClr val="black">
                    <a:tint val="75000"/>
                  </a:prstClr>
                </a:solidFill>
              </a:rPr>
              <a:pPr/>
              <a:t>3-7-2017</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F0941721-2EAC-4C4A-ADAD-502CFF8779E0}" type="slidenum">
              <a:rPr lang="nl-NL">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24036012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FB74B70B-6A13-4800-BE48-2C06872A5E89}" type="datetimeFigureOut">
              <a:rPr lang="nl-NL">
                <a:solidFill>
                  <a:prstClr val="black">
                    <a:tint val="75000"/>
                  </a:prstClr>
                </a:solidFill>
              </a:rPr>
              <a:pPr/>
              <a:t>3-7-2017</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F0941721-2EAC-4C4A-ADAD-502CFF8779E0}" type="slidenum">
              <a:rPr lang="nl-NL">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39623962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FB74B70B-6A13-4800-BE48-2C06872A5E89}" type="datetimeFigureOut">
              <a:rPr lang="nl-NL">
                <a:solidFill>
                  <a:prstClr val="black">
                    <a:tint val="75000"/>
                  </a:prstClr>
                </a:solidFill>
              </a:rPr>
              <a:pPr/>
              <a:t>3-7-2017</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F0941721-2EAC-4C4A-ADAD-502CFF8779E0}" type="slidenum">
              <a:rPr lang="nl-NL">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2578932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FB74B70B-6A13-4800-BE48-2C06872A5E89}" type="datetimeFigureOut">
              <a:rPr lang="nl-NL">
                <a:solidFill>
                  <a:prstClr val="black">
                    <a:tint val="75000"/>
                  </a:prstClr>
                </a:solidFill>
              </a:rPr>
              <a:pPr/>
              <a:t>3-7-2017</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F0941721-2EAC-4C4A-ADAD-502CFF8779E0}" type="slidenum">
              <a:rPr lang="nl-NL">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22239706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FB74B70B-6A13-4800-BE48-2C06872A5E89}" type="datetimeFigureOut">
              <a:rPr lang="nl-NL">
                <a:solidFill>
                  <a:prstClr val="black">
                    <a:tint val="75000"/>
                  </a:prstClr>
                </a:solidFill>
              </a:rPr>
              <a:pPr/>
              <a:t>3-7-2017</a:t>
            </a:fld>
            <a:endParaRPr lang="nl-NL">
              <a:solidFill>
                <a:prstClr val="black">
                  <a:tint val="75000"/>
                </a:prstClr>
              </a:solidFill>
            </a:endParaRPr>
          </a:p>
        </p:txBody>
      </p:sp>
      <p:sp>
        <p:nvSpPr>
          <p:cNvPr id="5" name="Tijdelijke aanduiding voor voettekst 4"/>
          <p:cNvSpPr>
            <a:spLocks noGrp="1"/>
          </p:cNvSpPr>
          <p:nvPr>
            <p:ph type="ftr" sz="quarter" idx="11"/>
          </p:nvPr>
        </p:nvSpPr>
        <p:spPr/>
        <p:txBody>
          <a:bodyPr/>
          <a:lstStyle/>
          <a:p>
            <a:endParaRPr lang="nl-NL">
              <a:solidFill>
                <a:prstClr val="black">
                  <a:tint val="75000"/>
                </a:prstClr>
              </a:solidFill>
            </a:endParaRPr>
          </a:p>
        </p:txBody>
      </p:sp>
      <p:sp>
        <p:nvSpPr>
          <p:cNvPr id="6" name="Tijdelijke aanduiding voor dianummer 5"/>
          <p:cNvSpPr>
            <a:spLocks noGrp="1"/>
          </p:cNvSpPr>
          <p:nvPr>
            <p:ph type="sldNum" sz="quarter" idx="12"/>
          </p:nvPr>
        </p:nvSpPr>
        <p:spPr/>
        <p:txBody>
          <a:bodyPr/>
          <a:lstStyle/>
          <a:p>
            <a:fld id="{F0941721-2EAC-4C4A-ADAD-502CFF8779E0}" type="slidenum">
              <a:rPr lang="nl-NL">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1908589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FB74B70B-6A13-4800-BE48-2C06872A5E89}" type="datetimeFigureOut">
              <a:rPr lang="nl-NL">
                <a:solidFill>
                  <a:prstClr val="black">
                    <a:tint val="75000"/>
                  </a:prstClr>
                </a:solidFill>
              </a:rPr>
              <a:pPr/>
              <a:t>3-7-2017</a:t>
            </a:fld>
            <a:endParaRPr lang="nl-NL">
              <a:solidFill>
                <a:prstClr val="black">
                  <a:tint val="75000"/>
                </a:prstClr>
              </a:solidFill>
            </a:endParaRPr>
          </a:p>
        </p:txBody>
      </p:sp>
      <p:sp>
        <p:nvSpPr>
          <p:cNvPr id="6" name="Tijdelijke aanduiding voor voettekst 5"/>
          <p:cNvSpPr>
            <a:spLocks noGrp="1"/>
          </p:cNvSpPr>
          <p:nvPr>
            <p:ph type="ftr" sz="quarter" idx="11"/>
          </p:nvPr>
        </p:nvSpPr>
        <p:spPr/>
        <p:txBody>
          <a:bodyPr/>
          <a:lstStyle/>
          <a:p>
            <a:endParaRPr lang="nl-NL">
              <a:solidFill>
                <a:prstClr val="black">
                  <a:tint val="75000"/>
                </a:prstClr>
              </a:solidFill>
            </a:endParaRPr>
          </a:p>
        </p:txBody>
      </p:sp>
      <p:sp>
        <p:nvSpPr>
          <p:cNvPr id="7" name="Tijdelijke aanduiding voor dianummer 6"/>
          <p:cNvSpPr>
            <a:spLocks noGrp="1"/>
          </p:cNvSpPr>
          <p:nvPr>
            <p:ph type="sldNum" sz="quarter" idx="12"/>
          </p:nvPr>
        </p:nvSpPr>
        <p:spPr/>
        <p:txBody>
          <a:bodyPr/>
          <a:lstStyle/>
          <a:p>
            <a:fld id="{F0941721-2EAC-4C4A-ADAD-502CFF8779E0}" type="slidenum">
              <a:rPr lang="nl-NL">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23369894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FB74B70B-6A13-4800-BE48-2C06872A5E89}" type="datetimeFigureOut">
              <a:rPr lang="nl-NL">
                <a:solidFill>
                  <a:prstClr val="black">
                    <a:tint val="75000"/>
                  </a:prstClr>
                </a:solidFill>
              </a:rPr>
              <a:pPr/>
              <a:t>3-7-2017</a:t>
            </a:fld>
            <a:endParaRPr lang="nl-NL">
              <a:solidFill>
                <a:prstClr val="black">
                  <a:tint val="75000"/>
                </a:prstClr>
              </a:solidFill>
            </a:endParaRPr>
          </a:p>
        </p:txBody>
      </p:sp>
      <p:sp>
        <p:nvSpPr>
          <p:cNvPr id="8" name="Tijdelijke aanduiding voor voettekst 7"/>
          <p:cNvSpPr>
            <a:spLocks noGrp="1"/>
          </p:cNvSpPr>
          <p:nvPr>
            <p:ph type="ftr" sz="quarter" idx="11"/>
          </p:nvPr>
        </p:nvSpPr>
        <p:spPr/>
        <p:txBody>
          <a:bodyPr/>
          <a:lstStyle/>
          <a:p>
            <a:endParaRPr lang="nl-NL">
              <a:solidFill>
                <a:prstClr val="black">
                  <a:tint val="75000"/>
                </a:prstClr>
              </a:solidFill>
            </a:endParaRPr>
          </a:p>
        </p:txBody>
      </p:sp>
      <p:sp>
        <p:nvSpPr>
          <p:cNvPr id="9" name="Tijdelijke aanduiding voor dianummer 8"/>
          <p:cNvSpPr>
            <a:spLocks noGrp="1"/>
          </p:cNvSpPr>
          <p:nvPr>
            <p:ph type="sldNum" sz="quarter" idx="12"/>
          </p:nvPr>
        </p:nvSpPr>
        <p:spPr/>
        <p:txBody>
          <a:bodyPr/>
          <a:lstStyle/>
          <a:p>
            <a:fld id="{F0941721-2EAC-4C4A-ADAD-502CFF8779E0}" type="slidenum">
              <a:rPr lang="nl-NL">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14498702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FB74B70B-6A13-4800-BE48-2C06872A5E89}" type="datetimeFigureOut">
              <a:rPr lang="nl-NL">
                <a:solidFill>
                  <a:prstClr val="black">
                    <a:tint val="75000"/>
                  </a:prstClr>
                </a:solidFill>
              </a:rPr>
              <a:pPr/>
              <a:t>3-7-2017</a:t>
            </a:fld>
            <a:endParaRPr lang="nl-NL">
              <a:solidFill>
                <a:prstClr val="black">
                  <a:tint val="75000"/>
                </a:prstClr>
              </a:solidFill>
            </a:endParaRPr>
          </a:p>
        </p:txBody>
      </p:sp>
      <p:sp>
        <p:nvSpPr>
          <p:cNvPr id="4" name="Tijdelijke aanduiding voor voettekst 3"/>
          <p:cNvSpPr>
            <a:spLocks noGrp="1"/>
          </p:cNvSpPr>
          <p:nvPr>
            <p:ph type="ftr" sz="quarter" idx="11"/>
          </p:nvPr>
        </p:nvSpPr>
        <p:spPr/>
        <p:txBody>
          <a:bodyPr/>
          <a:lstStyle/>
          <a:p>
            <a:endParaRPr lang="nl-NL">
              <a:solidFill>
                <a:prstClr val="black">
                  <a:tint val="75000"/>
                </a:prstClr>
              </a:solidFill>
            </a:endParaRPr>
          </a:p>
        </p:txBody>
      </p:sp>
      <p:sp>
        <p:nvSpPr>
          <p:cNvPr id="5" name="Tijdelijke aanduiding voor dianummer 4"/>
          <p:cNvSpPr>
            <a:spLocks noGrp="1"/>
          </p:cNvSpPr>
          <p:nvPr>
            <p:ph type="sldNum" sz="quarter" idx="12"/>
          </p:nvPr>
        </p:nvSpPr>
        <p:spPr/>
        <p:txBody>
          <a:bodyPr/>
          <a:lstStyle/>
          <a:p>
            <a:fld id="{F0941721-2EAC-4C4A-ADAD-502CFF8779E0}" type="slidenum">
              <a:rPr lang="nl-NL">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1277366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FB74B70B-6A13-4800-BE48-2C06872A5E89}" type="datetimeFigureOut">
              <a:rPr lang="nl-NL">
                <a:solidFill>
                  <a:prstClr val="black">
                    <a:tint val="75000"/>
                  </a:prstClr>
                </a:solidFill>
              </a:rPr>
              <a:pPr/>
              <a:t>3-7-2017</a:t>
            </a:fld>
            <a:endParaRPr lang="nl-NL">
              <a:solidFill>
                <a:prstClr val="black">
                  <a:tint val="75000"/>
                </a:prstClr>
              </a:solidFill>
            </a:endParaRPr>
          </a:p>
        </p:txBody>
      </p:sp>
      <p:sp>
        <p:nvSpPr>
          <p:cNvPr id="3" name="Tijdelijke aanduiding voor voettekst 2"/>
          <p:cNvSpPr>
            <a:spLocks noGrp="1"/>
          </p:cNvSpPr>
          <p:nvPr>
            <p:ph type="ftr" sz="quarter" idx="11"/>
          </p:nvPr>
        </p:nvSpPr>
        <p:spPr/>
        <p:txBody>
          <a:bodyPr/>
          <a:lstStyle/>
          <a:p>
            <a:endParaRPr lang="nl-NL">
              <a:solidFill>
                <a:prstClr val="black">
                  <a:tint val="75000"/>
                </a:prstClr>
              </a:solidFill>
            </a:endParaRPr>
          </a:p>
        </p:txBody>
      </p:sp>
      <p:sp>
        <p:nvSpPr>
          <p:cNvPr id="4" name="Tijdelijke aanduiding voor dianummer 3"/>
          <p:cNvSpPr>
            <a:spLocks noGrp="1"/>
          </p:cNvSpPr>
          <p:nvPr>
            <p:ph type="sldNum" sz="quarter" idx="12"/>
          </p:nvPr>
        </p:nvSpPr>
        <p:spPr/>
        <p:txBody>
          <a:bodyPr/>
          <a:lstStyle/>
          <a:p>
            <a:fld id="{F0941721-2EAC-4C4A-ADAD-502CFF8779E0}" type="slidenum">
              <a:rPr lang="nl-NL">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36918597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FB74B70B-6A13-4800-BE48-2C06872A5E89}" type="datetimeFigureOut">
              <a:rPr lang="nl-NL">
                <a:solidFill>
                  <a:prstClr val="black">
                    <a:tint val="75000"/>
                  </a:prstClr>
                </a:solidFill>
              </a:rPr>
              <a:pPr/>
              <a:t>3-7-2017</a:t>
            </a:fld>
            <a:endParaRPr lang="nl-NL">
              <a:solidFill>
                <a:prstClr val="black">
                  <a:tint val="75000"/>
                </a:prstClr>
              </a:solidFill>
            </a:endParaRPr>
          </a:p>
        </p:txBody>
      </p:sp>
      <p:sp>
        <p:nvSpPr>
          <p:cNvPr id="6" name="Tijdelijke aanduiding voor voettekst 5"/>
          <p:cNvSpPr>
            <a:spLocks noGrp="1"/>
          </p:cNvSpPr>
          <p:nvPr>
            <p:ph type="ftr" sz="quarter" idx="11"/>
          </p:nvPr>
        </p:nvSpPr>
        <p:spPr/>
        <p:txBody>
          <a:bodyPr/>
          <a:lstStyle/>
          <a:p>
            <a:endParaRPr lang="nl-NL">
              <a:solidFill>
                <a:prstClr val="black">
                  <a:tint val="75000"/>
                </a:prstClr>
              </a:solidFill>
            </a:endParaRPr>
          </a:p>
        </p:txBody>
      </p:sp>
      <p:sp>
        <p:nvSpPr>
          <p:cNvPr id="7" name="Tijdelijke aanduiding voor dianummer 6"/>
          <p:cNvSpPr>
            <a:spLocks noGrp="1"/>
          </p:cNvSpPr>
          <p:nvPr>
            <p:ph type="sldNum" sz="quarter" idx="12"/>
          </p:nvPr>
        </p:nvSpPr>
        <p:spPr/>
        <p:txBody>
          <a:bodyPr/>
          <a:lstStyle/>
          <a:p>
            <a:fld id="{F0941721-2EAC-4C4A-ADAD-502CFF8779E0}" type="slidenum">
              <a:rPr lang="nl-NL">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12850234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FB74B70B-6A13-4800-BE48-2C06872A5E89}" type="datetimeFigureOut">
              <a:rPr lang="nl-NL">
                <a:solidFill>
                  <a:prstClr val="black">
                    <a:tint val="75000"/>
                  </a:prstClr>
                </a:solidFill>
              </a:rPr>
              <a:pPr/>
              <a:t>3-7-2017</a:t>
            </a:fld>
            <a:endParaRPr lang="nl-NL">
              <a:solidFill>
                <a:prstClr val="black">
                  <a:tint val="75000"/>
                </a:prstClr>
              </a:solidFill>
            </a:endParaRPr>
          </a:p>
        </p:txBody>
      </p:sp>
      <p:sp>
        <p:nvSpPr>
          <p:cNvPr id="6" name="Tijdelijke aanduiding voor voettekst 5"/>
          <p:cNvSpPr>
            <a:spLocks noGrp="1"/>
          </p:cNvSpPr>
          <p:nvPr>
            <p:ph type="ftr" sz="quarter" idx="11"/>
          </p:nvPr>
        </p:nvSpPr>
        <p:spPr/>
        <p:txBody>
          <a:bodyPr/>
          <a:lstStyle/>
          <a:p>
            <a:endParaRPr lang="nl-NL">
              <a:solidFill>
                <a:prstClr val="black">
                  <a:tint val="75000"/>
                </a:prstClr>
              </a:solidFill>
            </a:endParaRPr>
          </a:p>
        </p:txBody>
      </p:sp>
      <p:sp>
        <p:nvSpPr>
          <p:cNvPr id="7" name="Tijdelijke aanduiding voor dianummer 6"/>
          <p:cNvSpPr>
            <a:spLocks noGrp="1"/>
          </p:cNvSpPr>
          <p:nvPr>
            <p:ph type="sldNum" sz="quarter" idx="12"/>
          </p:nvPr>
        </p:nvSpPr>
        <p:spPr/>
        <p:txBody>
          <a:bodyPr/>
          <a:lstStyle/>
          <a:p>
            <a:fld id="{F0941721-2EAC-4C4A-ADAD-502CFF8779E0}" type="slidenum">
              <a:rPr lang="nl-NL">
                <a:solidFill>
                  <a:prstClr val="black">
                    <a:tint val="75000"/>
                  </a:prstClr>
                </a:solidFill>
              </a:rPr>
              <a:pPr/>
              <a:t>‹nr.›</a:t>
            </a:fld>
            <a:endParaRPr lang="nl-NL">
              <a:solidFill>
                <a:prstClr val="black">
                  <a:tint val="75000"/>
                </a:prstClr>
              </a:solidFill>
            </a:endParaRPr>
          </a:p>
        </p:txBody>
      </p:sp>
    </p:spTree>
    <p:extLst>
      <p:ext uri="{BB962C8B-B14F-4D97-AF65-F5344CB8AC3E}">
        <p14:creationId xmlns:p14="http://schemas.microsoft.com/office/powerpoint/2010/main" val="521319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74B70B-6A13-4800-BE48-2C06872A5E89}" type="datetimeFigureOut">
              <a:rPr lang="nl-NL" smtClean="0">
                <a:solidFill>
                  <a:prstClr val="black">
                    <a:tint val="75000"/>
                  </a:prstClr>
                </a:solidFill>
              </a:rPr>
              <a:pPr/>
              <a:t>3-7-2017</a:t>
            </a:fld>
            <a:endParaRPr lang="nl-NL" smtClean="0">
              <a:solidFill>
                <a:prstClr val="black">
                  <a:tint val="75000"/>
                </a:prstClr>
              </a:solidFill>
            </a:endParaRPr>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smtClean="0">
              <a:solidFill>
                <a:prstClr val="black">
                  <a:tint val="75000"/>
                </a:prstClr>
              </a:solidFill>
            </a:endParaRPr>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941721-2EAC-4C4A-ADAD-502CFF8779E0}" type="slidenum">
              <a:rPr lang="nl-NL" smtClean="0">
                <a:solidFill>
                  <a:prstClr val="black">
                    <a:tint val="75000"/>
                  </a:prstClr>
                </a:solidFill>
              </a:rPr>
              <a:pPr/>
              <a:t>‹nr.›</a:t>
            </a:fld>
            <a:endParaRPr lang="nl-NL" smtClean="0">
              <a:solidFill>
                <a:prstClr val="black">
                  <a:tint val="75000"/>
                </a:prstClr>
              </a:solidFill>
            </a:endParaRPr>
          </a:p>
        </p:txBody>
      </p:sp>
    </p:spTree>
    <p:extLst>
      <p:ext uri="{BB962C8B-B14F-4D97-AF65-F5344CB8AC3E}">
        <p14:creationId xmlns:p14="http://schemas.microsoft.com/office/powerpoint/2010/main" val="2529427297"/>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450506"/>
          </a:xfrm>
        </p:spPr>
        <p:txBody>
          <a:bodyPr/>
          <a:lstStyle/>
          <a:p>
            <a:r>
              <a:rPr lang="nl-NL" dirty="0"/>
              <a:t>Boek 2 lied 155 </a:t>
            </a:r>
            <a:r>
              <a:rPr lang="nl-NL" dirty="0" err="1"/>
              <a:t>Ielahna</a:t>
            </a:r>
            <a:r>
              <a:rPr lang="nl-NL" dirty="0"/>
              <a:t> </a:t>
            </a:r>
            <a:r>
              <a:rPr lang="nl-NL" dirty="0" err="1"/>
              <a:t>aziem</a:t>
            </a:r>
            <a:r>
              <a:rPr lang="it-IT" dirty="0" smtClean="0"/>
              <a:t/>
            </a:r>
            <a:br>
              <a:rPr lang="it-IT" dirty="0" smtClean="0"/>
            </a:br>
            <a:r>
              <a:rPr lang="ar-SY" dirty="0"/>
              <a:t>إلهنا عظيم </a:t>
            </a:r>
            <a:r>
              <a:rPr lang="nl-NL" dirty="0" smtClean="0"/>
              <a:t/>
            </a:r>
            <a:br>
              <a:rPr lang="nl-NL" dirty="0" smtClean="0"/>
            </a:br>
            <a:r>
              <a:rPr lang="nl-NL" dirty="0"/>
              <a:t/>
            </a:r>
            <a:br>
              <a:rPr lang="nl-NL" dirty="0"/>
            </a:br>
            <a:r>
              <a:rPr lang="nl-NL" sz="2400" dirty="0" err="1" smtClean="0"/>
              <a:t>youtube</a:t>
            </a:r>
            <a:r>
              <a:rPr lang="nl-NL" sz="2400" dirty="0" smtClean="0"/>
              <a:t>:</a:t>
            </a:r>
            <a:br>
              <a:rPr lang="nl-NL" sz="2400" dirty="0" smtClean="0"/>
            </a:br>
            <a:r>
              <a:rPr lang="nl-NL" sz="2400" dirty="0" smtClean="0"/>
              <a:t>   </a:t>
            </a:r>
            <a:r>
              <a:rPr lang="nl-NL" sz="2400" dirty="0"/>
              <a:t>https://www.youtube.com/watch?v=hirMAX_7RsQ </a:t>
            </a:r>
            <a:endParaRPr lang="nl-NL" dirty="0"/>
          </a:p>
        </p:txBody>
      </p:sp>
    </p:spTree>
    <p:extLst>
      <p:ext uri="{BB962C8B-B14F-4D97-AF65-F5344CB8AC3E}">
        <p14:creationId xmlns:p14="http://schemas.microsoft.com/office/powerpoint/2010/main" val="17763644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188640"/>
            <a:ext cx="9144000" cy="6048672"/>
          </a:xfrm>
        </p:spPr>
        <p:txBody>
          <a:bodyPr>
            <a:normAutofit fontScale="90000"/>
          </a:bodyPr>
          <a:lstStyle/>
          <a:p>
            <a:pPr>
              <a:spcAft>
                <a:spcPts val="1000"/>
              </a:spcAft>
            </a:pPr>
            <a:r>
              <a:rPr lang="ar-SA" sz="3100" b="1" dirty="0">
                <a:solidFill>
                  <a:schemeClr val="tx1">
                    <a:lumMod val="95000"/>
                    <a:lumOff val="5000"/>
                  </a:schemeClr>
                </a:solidFill>
                <a:latin typeface="Arial Narrow" pitchFamily="34" charset="0"/>
                <a:ea typeface="Calibri"/>
                <a:cs typeface="Arial"/>
              </a:rPr>
              <a:t>القرار</a:t>
            </a:r>
            <a:r>
              <a:rPr lang="nl-NL" sz="3100" b="1" dirty="0">
                <a:solidFill>
                  <a:schemeClr val="tx1">
                    <a:lumMod val="95000"/>
                    <a:lumOff val="5000"/>
                  </a:schemeClr>
                </a:solidFill>
                <a:latin typeface="Arial Narrow" pitchFamily="34" charset="0"/>
                <a:ea typeface="Calibri"/>
                <a:cs typeface="Arial"/>
              </a:rPr>
              <a:t> </a:t>
            </a:r>
            <a:r>
              <a:rPr lang="nl-NL" sz="3100" b="1" dirty="0" smtClean="0">
                <a:solidFill>
                  <a:schemeClr val="tx1">
                    <a:lumMod val="95000"/>
                    <a:lumOff val="5000"/>
                  </a:schemeClr>
                </a:solidFill>
                <a:latin typeface="Arial Narrow" pitchFamily="34" charset="0"/>
                <a:ea typeface="Calibri"/>
                <a:cs typeface="Arial"/>
              </a:rPr>
              <a:t>refrein 1</a:t>
            </a:r>
            <a:r>
              <a:rPr lang="nl-NL" sz="3600" dirty="0">
                <a:solidFill>
                  <a:schemeClr val="tx1">
                    <a:lumMod val="95000"/>
                    <a:lumOff val="5000"/>
                  </a:schemeClr>
                </a:solidFill>
                <a:latin typeface="Arial Narrow" pitchFamily="34" charset="0"/>
                <a:ea typeface="Calibri"/>
                <a:cs typeface="Arial"/>
              </a:rPr>
              <a:t/>
            </a:r>
            <a:br>
              <a:rPr lang="nl-NL" sz="3600" dirty="0">
                <a:solidFill>
                  <a:schemeClr val="tx1">
                    <a:lumMod val="95000"/>
                    <a:lumOff val="5000"/>
                  </a:schemeClr>
                </a:solidFill>
                <a:latin typeface="Arial Narrow" pitchFamily="34" charset="0"/>
                <a:ea typeface="Calibri"/>
                <a:cs typeface="Arial"/>
              </a:rPr>
            </a:br>
            <a:r>
              <a:rPr lang="ar-SA" sz="3600" b="1" dirty="0">
                <a:solidFill>
                  <a:schemeClr val="tx1">
                    <a:lumMod val="95000"/>
                    <a:lumOff val="5000"/>
                  </a:schemeClr>
                </a:solidFill>
                <a:latin typeface="Arial Narrow" pitchFamily="34" charset="0"/>
                <a:ea typeface="Calibri"/>
                <a:cs typeface="Arial"/>
              </a:rPr>
              <a:t> - ياإلهنا الصالح شكرا ليك مهما بنشكر مش ها نوفيك </a:t>
            </a:r>
            <a:r>
              <a:rPr lang="nl-NL" sz="3600" b="1" dirty="0" smtClean="0">
                <a:solidFill>
                  <a:schemeClr val="tx1">
                    <a:lumMod val="95000"/>
                    <a:lumOff val="5000"/>
                  </a:schemeClr>
                </a:solidFill>
                <a:latin typeface="Arial Narrow" pitchFamily="34" charset="0"/>
                <a:ea typeface="Calibri"/>
                <a:cs typeface="Arial"/>
              </a:rPr>
              <a:t/>
            </a:r>
            <a:br>
              <a:rPr lang="nl-NL" sz="3600" b="1" dirty="0" smtClean="0">
                <a:solidFill>
                  <a:schemeClr val="tx1">
                    <a:lumMod val="95000"/>
                    <a:lumOff val="5000"/>
                  </a:schemeClr>
                </a:solidFill>
                <a:latin typeface="Arial Narrow" pitchFamily="34" charset="0"/>
                <a:ea typeface="Calibri"/>
                <a:cs typeface="Arial"/>
              </a:rPr>
            </a:br>
            <a:r>
              <a:rPr lang="ar-SA" sz="3600" b="1" dirty="0" smtClean="0">
                <a:solidFill>
                  <a:schemeClr val="tx1">
                    <a:lumMod val="95000"/>
                    <a:lumOff val="5000"/>
                  </a:schemeClr>
                </a:solidFill>
                <a:latin typeface="Arial Narrow" pitchFamily="34" charset="0"/>
                <a:ea typeface="Calibri"/>
                <a:cs typeface="Arial"/>
              </a:rPr>
              <a:t>دى </a:t>
            </a:r>
            <a:r>
              <a:rPr lang="ar-SA" sz="3600" b="1" dirty="0">
                <a:solidFill>
                  <a:schemeClr val="tx1">
                    <a:lumMod val="95000"/>
                    <a:lumOff val="5000"/>
                  </a:schemeClr>
                </a:solidFill>
                <a:latin typeface="Arial Narrow" pitchFamily="34" charset="0"/>
                <a:ea typeface="Calibri"/>
                <a:cs typeface="Arial"/>
              </a:rPr>
              <a:t>مراحمك جيل ورا جيل</a:t>
            </a:r>
            <a:r>
              <a:rPr lang="nl-NL" sz="3600" b="1" dirty="0">
                <a:solidFill>
                  <a:schemeClr val="tx1">
                    <a:lumMod val="95000"/>
                    <a:lumOff val="5000"/>
                  </a:schemeClr>
                </a:solidFill>
                <a:latin typeface="Arial Narrow" pitchFamily="34" charset="0"/>
                <a:ea typeface="Calibri"/>
                <a:cs typeface="Arial"/>
              </a:rPr>
              <a:t/>
            </a:r>
            <a:br>
              <a:rPr lang="nl-NL" sz="3600" b="1" dirty="0">
                <a:solidFill>
                  <a:schemeClr val="tx1">
                    <a:lumMod val="95000"/>
                    <a:lumOff val="5000"/>
                  </a:schemeClr>
                </a:solidFill>
                <a:latin typeface="Arial Narrow" pitchFamily="34" charset="0"/>
                <a:ea typeface="Calibri"/>
                <a:cs typeface="Arial"/>
              </a:rPr>
            </a:br>
            <a:r>
              <a:rPr lang="nl-NL" sz="3600" b="1" i="1" dirty="0">
                <a:solidFill>
                  <a:schemeClr val="tx1">
                    <a:lumMod val="95000"/>
                    <a:lumOff val="5000"/>
                  </a:schemeClr>
                </a:solidFill>
                <a:latin typeface="Arial Narrow" pitchFamily="34" charset="0"/>
                <a:ea typeface="Calibri"/>
                <a:cs typeface="Arial"/>
              </a:rPr>
              <a:t>Ja </a:t>
            </a:r>
            <a:r>
              <a:rPr lang="nl-NL" sz="3600" b="1" i="1" dirty="0" err="1">
                <a:solidFill>
                  <a:schemeClr val="tx1">
                    <a:lumMod val="95000"/>
                    <a:lumOff val="5000"/>
                  </a:schemeClr>
                </a:solidFill>
                <a:latin typeface="Arial Narrow" pitchFamily="34" charset="0"/>
                <a:ea typeface="Calibri"/>
                <a:cs typeface="Arial"/>
              </a:rPr>
              <a:t>i</a:t>
            </a:r>
            <a:r>
              <a:rPr lang="nl-NL" sz="3600" b="1" dirty="0" err="1">
                <a:solidFill>
                  <a:schemeClr val="tx1">
                    <a:lumMod val="95000"/>
                    <a:lumOff val="5000"/>
                  </a:schemeClr>
                </a:solidFill>
                <a:latin typeface="Arial Narrow" pitchFamily="34" charset="0"/>
                <a:ea typeface="Calibri"/>
                <a:cs typeface="Arial"/>
              </a:rPr>
              <a:t>lahnas</a:t>
            </a:r>
            <a:r>
              <a:rPr lang="nl-NL" sz="3600" b="1" dirty="0">
                <a:solidFill>
                  <a:schemeClr val="tx1">
                    <a:lumMod val="95000"/>
                    <a:lumOff val="5000"/>
                  </a:schemeClr>
                </a:solidFill>
                <a:latin typeface="Arial Narrow" pitchFamily="34" charset="0"/>
                <a:ea typeface="Calibri"/>
                <a:cs typeface="Arial"/>
              </a:rPr>
              <a:t> </a:t>
            </a:r>
            <a:r>
              <a:rPr lang="nl-NL" sz="3600" b="1" dirty="0" err="1" smtClean="0">
                <a:solidFill>
                  <a:schemeClr val="tx1">
                    <a:lumMod val="95000"/>
                    <a:lumOff val="5000"/>
                  </a:schemeClr>
                </a:solidFill>
                <a:latin typeface="Arial Narrow" pitchFamily="34" charset="0"/>
                <a:ea typeface="Calibri"/>
                <a:cs typeface="Arial"/>
              </a:rPr>
              <a:t>saaleh</a:t>
            </a:r>
            <a:r>
              <a:rPr lang="nl-NL" sz="3600" b="1" dirty="0" smtClean="0">
                <a:solidFill>
                  <a:schemeClr val="tx1">
                    <a:lumMod val="95000"/>
                    <a:lumOff val="5000"/>
                  </a:schemeClr>
                </a:solidFill>
                <a:latin typeface="Arial Narrow" pitchFamily="34" charset="0"/>
                <a:ea typeface="Calibri"/>
                <a:cs typeface="Arial"/>
              </a:rPr>
              <a:t> </a:t>
            </a:r>
            <a:r>
              <a:rPr lang="nl-NL" sz="3600" b="1" i="1" dirty="0" err="1">
                <a:solidFill>
                  <a:schemeClr val="tx1">
                    <a:lumMod val="95000"/>
                    <a:lumOff val="5000"/>
                  </a:schemeClr>
                </a:solidFill>
                <a:latin typeface="Arial Narrow" pitchFamily="34" charset="0"/>
                <a:ea typeface="Calibri"/>
                <a:cs typeface="Arial"/>
              </a:rPr>
              <a:t>sh</a:t>
            </a:r>
            <a:r>
              <a:rPr lang="nl-NL" sz="3600" b="1" dirty="0" err="1">
                <a:solidFill>
                  <a:schemeClr val="tx1">
                    <a:lumMod val="95000"/>
                    <a:lumOff val="5000"/>
                  </a:schemeClr>
                </a:solidFill>
                <a:latin typeface="Arial Narrow" pitchFamily="34" charset="0"/>
                <a:ea typeface="Calibri"/>
                <a:cs typeface="Arial"/>
              </a:rPr>
              <a:t>oekran</a:t>
            </a:r>
            <a:r>
              <a:rPr lang="nl-NL" sz="3600" b="1" dirty="0">
                <a:solidFill>
                  <a:schemeClr val="tx1">
                    <a:lumMod val="95000"/>
                    <a:lumOff val="5000"/>
                  </a:schemeClr>
                </a:solidFill>
                <a:latin typeface="Arial Narrow" pitchFamily="34" charset="0"/>
                <a:ea typeface="Calibri"/>
                <a:cs typeface="Arial"/>
              </a:rPr>
              <a:t> </a:t>
            </a:r>
            <a:r>
              <a:rPr lang="nl-NL" sz="3600" b="1" dirty="0" err="1" smtClean="0">
                <a:solidFill>
                  <a:schemeClr val="tx1">
                    <a:lumMod val="95000"/>
                    <a:lumOff val="5000"/>
                  </a:schemeClr>
                </a:solidFill>
                <a:latin typeface="Arial Narrow" pitchFamily="34" charset="0"/>
                <a:ea typeface="Calibri"/>
                <a:cs typeface="Arial"/>
              </a:rPr>
              <a:t>liek</a:t>
            </a:r>
            <a:r>
              <a:rPr lang="nl-NL" sz="3600" b="1" dirty="0" smtClean="0">
                <a:solidFill>
                  <a:schemeClr val="tx1">
                    <a:lumMod val="95000"/>
                    <a:lumOff val="5000"/>
                  </a:schemeClr>
                </a:solidFill>
                <a:latin typeface="Arial Narrow" pitchFamily="34" charset="0"/>
                <a:ea typeface="Calibri"/>
                <a:cs typeface="Arial"/>
              </a:rPr>
              <a:t>, </a:t>
            </a:r>
            <a:br>
              <a:rPr lang="nl-NL" sz="3600" b="1" dirty="0" smtClean="0">
                <a:solidFill>
                  <a:schemeClr val="tx1">
                    <a:lumMod val="95000"/>
                    <a:lumOff val="5000"/>
                  </a:schemeClr>
                </a:solidFill>
                <a:latin typeface="Arial Narrow" pitchFamily="34" charset="0"/>
                <a:ea typeface="Calibri"/>
                <a:cs typeface="Arial"/>
              </a:rPr>
            </a:br>
            <a:r>
              <a:rPr lang="nl-NL" sz="3600" b="1" dirty="0" err="1" smtClean="0">
                <a:solidFill>
                  <a:schemeClr val="tx1">
                    <a:lumMod val="95000"/>
                    <a:lumOff val="5000"/>
                  </a:schemeClr>
                </a:solidFill>
                <a:latin typeface="Arial Narrow" pitchFamily="34" charset="0"/>
                <a:ea typeface="Calibri"/>
                <a:cs typeface="Arial"/>
              </a:rPr>
              <a:t>mahmab</a:t>
            </a:r>
            <a:r>
              <a:rPr lang="nl-NL" sz="3600" b="1" dirty="0" smtClean="0">
                <a:solidFill>
                  <a:schemeClr val="tx1">
                    <a:lumMod val="95000"/>
                    <a:lumOff val="5000"/>
                  </a:schemeClr>
                </a:solidFill>
                <a:latin typeface="Arial Narrow" pitchFamily="34" charset="0"/>
                <a:ea typeface="Calibri"/>
                <a:cs typeface="Arial"/>
              </a:rPr>
              <a:t> </a:t>
            </a:r>
            <a:r>
              <a:rPr lang="nl-NL" sz="3600" b="1" dirty="0" err="1">
                <a:solidFill>
                  <a:schemeClr val="tx1">
                    <a:lumMod val="95000"/>
                    <a:lumOff val="5000"/>
                  </a:schemeClr>
                </a:solidFill>
                <a:latin typeface="Arial Narrow" pitchFamily="34" charset="0"/>
                <a:ea typeface="Calibri"/>
                <a:cs typeface="Arial"/>
              </a:rPr>
              <a:t>ni</a:t>
            </a:r>
            <a:r>
              <a:rPr lang="nl-NL" sz="3600" b="1" i="1" dirty="0" err="1">
                <a:solidFill>
                  <a:schemeClr val="tx1">
                    <a:lumMod val="95000"/>
                    <a:lumOff val="5000"/>
                  </a:schemeClr>
                </a:solidFill>
                <a:latin typeface="Arial Narrow" pitchFamily="34" charset="0"/>
                <a:ea typeface="Calibri"/>
                <a:cs typeface="Arial"/>
              </a:rPr>
              <a:t>sh</a:t>
            </a:r>
            <a:r>
              <a:rPr lang="nl-NL" sz="3600" b="1" dirty="0" err="1">
                <a:solidFill>
                  <a:schemeClr val="tx1">
                    <a:lumMod val="95000"/>
                    <a:lumOff val="5000"/>
                  </a:schemeClr>
                </a:solidFill>
                <a:latin typeface="Arial Narrow" pitchFamily="34" charset="0"/>
                <a:ea typeface="Calibri"/>
                <a:cs typeface="Arial"/>
              </a:rPr>
              <a:t>koer</a:t>
            </a:r>
            <a:r>
              <a:rPr lang="nl-NL" sz="3600" b="1" dirty="0">
                <a:solidFill>
                  <a:schemeClr val="tx1">
                    <a:lumMod val="95000"/>
                    <a:lumOff val="5000"/>
                  </a:schemeClr>
                </a:solidFill>
                <a:latin typeface="Arial Narrow" pitchFamily="34" charset="0"/>
                <a:ea typeface="Calibri"/>
                <a:cs typeface="Arial"/>
              </a:rPr>
              <a:t> </a:t>
            </a:r>
            <a:r>
              <a:rPr lang="nl-NL" sz="3600" b="1" dirty="0" err="1">
                <a:solidFill>
                  <a:schemeClr val="tx1">
                    <a:lumMod val="95000"/>
                    <a:lumOff val="5000"/>
                  </a:schemeClr>
                </a:solidFill>
                <a:latin typeface="Arial Narrow" pitchFamily="34" charset="0"/>
                <a:ea typeface="Calibri"/>
                <a:cs typeface="Arial"/>
              </a:rPr>
              <a:t>moesh</a:t>
            </a:r>
            <a:r>
              <a:rPr lang="nl-NL" sz="3600" b="1" dirty="0">
                <a:solidFill>
                  <a:schemeClr val="tx1">
                    <a:lumMod val="95000"/>
                    <a:lumOff val="5000"/>
                  </a:schemeClr>
                </a:solidFill>
                <a:latin typeface="Arial Narrow" pitchFamily="34" charset="0"/>
                <a:ea typeface="Calibri"/>
                <a:cs typeface="Arial"/>
              </a:rPr>
              <a:t> </a:t>
            </a:r>
            <a:r>
              <a:rPr lang="nl-NL" sz="3600" b="1" dirty="0" err="1">
                <a:solidFill>
                  <a:schemeClr val="tx1">
                    <a:lumMod val="95000"/>
                    <a:lumOff val="5000"/>
                  </a:schemeClr>
                </a:solidFill>
                <a:latin typeface="Arial Narrow" pitchFamily="34" charset="0"/>
                <a:ea typeface="Calibri"/>
                <a:cs typeface="Arial"/>
              </a:rPr>
              <a:t>han</a:t>
            </a:r>
            <a:r>
              <a:rPr lang="nl-NL" sz="3600" b="1" dirty="0">
                <a:solidFill>
                  <a:schemeClr val="tx1">
                    <a:lumMod val="95000"/>
                    <a:lumOff val="5000"/>
                  </a:schemeClr>
                </a:solidFill>
                <a:latin typeface="Arial Narrow" pitchFamily="34" charset="0"/>
                <a:ea typeface="Calibri"/>
                <a:cs typeface="Arial"/>
              </a:rPr>
              <a:t> </a:t>
            </a:r>
            <a:r>
              <a:rPr lang="nl-NL" sz="3600" b="1" dirty="0" err="1" smtClean="0">
                <a:solidFill>
                  <a:schemeClr val="tx1">
                    <a:lumMod val="95000"/>
                    <a:lumOff val="5000"/>
                  </a:schemeClr>
                </a:solidFill>
                <a:latin typeface="Arial Narrow" pitchFamily="34" charset="0"/>
                <a:ea typeface="Calibri"/>
                <a:cs typeface="Arial"/>
              </a:rPr>
              <a:t>wafiek</a:t>
            </a:r>
            <a:r>
              <a:rPr lang="nl-NL" sz="3600" b="1" dirty="0" smtClean="0">
                <a:solidFill>
                  <a:schemeClr val="tx1">
                    <a:lumMod val="95000"/>
                    <a:lumOff val="5000"/>
                  </a:schemeClr>
                </a:solidFill>
                <a:latin typeface="Arial Narrow" pitchFamily="34" charset="0"/>
                <a:ea typeface="Calibri"/>
                <a:cs typeface="Arial"/>
              </a:rPr>
              <a:t>, </a:t>
            </a:r>
            <a:br>
              <a:rPr lang="nl-NL" sz="3600" b="1" dirty="0" smtClean="0">
                <a:solidFill>
                  <a:schemeClr val="tx1">
                    <a:lumMod val="95000"/>
                    <a:lumOff val="5000"/>
                  </a:schemeClr>
                </a:solidFill>
                <a:latin typeface="Arial Narrow" pitchFamily="34" charset="0"/>
                <a:ea typeface="Calibri"/>
                <a:cs typeface="Arial"/>
              </a:rPr>
            </a:br>
            <a:r>
              <a:rPr lang="nl-NL" sz="3600" b="1" i="1" dirty="0" smtClean="0">
                <a:solidFill>
                  <a:schemeClr val="tx1">
                    <a:lumMod val="95000"/>
                    <a:lumOff val="5000"/>
                  </a:schemeClr>
                </a:solidFill>
                <a:latin typeface="Arial Narrow" pitchFamily="34" charset="0"/>
                <a:ea typeface="Calibri"/>
                <a:cs typeface="Arial"/>
              </a:rPr>
              <a:t>di </a:t>
            </a:r>
            <a:r>
              <a:rPr lang="nl-NL" sz="3600" b="1" i="1" dirty="0" err="1">
                <a:solidFill>
                  <a:schemeClr val="tx1">
                    <a:lumMod val="95000"/>
                    <a:lumOff val="5000"/>
                  </a:schemeClr>
                </a:solidFill>
                <a:latin typeface="Arial Narrow" pitchFamily="34" charset="0"/>
                <a:ea typeface="Calibri"/>
                <a:cs typeface="Arial"/>
              </a:rPr>
              <a:t>m</a:t>
            </a:r>
            <a:r>
              <a:rPr lang="nl-NL" sz="3600" b="1" dirty="0" err="1">
                <a:solidFill>
                  <a:schemeClr val="tx1">
                    <a:lumMod val="95000"/>
                    <a:lumOff val="5000"/>
                  </a:schemeClr>
                </a:solidFill>
                <a:latin typeface="Arial Narrow" pitchFamily="34" charset="0"/>
                <a:ea typeface="Calibri"/>
                <a:cs typeface="Arial"/>
              </a:rPr>
              <a:t>arahmak</a:t>
            </a:r>
            <a:r>
              <a:rPr lang="nl-NL" sz="3600" b="1" dirty="0">
                <a:solidFill>
                  <a:schemeClr val="tx1">
                    <a:lumMod val="95000"/>
                    <a:lumOff val="5000"/>
                  </a:schemeClr>
                </a:solidFill>
                <a:latin typeface="Arial Narrow" pitchFamily="34" charset="0"/>
                <a:ea typeface="Calibri"/>
                <a:cs typeface="Arial"/>
              </a:rPr>
              <a:t> </a:t>
            </a:r>
            <a:r>
              <a:rPr lang="nl-NL" sz="3600" b="1" i="1" dirty="0" err="1" smtClean="0">
                <a:solidFill>
                  <a:schemeClr val="tx1">
                    <a:lumMod val="95000"/>
                    <a:lumOff val="5000"/>
                  </a:schemeClr>
                </a:solidFill>
                <a:latin typeface="Arial Narrow" pitchFamily="34" charset="0"/>
                <a:ea typeface="Calibri"/>
                <a:cs typeface="Arial"/>
              </a:rPr>
              <a:t>dj</a:t>
            </a:r>
            <a:r>
              <a:rPr lang="nl-NL" sz="3600" b="1" dirty="0" err="1" smtClean="0">
                <a:solidFill>
                  <a:schemeClr val="tx1">
                    <a:lumMod val="95000"/>
                    <a:lumOff val="5000"/>
                  </a:schemeClr>
                </a:solidFill>
                <a:latin typeface="Arial Narrow" pitchFamily="34" charset="0"/>
                <a:ea typeface="Calibri"/>
                <a:cs typeface="Arial"/>
              </a:rPr>
              <a:t>iel</a:t>
            </a:r>
            <a:r>
              <a:rPr lang="nl-NL" sz="3600" b="1" dirty="0" smtClean="0">
                <a:solidFill>
                  <a:schemeClr val="tx1">
                    <a:lumMod val="95000"/>
                    <a:lumOff val="5000"/>
                  </a:schemeClr>
                </a:solidFill>
                <a:latin typeface="Arial Narrow" pitchFamily="34" charset="0"/>
                <a:ea typeface="Calibri"/>
                <a:cs typeface="Arial"/>
              </a:rPr>
              <a:t> </a:t>
            </a:r>
            <a:r>
              <a:rPr lang="nl-NL" sz="3600" b="1" i="1" dirty="0" err="1">
                <a:solidFill>
                  <a:schemeClr val="tx1">
                    <a:lumMod val="95000"/>
                    <a:lumOff val="5000"/>
                  </a:schemeClr>
                </a:solidFill>
                <a:latin typeface="Arial Narrow" pitchFamily="34" charset="0"/>
                <a:ea typeface="Calibri"/>
                <a:cs typeface="Arial"/>
              </a:rPr>
              <a:t>wara</a:t>
            </a:r>
            <a:r>
              <a:rPr lang="nl-NL" sz="3600" b="1" dirty="0">
                <a:solidFill>
                  <a:schemeClr val="tx1">
                    <a:lumMod val="95000"/>
                    <a:lumOff val="5000"/>
                  </a:schemeClr>
                </a:solidFill>
                <a:latin typeface="Arial Narrow" pitchFamily="34" charset="0"/>
                <a:ea typeface="Calibri"/>
                <a:cs typeface="Arial"/>
              </a:rPr>
              <a:t> </a:t>
            </a:r>
            <a:r>
              <a:rPr lang="nl-NL" sz="3600" b="1" i="1" dirty="0" err="1" smtClean="0">
                <a:solidFill>
                  <a:schemeClr val="tx1">
                    <a:lumMod val="95000"/>
                    <a:lumOff val="5000"/>
                  </a:schemeClr>
                </a:solidFill>
                <a:latin typeface="Arial Narrow" pitchFamily="34" charset="0"/>
                <a:ea typeface="Calibri"/>
                <a:cs typeface="Arial"/>
              </a:rPr>
              <a:t>dj</a:t>
            </a:r>
            <a:r>
              <a:rPr lang="nl-NL" sz="3600" b="1" dirty="0" err="1" smtClean="0">
                <a:solidFill>
                  <a:schemeClr val="tx1">
                    <a:lumMod val="95000"/>
                    <a:lumOff val="5000"/>
                  </a:schemeClr>
                </a:solidFill>
                <a:latin typeface="Arial Narrow" pitchFamily="34" charset="0"/>
                <a:ea typeface="Calibri"/>
                <a:cs typeface="Arial"/>
              </a:rPr>
              <a:t>iel</a:t>
            </a:r>
            <a:r>
              <a:rPr lang="nl-NL" sz="3600" b="1" dirty="0">
                <a:solidFill>
                  <a:schemeClr val="tx1">
                    <a:lumMod val="95000"/>
                    <a:lumOff val="5000"/>
                  </a:schemeClr>
                </a:solidFill>
                <a:latin typeface="Arial Narrow" pitchFamily="34" charset="0"/>
                <a:ea typeface="Calibri"/>
                <a:cs typeface="Arial"/>
              </a:rPr>
              <a:t/>
            </a:r>
            <a:br>
              <a:rPr lang="nl-NL" sz="3600" b="1" dirty="0">
                <a:solidFill>
                  <a:schemeClr val="tx1">
                    <a:lumMod val="95000"/>
                    <a:lumOff val="5000"/>
                  </a:schemeClr>
                </a:solidFill>
                <a:latin typeface="Arial Narrow" pitchFamily="34" charset="0"/>
                <a:ea typeface="Calibri"/>
                <a:cs typeface="Arial"/>
              </a:rPr>
            </a:br>
            <a:r>
              <a:rPr lang="ar-SA" sz="3600" b="1" dirty="0">
                <a:solidFill>
                  <a:schemeClr val="tx1">
                    <a:lumMod val="95000"/>
                    <a:lumOff val="5000"/>
                  </a:schemeClr>
                </a:solidFill>
                <a:latin typeface="Arial Narrow" pitchFamily="34" charset="0"/>
                <a:ea typeface="Calibri"/>
                <a:cs typeface="Arial"/>
              </a:rPr>
              <a:t>وأمانتك ثابتة وما بتزول أعمالك تشهد لك وتقول يارب ما لكش مثيل</a:t>
            </a:r>
            <a:r>
              <a:rPr lang="nl-NL" sz="3600" b="1" dirty="0">
                <a:solidFill>
                  <a:schemeClr val="tx1">
                    <a:lumMod val="95000"/>
                    <a:lumOff val="5000"/>
                  </a:schemeClr>
                </a:solidFill>
                <a:latin typeface="Arial Narrow" pitchFamily="34" charset="0"/>
                <a:ea typeface="Calibri"/>
                <a:cs typeface="Arial"/>
              </a:rPr>
              <a:t/>
            </a:r>
            <a:br>
              <a:rPr lang="nl-NL" sz="3600" b="1" dirty="0">
                <a:solidFill>
                  <a:schemeClr val="tx1">
                    <a:lumMod val="95000"/>
                    <a:lumOff val="5000"/>
                  </a:schemeClr>
                </a:solidFill>
                <a:latin typeface="Arial Narrow" pitchFamily="34" charset="0"/>
                <a:ea typeface="Calibri"/>
                <a:cs typeface="Arial"/>
              </a:rPr>
            </a:br>
            <a:r>
              <a:rPr lang="nl-NL" sz="3600" b="1" i="1" dirty="0" err="1" smtClean="0">
                <a:solidFill>
                  <a:schemeClr val="tx1">
                    <a:lumMod val="95000"/>
                    <a:lumOff val="5000"/>
                  </a:schemeClr>
                </a:solidFill>
                <a:latin typeface="Arial Narrow" pitchFamily="34" charset="0"/>
                <a:ea typeface="Calibri"/>
                <a:cs typeface="Arial"/>
              </a:rPr>
              <a:t>We’a</a:t>
            </a:r>
            <a:r>
              <a:rPr lang="nl-NL" sz="3600" b="1" dirty="0" err="1" smtClean="0">
                <a:solidFill>
                  <a:schemeClr val="tx1">
                    <a:lumMod val="95000"/>
                    <a:lumOff val="5000"/>
                  </a:schemeClr>
                </a:solidFill>
                <a:latin typeface="Arial Narrow" pitchFamily="34" charset="0"/>
                <a:ea typeface="Calibri"/>
                <a:cs typeface="Arial"/>
              </a:rPr>
              <a:t>mantak</a:t>
            </a:r>
            <a:r>
              <a:rPr lang="nl-NL" sz="3600" b="1" dirty="0" smtClean="0">
                <a:solidFill>
                  <a:schemeClr val="tx1">
                    <a:lumMod val="95000"/>
                    <a:lumOff val="5000"/>
                  </a:schemeClr>
                </a:solidFill>
                <a:latin typeface="Arial Narrow" pitchFamily="34" charset="0"/>
                <a:ea typeface="Calibri"/>
                <a:cs typeface="Arial"/>
              </a:rPr>
              <a:t> </a:t>
            </a:r>
            <a:r>
              <a:rPr lang="nl-NL" sz="3600" b="1" i="1" dirty="0" err="1" smtClean="0">
                <a:solidFill>
                  <a:schemeClr val="tx1">
                    <a:lumMod val="95000"/>
                    <a:lumOff val="5000"/>
                  </a:schemeClr>
                </a:solidFill>
                <a:latin typeface="Arial Narrow" pitchFamily="34" charset="0"/>
                <a:ea typeface="Calibri"/>
                <a:cs typeface="Arial"/>
              </a:rPr>
              <a:t>th</a:t>
            </a:r>
            <a:r>
              <a:rPr lang="nl-NL" sz="3600" b="1" dirty="0" err="1" smtClean="0">
                <a:solidFill>
                  <a:schemeClr val="tx1">
                    <a:lumMod val="95000"/>
                    <a:lumOff val="5000"/>
                  </a:schemeClr>
                </a:solidFill>
                <a:latin typeface="Arial Narrow" pitchFamily="34" charset="0"/>
                <a:ea typeface="Calibri"/>
                <a:cs typeface="Arial"/>
              </a:rPr>
              <a:t>abtaw</a:t>
            </a:r>
            <a:r>
              <a:rPr lang="nl-NL" sz="3600" b="1" dirty="0" smtClean="0">
                <a:solidFill>
                  <a:schemeClr val="tx1">
                    <a:lumMod val="95000"/>
                    <a:lumOff val="5000"/>
                  </a:schemeClr>
                </a:solidFill>
                <a:latin typeface="Arial Narrow" pitchFamily="34" charset="0"/>
                <a:ea typeface="Calibri"/>
                <a:cs typeface="Arial"/>
              </a:rPr>
              <a:t> </a:t>
            </a:r>
            <a:r>
              <a:rPr lang="nl-NL" sz="3600" b="1" dirty="0" err="1" smtClean="0">
                <a:solidFill>
                  <a:schemeClr val="tx1">
                    <a:lumMod val="95000"/>
                    <a:lumOff val="5000"/>
                  </a:schemeClr>
                </a:solidFill>
                <a:latin typeface="Arial Narrow" pitchFamily="34" charset="0"/>
                <a:ea typeface="Calibri"/>
                <a:cs typeface="Arial"/>
              </a:rPr>
              <a:t>mabitzoel</a:t>
            </a:r>
            <a:r>
              <a:rPr lang="nl-NL" sz="3600" b="1" dirty="0" smtClean="0">
                <a:solidFill>
                  <a:schemeClr val="tx1">
                    <a:lumMod val="95000"/>
                    <a:lumOff val="5000"/>
                  </a:schemeClr>
                </a:solidFill>
                <a:latin typeface="Arial Narrow" pitchFamily="34" charset="0"/>
                <a:ea typeface="Calibri"/>
                <a:cs typeface="Arial"/>
              </a:rPr>
              <a:t>, </a:t>
            </a:r>
            <a:r>
              <a:rPr lang="nl-NL" sz="3600" b="1" dirty="0" err="1" smtClean="0">
                <a:solidFill>
                  <a:schemeClr val="tx1">
                    <a:lumMod val="95000"/>
                    <a:lumOff val="5000"/>
                  </a:schemeClr>
                </a:solidFill>
                <a:latin typeface="Arial Narrow" pitchFamily="34" charset="0"/>
                <a:ea typeface="Calibri"/>
                <a:cs typeface="Arial"/>
              </a:rPr>
              <a:t>amaalak</a:t>
            </a:r>
            <a:r>
              <a:rPr lang="nl-NL" sz="3600" b="1" dirty="0" smtClean="0">
                <a:solidFill>
                  <a:schemeClr val="tx1">
                    <a:lumMod val="95000"/>
                    <a:lumOff val="5000"/>
                  </a:schemeClr>
                </a:solidFill>
                <a:latin typeface="Arial Narrow" pitchFamily="34" charset="0"/>
                <a:ea typeface="Calibri"/>
                <a:cs typeface="Arial"/>
              </a:rPr>
              <a:t> </a:t>
            </a:r>
            <a:r>
              <a:rPr lang="nl-NL" sz="3600" b="1" dirty="0" err="1" smtClean="0">
                <a:solidFill>
                  <a:schemeClr val="tx1">
                    <a:lumMod val="95000"/>
                    <a:lumOff val="5000"/>
                  </a:schemeClr>
                </a:solidFill>
                <a:latin typeface="Arial Narrow" pitchFamily="34" charset="0"/>
                <a:ea typeface="Calibri"/>
                <a:cs typeface="Arial"/>
              </a:rPr>
              <a:t>ti</a:t>
            </a:r>
            <a:r>
              <a:rPr lang="nl-NL" sz="3600" b="1" i="1" dirty="0" err="1" smtClean="0">
                <a:solidFill>
                  <a:schemeClr val="tx1">
                    <a:lumMod val="95000"/>
                    <a:lumOff val="5000"/>
                  </a:schemeClr>
                </a:solidFill>
                <a:latin typeface="Arial Narrow" pitchFamily="34" charset="0"/>
                <a:ea typeface="Calibri"/>
                <a:cs typeface="Arial"/>
              </a:rPr>
              <a:t>sh</a:t>
            </a:r>
            <a:r>
              <a:rPr lang="nl-NL" sz="3600" b="1" dirty="0" err="1" smtClean="0">
                <a:solidFill>
                  <a:schemeClr val="tx1">
                    <a:lumMod val="95000"/>
                    <a:lumOff val="5000"/>
                  </a:schemeClr>
                </a:solidFill>
                <a:latin typeface="Arial Narrow" pitchFamily="34" charset="0"/>
                <a:ea typeface="Calibri"/>
                <a:cs typeface="Arial"/>
              </a:rPr>
              <a:t>had</a:t>
            </a:r>
            <a:r>
              <a:rPr lang="nl-NL" sz="3600" b="1" dirty="0" smtClean="0">
                <a:solidFill>
                  <a:schemeClr val="tx1">
                    <a:lumMod val="95000"/>
                    <a:lumOff val="5000"/>
                  </a:schemeClr>
                </a:solidFill>
                <a:latin typeface="Arial Narrow" pitchFamily="34" charset="0"/>
                <a:ea typeface="Calibri"/>
                <a:cs typeface="Arial"/>
              </a:rPr>
              <a:t> </a:t>
            </a:r>
            <a:r>
              <a:rPr lang="nl-NL" sz="3600" b="1" dirty="0">
                <a:solidFill>
                  <a:schemeClr val="tx1">
                    <a:lumMod val="95000"/>
                    <a:lumOff val="5000"/>
                  </a:schemeClr>
                </a:solidFill>
                <a:latin typeface="Arial Narrow" pitchFamily="34" charset="0"/>
                <a:ea typeface="Calibri"/>
                <a:cs typeface="Arial"/>
              </a:rPr>
              <a:t>lak </a:t>
            </a:r>
            <a:r>
              <a:rPr lang="nl-NL" sz="3600" b="1" dirty="0" err="1">
                <a:solidFill>
                  <a:schemeClr val="tx1">
                    <a:lumMod val="95000"/>
                    <a:lumOff val="5000"/>
                  </a:schemeClr>
                </a:solidFill>
                <a:latin typeface="Arial Narrow" pitchFamily="34" charset="0"/>
                <a:ea typeface="Calibri"/>
                <a:cs typeface="Arial"/>
              </a:rPr>
              <a:t>wetoel</a:t>
            </a:r>
            <a:r>
              <a:rPr lang="nl-NL" sz="3600" b="1" dirty="0">
                <a:solidFill>
                  <a:schemeClr val="tx1">
                    <a:lumMod val="95000"/>
                    <a:lumOff val="5000"/>
                  </a:schemeClr>
                </a:solidFill>
                <a:latin typeface="Arial Narrow" pitchFamily="34" charset="0"/>
                <a:ea typeface="Calibri"/>
                <a:cs typeface="Arial"/>
              </a:rPr>
              <a:t> </a:t>
            </a:r>
            <a:r>
              <a:rPr lang="nl-NL" sz="3600" b="1" dirty="0" smtClean="0">
                <a:solidFill>
                  <a:schemeClr val="tx1">
                    <a:lumMod val="95000"/>
                    <a:lumOff val="5000"/>
                  </a:schemeClr>
                </a:solidFill>
                <a:latin typeface="Arial Narrow" pitchFamily="34" charset="0"/>
                <a:ea typeface="Calibri"/>
                <a:cs typeface="Arial"/>
              </a:rPr>
              <a:t>ja-a </a:t>
            </a:r>
            <a:r>
              <a:rPr lang="nl-NL" sz="3600" b="1" dirty="0" err="1">
                <a:solidFill>
                  <a:schemeClr val="tx1">
                    <a:lumMod val="95000"/>
                    <a:lumOff val="5000"/>
                  </a:schemeClr>
                </a:solidFill>
                <a:latin typeface="Arial Narrow" pitchFamily="34" charset="0"/>
                <a:ea typeface="Calibri"/>
                <a:cs typeface="Arial"/>
              </a:rPr>
              <a:t>rabbie</a:t>
            </a:r>
            <a:r>
              <a:rPr lang="nl-NL" sz="3600" b="1" dirty="0">
                <a:solidFill>
                  <a:schemeClr val="tx1">
                    <a:lumMod val="95000"/>
                    <a:lumOff val="5000"/>
                  </a:schemeClr>
                </a:solidFill>
                <a:latin typeface="Arial Narrow" pitchFamily="34" charset="0"/>
                <a:ea typeface="Calibri"/>
                <a:cs typeface="Arial"/>
              </a:rPr>
              <a:t> </a:t>
            </a:r>
            <a:r>
              <a:rPr lang="nl-NL" sz="3600" b="1" dirty="0" err="1">
                <a:solidFill>
                  <a:schemeClr val="tx1">
                    <a:lumMod val="95000"/>
                    <a:lumOff val="5000"/>
                  </a:schemeClr>
                </a:solidFill>
                <a:latin typeface="Arial Narrow" pitchFamily="34" charset="0"/>
                <a:ea typeface="Calibri"/>
                <a:cs typeface="Arial"/>
              </a:rPr>
              <a:t>malak</a:t>
            </a:r>
            <a:r>
              <a:rPr lang="nl-NL" sz="3600" b="1" i="1" dirty="0" err="1">
                <a:solidFill>
                  <a:schemeClr val="tx1">
                    <a:lumMod val="95000"/>
                    <a:lumOff val="5000"/>
                  </a:schemeClr>
                </a:solidFill>
                <a:latin typeface="Arial Narrow" pitchFamily="34" charset="0"/>
                <a:ea typeface="Calibri"/>
                <a:cs typeface="Arial"/>
              </a:rPr>
              <a:t>sh</a:t>
            </a:r>
            <a:r>
              <a:rPr lang="nl-NL" sz="3600" b="1" dirty="0" err="1">
                <a:solidFill>
                  <a:schemeClr val="tx1">
                    <a:lumMod val="95000"/>
                    <a:lumOff val="5000"/>
                  </a:schemeClr>
                </a:solidFill>
                <a:latin typeface="Arial Narrow" pitchFamily="34" charset="0"/>
                <a:ea typeface="Calibri"/>
                <a:cs typeface="Arial"/>
              </a:rPr>
              <a:t>ie</a:t>
            </a:r>
            <a:r>
              <a:rPr lang="nl-NL" sz="3600" b="1" dirty="0">
                <a:solidFill>
                  <a:schemeClr val="tx1">
                    <a:lumMod val="95000"/>
                    <a:lumOff val="5000"/>
                  </a:schemeClr>
                </a:solidFill>
                <a:latin typeface="Arial Narrow" pitchFamily="34" charset="0"/>
                <a:ea typeface="Calibri"/>
                <a:cs typeface="Arial"/>
              </a:rPr>
              <a:t> </a:t>
            </a:r>
            <a:r>
              <a:rPr lang="nl-NL" sz="3600" b="1" dirty="0" err="1">
                <a:solidFill>
                  <a:schemeClr val="tx1">
                    <a:lumMod val="95000"/>
                    <a:lumOff val="5000"/>
                  </a:schemeClr>
                </a:solidFill>
                <a:latin typeface="Arial Narrow" pitchFamily="34" charset="0"/>
                <a:ea typeface="Calibri"/>
                <a:cs typeface="Arial"/>
              </a:rPr>
              <a:t>ma</a:t>
            </a:r>
            <a:r>
              <a:rPr lang="nl-NL" sz="3600" b="1" i="1" dirty="0" err="1">
                <a:solidFill>
                  <a:schemeClr val="tx1">
                    <a:lumMod val="95000"/>
                    <a:lumOff val="5000"/>
                  </a:schemeClr>
                </a:solidFill>
                <a:latin typeface="Arial Narrow" pitchFamily="34" charset="0"/>
                <a:ea typeface="Calibri"/>
                <a:cs typeface="Arial"/>
              </a:rPr>
              <a:t>th</a:t>
            </a:r>
            <a:r>
              <a:rPr lang="nl-NL" sz="3600" b="1" dirty="0" err="1">
                <a:solidFill>
                  <a:schemeClr val="tx1">
                    <a:lumMod val="95000"/>
                    <a:lumOff val="5000"/>
                  </a:schemeClr>
                </a:solidFill>
                <a:latin typeface="Arial Narrow" pitchFamily="34" charset="0"/>
                <a:ea typeface="Calibri"/>
                <a:cs typeface="Arial"/>
              </a:rPr>
              <a:t>iel</a:t>
            </a:r>
            <a:r>
              <a:rPr lang="nl-NL" sz="5400" dirty="0">
                <a:solidFill>
                  <a:schemeClr val="tx1">
                    <a:lumMod val="95000"/>
                    <a:lumOff val="5000"/>
                  </a:schemeClr>
                </a:solidFill>
                <a:latin typeface="Arial Narrow" pitchFamily="34" charset="0"/>
                <a:ea typeface="Calibri"/>
                <a:cs typeface="Arial"/>
              </a:rPr>
              <a:t/>
            </a:r>
            <a:br>
              <a:rPr lang="nl-NL" sz="5400" dirty="0">
                <a:solidFill>
                  <a:schemeClr val="tx1">
                    <a:lumMod val="95000"/>
                    <a:lumOff val="5000"/>
                  </a:schemeClr>
                </a:solidFill>
                <a:latin typeface="Arial Narrow" pitchFamily="34" charset="0"/>
                <a:ea typeface="Calibri"/>
                <a:cs typeface="Arial"/>
              </a:rPr>
            </a:br>
            <a:r>
              <a:rPr lang="nl-NL" sz="3100" i="1" dirty="0">
                <a:solidFill>
                  <a:schemeClr val="tx1">
                    <a:lumMod val="95000"/>
                    <a:lumOff val="5000"/>
                  </a:schemeClr>
                </a:solidFill>
                <a:latin typeface="Arial Narrow" pitchFamily="34" charset="0"/>
                <a:ea typeface="Calibri"/>
                <a:cs typeface="Arial"/>
              </a:rPr>
              <a:t>Dank U wel. Onze goede God. Wij kunnen U niet genoeg danken. Uw barmhartigheid is van geslacht tot geslacht en uw trouw is vast. Uw werken getuigen van U en zeggen er is niemand als U,  o Heer</a:t>
            </a:r>
            <a:r>
              <a:rPr lang="nl-NL" sz="3100" i="1" dirty="0" smtClean="0">
                <a:solidFill>
                  <a:schemeClr val="tx1">
                    <a:lumMod val="95000"/>
                    <a:lumOff val="5000"/>
                  </a:schemeClr>
                </a:solidFill>
                <a:latin typeface="Arial Narrow" pitchFamily="34" charset="0"/>
                <a:ea typeface="Calibri"/>
                <a:cs typeface="Arial"/>
              </a:rPr>
              <a:t>.</a:t>
            </a:r>
            <a:endParaRPr lang="nl-NL" sz="3100" dirty="0">
              <a:latin typeface="Arial Narrow" pitchFamily="34" charset="0"/>
            </a:endParaRPr>
          </a:p>
        </p:txBody>
      </p:sp>
    </p:spTree>
    <p:extLst>
      <p:ext uri="{BB962C8B-B14F-4D97-AF65-F5344CB8AC3E}">
        <p14:creationId xmlns:p14="http://schemas.microsoft.com/office/powerpoint/2010/main" val="26697587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188640"/>
            <a:ext cx="9144000" cy="5976664"/>
          </a:xfrm>
        </p:spPr>
        <p:txBody>
          <a:bodyPr>
            <a:normAutofit fontScale="90000"/>
          </a:bodyPr>
          <a:lstStyle/>
          <a:p>
            <a:pPr>
              <a:spcAft>
                <a:spcPts val="1000"/>
              </a:spcAft>
            </a:pPr>
            <a:r>
              <a:rPr lang="ar-SA" sz="3100" b="1" dirty="0">
                <a:solidFill>
                  <a:schemeClr val="tx1">
                    <a:lumMod val="95000"/>
                    <a:lumOff val="5000"/>
                  </a:schemeClr>
                </a:solidFill>
                <a:latin typeface="Arial Narrow" pitchFamily="34" charset="0"/>
                <a:ea typeface="Calibri"/>
                <a:cs typeface="Arial"/>
              </a:rPr>
              <a:t>القرار</a:t>
            </a:r>
            <a:r>
              <a:rPr lang="nl-NL" sz="3100" b="1" dirty="0">
                <a:solidFill>
                  <a:schemeClr val="tx1">
                    <a:lumMod val="95000"/>
                    <a:lumOff val="5000"/>
                  </a:schemeClr>
                </a:solidFill>
                <a:latin typeface="Arial Narrow" pitchFamily="34" charset="0"/>
                <a:ea typeface="Calibri"/>
                <a:cs typeface="Arial"/>
              </a:rPr>
              <a:t> </a:t>
            </a:r>
            <a:r>
              <a:rPr lang="nl-NL" sz="3100" b="1" dirty="0" smtClean="0">
                <a:solidFill>
                  <a:schemeClr val="tx1">
                    <a:lumMod val="95000"/>
                    <a:lumOff val="5000"/>
                  </a:schemeClr>
                </a:solidFill>
                <a:latin typeface="Arial Narrow" pitchFamily="34" charset="0"/>
                <a:ea typeface="Calibri"/>
                <a:cs typeface="Arial"/>
              </a:rPr>
              <a:t>refrein 2</a:t>
            </a:r>
            <a:r>
              <a:rPr lang="nl-NL" sz="3600" dirty="0">
                <a:solidFill>
                  <a:schemeClr val="tx1">
                    <a:lumMod val="95000"/>
                    <a:lumOff val="5000"/>
                  </a:schemeClr>
                </a:solidFill>
                <a:latin typeface="Arial Narrow" pitchFamily="34" charset="0"/>
                <a:ea typeface="Calibri"/>
                <a:cs typeface="Arial"/>
              </a:rPr>
              <a:t/>
            </a:r>
            <a:br>
              <a:rPr lang="nl-NL" sz="3600" dirty="0">
                <a:solidFill>
                  <a:schemeClr val="tx1">
                    <a:lumMod val="95000"/>
                    <a:lumOff val="5000"/>
                  </a:schemeClr>
                </a:solidFill>
                <a:latin typeface="Arial Narrow" pitchFamily="34" charset="0"/>
                <a:ea typeface="Calibri"/>
                <a:cs typeface="Arial"/>
              </a:rPr>
            </a:br>
            <a:r>
              <a:rPr lang="ar-SA" sz="3600" b="1" dirty="0">
                <a:solidFill>
                  <a:schemeClr val="tx1">
                    <a:lumMod val="95000"/>
                    <a:lumOff val="5000"/>
                  </a:schemeClr>
                </a:solidFill>
                <a:latin typeface="Arial Narrow" pitchFamily="34" charset="0"/>
                <a:ea typeface="Calibri"/>
                <a:cs typeface="Arial"/>
              </a:rPr>
              <a:t> - ياإلهنا الصالح شكرا ليك مهما بنشكر مش ها نوفيك </a:t>
            </a:r>
            <a:r>
              <a:rPr lang="nl-NL" sz="3600" b="1" dirty="0" smtClean="0">
                <a:solidFill>
                  <a:schemeClr val="tx1">
                    <a:lumMod val="95000"/>
                    <a:lumOff val="5000"/>
                  </a:schemeClr>
                </a:solidFill>
                <a:latin typeface="Arial Narrow" pitchFamily="34" charset="0"/>
                <a:ea typeface="Calibri"/>
                <a:cs typeface="Arial"/>
              </a:rPr>
              <a:t/>
            </a:r>
            <a:br>
              <a:rPr lang="nl-NL" sz="3600" b="1" dirty="0" smtClean="0">
                <a:solidFill>
                  <a:schemeClr val="tx1">
                    <a:lumMod val="95000"/>
                    <a:lumOff val="5000"/>
                  </a:schemeClr>
                </a:solidFill>
                <a:latin typeface="Arial Narrow" pitchFamily="34" charset="0"/>
                <a:ea typeface="Calibri"/>
                <a:cs typeface="Arial"/>
              </a:rPr>
            </a:br>
            <a:r>
              <a:rPr lang="ar-SA" sz="3600" b="1" dirty="0" smtClean="0">
                <a:solidFill>
                  <a:schemeClr val="tx1">
                    <a:lumMod val="95000"/>
                    <a:lumOff val="5000"/>
                  </a:schemeClr>
                </a:solidFill>
                <a:latin typeface="Arial Narrow" pitchFamily="34" charset="0"/>
                <a:ea typeface="Calibri"/>
                <a:cs typeface="Arial"/>
              </a:rPr>
              <a:t>دى </a:t>
            </a:r>
            <a:r>
              <a:rPr lang="ar-SA" sz="3600" b="1" dirty="0">
                <a:solidFill>
                  <a:schemeClr val="tx1">
                    <a:lumMod val="95000"/>
                    <a:lumOff val="5000"/>
                  </a:schemeClr>
                </a:solidFill>
                <a:latin typeface="Arial Narrow" pitchFamily="34" charset="0"/>
                <a:ea typeface="Calibri"/>
                <a:cs typeface="Arial"/>
              </a:rPr>
              <a:t>مراحمك جيل ورا جيل</a:t>
            </a:r>
            <a:r>
              <a:rPr lang="nl-NL" sz="3600" b="1" dirty="0">
                <a:solidFill>
                  <a:schemeClr val="tx1">
                    <a:lumMod val="95000"/>
                    <a:lumOff val="5000"/>
                  </a:schemeClr>
                </a:solidFill>
                <a:latin typeface="Arial Narrow" pitchFamily="34" charset="0"/>
                <a:ea typeface="Calibri"/>
                <a:cs typeface="Arial"/>
              </a:rPr>
              <a:t/>
            </a:r>
            <a:br>
              <a:rPr lang="nl-NL" sz="3600" b="1" dirty="0">
                <a:solidFill>
                  <a:schemeClr val="tx1">
                    <a:lumMod val="95000"/>
                    <a:lumOff val="5000"/>
                  </a:schemeClr>
                </a:solidFill>
                <a:latin typeface="Arial Narrow" pitchFamily="34" charset="0"/>
                <a:ea typeface="Calibri"/>
                <a:cs typeface="Arial"/>
              </a:rPr>
            </a:br>
            <a:r>
              <a:rPr lang="nl-NL" sz="3600" b="1" i="1" dirty="0">
                <a:solidFill>
                  <a:schemeClr val="tx1">
                    <a:lumMod val="95000"/>
                    <a:lumOff val="5000"/>
                  </a:schemeClr>
                </a:solidFill>
                <a:latin typeface="Arial Narrow" pitchFamily="34" charset="0"/>
                <a:ea typeface="Calibri"/>
                <a:cs typeface="Arial"/>
              </a:rPr>
              <a:t>Ja </a:t>
            </a:r>
            <a:r>
              <a:rPr lang="nl-NL" sz="3600" b="1" i="1" dirty="0" err="1">
                <a:solidFill>
                  <a:schemeClr val="tx1">
                    <a:lumMod val="95000"/>
                    <a:lumOff val="5000"/>
                  </a:schemeClr>
                </a:solidFill>
                <a:latin typeface="Arial Narrow" pitchFamily="34" charset="0"/>
                <a:ea typeface="Calibri"/>
                <a:cs typeface="Arial"/>
              </a:rPr>
              <a:t>i</a:t>
            </a:r>
            <a:r>
              <a:rPr lang="nl-NL" sz="3600" b="1" dirty="0" err="1">
                <a:solidFill>
                  <a:schemeClr val="tx1">
                    <a:lumMod val="95000"/>
                    <a:lumOff val="5000"/>
                  </a:schemeClr>
                </a:solidFill>
                <a:latin typeface="Arial Narrow" pitchFamily="34" charset="0"/>
                <a:ea typeface="Calibri"/>
                <a:cs typeface="Arial"/>
              </a:rPr>
              <a:t>lahnas</a:t>
            </a:r>
            <a:r>
              <a:rPr lang="nl-NL" sz="3600" b="1" dirty="0">
                <a:solidFill>
                  <a:schemeClr val="tx1">
                    <a:lumMod val="95000"/>
                    <a:lumOff val="5000"/>
                  </a:schemeClr>
                </a:solidFill>
                <a:latin typeface="Arial Narrow" pitchFamily="34" charset="0"/>
                <a:ea typeface="Calibri"/>
                <a:cs typeface="Arial"/>
              </a:rPr>
              <a:t> </a:t>
            </a:r>
            <a:r>
              <a:rPr lang="nl-NL" sz="3600" b="1" dirty="0" err="1" smtClean="0">
                <a:solidFill>
                  <a:schemeClr val="tx1">
                    <a:lumMod val="95000"/>
                    <a:lumOff val="5000"/>
                  </a:schemeClr>
                </a:solidFill>
                <a:latin typeface="Arial Narrow" pitchFamily="34" charset="0"/>
                <a:ea typeface="Calibri"/>
                <a:cs typeface="Arial"/>
              </a:rPr>
              <a:t>saaleh</a:t>
            </a:r>
            <a:r>
              <a:rPr lang="nl-NL" sz="3600" b="1" dirty="0" smtClean="0">
                <a:solidFill>
                  <a:schemeClr val="tx1">
                    <a:lumMod val="95000"/>
                    <a:lumOff val="5000"/>
                  </a:schemeClr>
                </a:solidFill>
                <a:latin typeface="Arial Narrow" pitchFamily="34" charset="0"/>
                <a:ea typeface="Calibri"/>
                <a:cs typeface="Arial"/>
              </a:rPr>
              <a:t> </a:t>
            </a:r>
            <a:r>
              <a:rPr lang="nl-NL" sz="3600" b="1" dirty="0" err="1">
                <a:solidFill>
                  <a:schemeClr val="tx1">
                    <a:lumMod val="95000"/>
                    <a:lumOff val="5000"/>
                  </a:schemeClr>
                </a:solidFill>
                <a:latin typeface="Arial Narrow" pitchFamily="34" charset="0"/>
                <a:ea typeface="Calibri"/>
                <a:cs typeface="Arial"/>
              </a:rPr>
              <a:t>shoekran</a:t>
            </a:r>
            <a:r>
              <a:rPr lang="nl-NL" sz="3600" b="1" dirty="0">
                <a:solidFill>
                  <a:schemeClr val="tx1">
                    <a:lumMod val="95000"/>
                    <a:lumOff val="5000"/>
                  </a:schemeClr>
                </a:solidFill>
                <a:latin typeface="Arial Narrow" pitchFamily="34" charset="0"/>
                <a:ea typeface="Calibri"/>
                <a:cs typeface="Arial"/>
              </a:rPr>
              <a:t> </a:t>
            </a:r>
            <a:r>
              <a:rPr lang="nl-NL" sz="3600" b="1" dirty="0" err="1" smtClean="0">
                <a:solidFill>
                  <a:schemeClr val="tx1">
                    <a:lumMod val="95000"/>
                    <a:lumOff val="5000"/>
                  </a:schemeClr>
                </a:solidFill>
                <a:latin typeface="Arial Narrow" pitchFamily="34" charset="0"/>
                <a:ea typeface="Calibri"/>
                <a:cs typeface="Arial"/>
              </a:rPr>
              <a:t>liek</a:t>
            </a:r>
            <a:r>
              <a:rPr lang="nl-NL" sz="3600" b="1" dirty="0" smtClean="0">
                <a:solidFill>
                  <a:schemeClr val="tx1">
                    <a:lumMod val="95000"/>
                    <a:lumOff val="5000"/>
                  </a:schemeClr>
                </a:solidFill>
                <a:latin typeface="Arial Narrow" pitchFamily="34" charset="0"/>
                <a:ea typeface="Calibri"/>
                <a:cs typeface="Arial"/>
              </a:rPr>
              <a:t>, </a:t>
            </a:r>
            <a:br>
              <a:rPr lang="nl-NL" sz="3600" b="1" dirty="0" smtClean="0">
                <a:solidFill>
                  <a:schemeClr val="tx1">
                    <a:lumMod val="95000"/>
                    <a:lumOff val="5000"/>
                  </a:schemeClr>
                </a:solidFill>
                <a:latin typeface="Arial Narrow" pitchFamily="34" charset="0"/>
                <a:ea typeface="Calibri"/>
                <a:cs typeface="Arial"/>
              </a:rPr>
            </a:br>
            <a:r>
              <a:rPr lang="nl-NL" sz="3600" b="1" dirty="0" err="1" smtClean="0">
                <a:solidFill>
                  <a:schemeClr val="tx1">
                    <a:lumMod val="95000"/>
                    <a:lumOff val="5000"/>
                  </a:schemeClr>
                </a:solidFill>
                <a:latin typeface="Arial Narrow" pitchFamily="34" charset="0"/>
                <a:ea typeface="Calibri"/>
                <a:cs typeface="Arial"/>
              </a:rPr>
              <a:t>mahmab</a:t>
            </a:r>
            <a:r>
              <a:rPr lang="nl-NL" sz="3600" b="1" dirty="0" smtClean="0">
                <a:solidFill>
                  <a:schemeClr val="tx1">
                    <a:lumMod val="95000"/>
                    <a:lumOff val="5000"/>
                  </a:schemeClr>
                </a:solidFill>
                <a:latin typeface="Arial Narrow" pitchFamily="34" charset="0"/>
                <a:ea typeface="Calibri"/>
                <a:cs typeface="Arial"/>
              </a:rPr>
              <a:t> </a:t>
            </a:r>
            <a:r>
              <a:rPr lang="nl-NL" sz="3600" b="1" dirty="0" err="1">
                <a:solidFill>
                  <a:schemeClr val="tx1">
                    <a:lumMod val="95000"/>
                    <a:lumOff val="5000"/>
                  </a:schemeClr>
                </a:solidFill>
                <a:latin typeface="Arial Narrow" pitchFamily="34" charset="0"/>
                <a:ea typeface="Calibri"/>
                <a:cs typeface="Arial"/>
              </a:rPr>
              <a:t>nishkoer</a:t>
            </a:r>
            <a:r>
              <a:rPr lang="nl-NL" sz="3600" b="1" dirty="0">
                <a:solidFill>
                  <a:schemeClr val="tx1">
                    <a:lumMod val="95000"/>
                    <a:lumOff val="5000"/>
                  </a:schemeClr>
                </a:solidFill>
                <a:latin typeface="Arial Narrow" pitchFamily="34" charset="0"/>
                <a:ea typeface="Calibri"/>
                <a:cs typeface="Arial"/>
              </a:rPr>
              <a:t> </a:t>
            </a:r>
            <a:r>
              <a:rPr lang="nl-NL" sz="3600" b="1" dirty="0" err="1">
                <a:solidFill>
                  <a:schemeClr val="tx1">
                    <a:lumMod val="95000"/>
                    <a:lumOff val="5000"/>
                  </a:schemeClr>
                </a:solidFill>
                <a:latin typeface="Arial Narrow" pitchFamily="34" charset="0"/>
                <a:ea typeface="Calibri"/>
                <a:cs typeface="Arial"/>
              </a:rPr>
              <a:t>moesh</a:t>
            </a:r>
            <a:r>
              <a:rPr lang="nl-NL" sz="3600" b="1" dirty="0">
                <a:solidFill>
                  <a:schemeClr val="tx1">
                    <a:lumMod val="95000"/>
                    <a:lumOff val="5000"/>
                  </a:schemeClr>
                </a:solidFill>
                <a:latin typeface="Arial Narrow" pitchFamily="34" charset="0"/>
                <a:ea typeface="Calibri"/>
                <a:cs typeface="Arial"/>
              </a:rPr>
              <a:t> </a:t>
            </a:r>
            <a:r>
              <a:rPr lang="nl-NL" sz="3600" b="1" dirty="0" err="1">
                <a:solidFill>
                  <a:schemeClr val="tx1">
                    <a:lumMod val="95000"/>
                    <a:lumOff val="5000"/>
                  </a:schemeClr>
                </a:solidFill>
                <a:latin typeface="Arial Narrow" pitchFamily="34" charset="0"/>
                <a:ea typeface="Calibri"/>
                <a:cs typeface="Arial"/>
              </a:rPr>
              <a:t>han</a:t>
            </a:r>
            <a:r>
              <a:rPr lang="nl-NL" sz="3600" b="1" dirty="0">
                <a:solidFill>
                  <a:schemeClr val="tx1">
                    <a:lumMod val="95000"/>
                    <a:lumOff val="5000"/>
                  </a:schemeClr>
                </a:solidFill>
                <a:latin typeface="Arial Narrow" pitchFamily="34" charset="0"/>
                <a:ea typeface="Calibri"/>
                <a:cs typeface="Arial"/>
              </a:rPr>
              <a:t> </a:t>
            </a:r>
            <a:r>
              <a:rPr lang="nl-NL" sz="3600" b="1" dirty="0" err="1" smtClean="0">
                <a:solidFill>
                  <a:schemeClr val="tx1">
                    <a:lumMod val="95000"/>
                    <a:lumOff val="5000"/>
                  </a:schemeClr>
                </a:solidFill>
                <a:latin typeface="Arial Narrow" pitchFamily="34" charset="0"/>
                <a:ea typeface="Calibri"/>
                <a:cs typeface="Arial"/>
              </a:rPr>
              <a:t>wafiek</a:t>
            </a:r>
            <a:r>
              <a:rPr lang="nl-NL" sz="3600" b="1" dirty="0" smtClean="0">
                <a:solidFill>
                  <a:schemeClr val="tx1">
                    <a:lumMod val="95000"/>
                    <a:lumOff val="5000"/>
                  </a:schemeClr>
                </a:solidFill>
                <a:latin typeface="Arial Narrow" pitchFamily="34" charset="0"/>
                <a:ea typeface="Calibri"/>
                <a:cs typeface="Arial"/>
              </a:rPr>
              <a:t>, </a:t>
            </a:r>
            <a:br>
              <a:rPr lang="nl-NL" sz="3600" b="1" dirty="0" smtClean="0">
                <a:solidFill>
                  <a:schemeClr val="tx1">
                    <a:lumMod val="95000"/>
                    <a:lumOff val="5000"/>
                  </a:schemeClr>
                </a:solidFill>
                <a:latin typeface="Arial Narrow" pitchFamily="34" charset="0"/>
                <a:ea typeface="Calibri"/>
                <a:cs typeface="Arial"/>
              </a:rPr>
            </a:br>
            <a:r>
              <a:rPr lang="nl-NL" sz="3600" b="1" i="1" dirty="0" smtClean="0">
                <a:solidFill>
                  <a:schemeClr val="tx1">
                    <a:lumMod val="95000"/>
                    <a:lumOff val="5000"/>
                  </a:schemeClr>
                </a:solidFill>
                <a:latin typeface="Arial Narrow" pitchFamily="34" charset="0"/>
                <a:ea typeface="Calibri"/>
                <a:cs typeface="Arial"/>
              </a:rPr>
              <a:t>di </a:t>
            </a:r>
            <a:r>
              <a:rPr lang="nl-NL" sz="3600" b="1" i="1" dirty="0" err="1">
                <a:solidFill>
                  <a:schemeClr val="tx1">
                    <a:lumMod val="95000"/>
                    <a:lumOff val="5000"/>
                  </a:schemeClr>
                </a:solidFill>
                <a:latin typeface="Arial Narrow" pitchFamily="34" charset="0"/>
                <a:ea typeface="Calibri"/>
                <a:cs typeface="Arial"/>
              </a:rPr>
              <a:t>m</a:t>
            </a:r>
            <a:r>
              <a:rPr lang="nl-NL" sz="3600" b="1" dirty="0" err="1">
                <a:solidFill>
                  <a:schemeClr val="tx1">
                    <a:lumMod val="95000"/>
                    <a:lumOff val="5000"/>
                  </a:schemeClr>
                </a:solidFill>
                <a:latin typeface="Arial Narrow" pitchFamily="34" charset="0"/>
                <a:ea typeface="Calibri"/>
                <a:cs typeface="Arial"/>
              </a:rPr>
              <a:t>arahmak</a:t>
            </a:r>
            <a:r>
              <a:rPr lang="nl-NL" sz="3600" b="1" dirty="0">
                <a:solidFill>
                  <a:schemeClr val="tx1">
                    <a:lumMod val="95000"/>
                    <a:lumOff val="5000"/>
                  </a:schemeClr>
                </a:solidFill>
                <a:latin typeface="Arial Narrow" pitchFamily="34" charset="0"/>
                <a:ea typeface="Calibri"/>
                <a:cs typeface="Arial"/>
              </a:rPr>
              <a:t> </a:t>
            </a:r>
            <a:r>
              <a:rPr lang="nl-NL" sz="3600" b="1" i="1" dirty="0" err="1" smtClean="0">
                <a:solidFill>
                  <a:schemeClr val="tx1">
                    <a:lumMod val="95000"/>
                    <a:lumOff val="5000"/>
                  </a:schemeClr>
                </a:solidFill>
                <a:latin typeface="Arial Narrow" pitchFamily="34" charset="0"/>
                <a:ea typeface="Calibri"/>
                <a:cs typeface="Arial"/>
              </a:rPr>
              <a:t>dj</a:t>
            </a:r>
            <a:r>
              <a:rPr lang="nl-NL" sz="3600" b="1" dirty="0" err="1" smtClean="0">
                <a:solidFill>
                  <a:schemeClr val="tx1">
                    <a:lumMod val="95000"/>
                    <a:lumOff val="5000"/>
                  </a:schemeClr>
                </a:solidFill>
                <a:latin typeface="Arial Narrow" pitchFamily="34" charset="0"/>
                <a:ea typeface="Calibri"/>
                <a:cs typeface="Arial"/>
              </a:rPr>
              <a:t>iel</a:t>
            </a:r>
            <a:r>
              <a:rPr lang="nl-NL" sz="3600" b="1" dirty="0" smtClean="0">
                <a:solidFill>
                  <a:schemeClr val="tx1">
                    <a:lumMod val="95000"/>
                    <a:lumOff val="5000"/>
                  </a:schemeClr>
                </a:solidFill>
                <a:latin typeface="Arial Narrow" pitchFamily="34" charset="0"/>
                <a:ea typeface="Calibri"/>
                <a:cs typeface="Arial"/>
              </a:rPr>
              <a:t> </a:t>
            </a:r>
            <a:r>
              <a:rPr lang="nl-NL" sz="3600" b="1" i="1" dirty="0" err="1">
                <a:solidFill>
                  <a:schemeClr val="tx1">
                    <a:lumMod val="95000"/>
                    <a:lumOff val="5000"/>
                  </a:schemeClr>
                </a:solidFill>
                <a:latin typeface="Arial Narrow" pitchFamily="34" charset="0"/>
                <a:ea typeface="Calibri"/>
                <a:cs typeface="Arial"/>
              </a:rPr>
              <a:t>wara</a:t>
            </a:r>
            <a:r>
              <a:rPr lang="nl-NL" sz="3600" b="1" dirty="0">
                <a:solidFill>
                  <a:schemeClr val="tx1">
                    <a:lumMod val="95000"/>
                    <a:lumOff val="5000"/>
                  </a:schemeClr>
                </a:solidFill>
                <a:latin typeface="Arial Narrow" pitchFamily="34" charset="0"/>
                <a:ea typeface="Calibri"/>
                <a:cs typeface="Arial"/>
              </a:rPr>
              <a:t> </a:t>
            </a:r>
            <a:r>
              <a:rPr lang="nl-NL" sz="3600" b="1" i="1" dirty="0" err="1" smtClean="0">
                <a:solidFill>
                  <a:schemeClr val="tx1">
                    <a:lumMod val="95000"/>
                    <a:lumOff val="5000"/>
                  </a:schemeClr>
                </a:solidFill>
                <a:latin typeface="Arial Narrow" pitchFamily="34" charset="0"/>
                <a:ea typeface="Calibri"/>
                <a:cs typeface="Arial"/>
              </a:rPr>
              <a:t>dj</a:t>
            </a:r>
            <a:r>
              <a:rPr lang="nl-NL" sz="3600" b="1" dirty="0" err="1" smtClean="0">
                <a:solidFill>
                  <a:schemeClr val="tx1">
                    <a:lumMod val="95000"/>
                    <a:lumOff val="5000"/>
                  </a:schemeClr>
                </a:solidFill>
                <a:latin typeface="Arial Narrow" pitchFamily="34" charset="0"/>
                <a:ea typeface="Calibri"/>
                <a:cs typeface="Arial"/>
              </a:rPr>
              <a:t>iel</a:t>
            </a:r>
            <a:r>
              <a:rPr lang="nl-NL" sz="3600" b="1" dirty="0">
                <a:solidFill>
                  <a:schemeClr val="tx1">
                    <a:lumMod val="95000"/>
                    <a:lumOff val="5000"/>
                  </a:schemeClr>
                </a:solidFill>
                <a:latin typeface="Arial Narrow" pitchFamily="34" charset="0"/>
                <a:ea typeface="Calibri"/>
                <a:cs typeface="Arial"/>
              </a:rPr>
              <a:t/>
            </a:r>
            <a:br>
              <a:rPr lang="nl-NL" sz="3600" b="1" dirty="0">
                <a:solidFill>
                  <a:schemeClr val="tx1">
                    <a:lumMod val="95000"/>
                    <a:lumOff val="5000"/>
                  </a:schemeClr>
                </a:solidFill>
                <a:latin typeface="Arial Narrow" pitchFamily="34" charset="0"/>
                <a:ea typeface="Calibri"/>
                <a:cs typeface="Arial"/>
              </a:rPr>
            </a:br>
            <a:r>
              <a:rPr lang="ar-SA" sz="3600" b="1" dirty="0">
                <a:solidFill>
                  <a:schemeClr val="tx1">
                    <a:lumMod val="95000"/>
                    <a:lumOff val="5000"/>
                  </a:schemeClr>
                </a:solidFill>
                <a:latin typeface="Arial Narrow" pitchFamily="34" charset="0"/>
                <a:ea typeface="Calibri"/>
                <a:cs typeface="Arial"/>
              </a:rPr>
              <a:t>وأمانتك ثابتة وما بتزول أعمالك تشهد لك وتقول يارب ما لكش مثيل</a:t>
            </a:r>
            <a:r>
              <a:rPr lang="nl-NL" sz="3600" b="1" dirty="0">
                <a:solidFill>
                  <a:schemeClr val="tx1">
                    <a:lumMod val="95000"/>
                    <a:lumOff val="5000"/>
                  </a:schemeClr>
                </a:solidFill>
                <a:latin typeface="Arial Narrow" pitchFamily="34" charset="0"/>
                <a:ea typeface="Calibri"/>
                <a:cs typeface="Arial"/>
              </a:rPr>
              <a:t/>
            </a:r>
            <a:br>
              <a:rPr lang="nl-NL" sz="3600" b="1" dirty="0">
                <a:solidFill>
                  <a:schemeClr val="tx1">
                    <a:lumMod val="95000"/>
                    <a:lumOff val="5000"/>
                  </a:schemeClr>
                </a:solidFill>
                <a:latin typeface="Arial Narrow" pitchFamily="34" charset="0"/>
                <a:ea typeface="Calibri"/>
                <a:cs typeface="Arial"/>
              </a:rPr>
            </a:br>
            <a:r>
              <a:rPr lang="nl-NL" sz="3600" b="1" i="1" dirty="0" err="1" smtClean="0">
                <a:solidFill>
                  <a:schemeClr val="tx1">
                    <a:lumMod val="95000"/>
                    <a:lumOff val="5000"/>
                  </a:schemeClr>
                </a:solidFill>
                <a:latin typeface="Arial Narrow" pitchFamily="34" charset="0"/>
                <a:ea typeface="Calibri"/>
                <a:cs typeface="Arial"/>
              </a:rPr>
              <a:t>We’a</a:t>
            </a:r>
            <a:r>
              <a:rPr lang="nl-NL" sz="3600" b="1" dirty="0" err="1" smtClean="0">
                <a:solidFill>
                  <a:schemeClr val="tx1">
                    <a:lumMod val="95000"/>
                    <a:lumOff val="5000"/>
                  </a:schemeClr>
                </a:solidFill>
                <a:latin typeface="Arial Narrow" pitchFamily="34" charset="0"/>
                <a:ea typeface="Calibri"/>
                <a:cs typeface="Arial"/>
              </a:rPr>
              <a:t>mantak</a:t>
            </a:r>
            <a:r>
              <a:rPr lang="nl-NL" sz="3600" b="1" dirty="0" smtClean="0">
                <a:solidFill>
                  <a:schemeClr val="tx1">
                    <a:lumMod val="95000"/>
                    <a:lumOff val="5000"/>
                  </a:schemeClr>
                </a:solidFill>
                <a:latin typeface="Arial Narrow" pitchFamily="34" charset="0"/>
                <a:ea typeface="Calibri"/>
                <a:cs typeface="Arial"/>
              </a:rPr>
              <a:t> </a:t>
            </a:r>
            <a:r>
              <a:rPr lang="nl-NL" sz="3600" b="1" i="1" dirty="0" err="1" smtClean="0">
                <a:solidFill>
                  <a:schemeClr val="tx1">
                    <a:lumMod val="95000"/>
                    <a:lumOff val="5000"/>
                  </a:schemeClr>
                </a:solidFill>
                <a:latin typeface="Arial Narrow" pitchFamily="34" charset="0"/>
                <a:ea typeface="Calibri"/>
                <a:cs typeface="Arial"/>
              </a:rPr>
              <a:t>th</a:t>
            </a:r>
            <a:r>
              <a:rPr lang="nl-NL" sz="3600" b="1" dirty="0" err="1" smtClean="0">
                <a:solidFill>
                  <a:schemeClr val="tx1">
                    <a:lumMod val="95000"/>
                    <a:lumOff val="5000"/>
                  </a:schemeClr>
                </a:solidFill>
                <a:latin typeface="Arial Narrow" pitchFamily="34" charset="0"/>
                <a:ea typeface="Calibri"/>
                <a:cs typeface="Arial"/>
              </a:rPr>
              <a:t>abtaw</a:t>
            </a:r>
            <a:r>
              <a:rPr lang="nl-NL" sz="3600" b="1" dirty="0" smtClean="0">
                <a:solidFill>
                  <a:schemeClr val="tx1">
                    <a:lumMod val="95000"/>
                    <a:lumOff val="5000"/>
                  </a:schemeClr>
                </a:solidFill>
                <a:latin typeface="Arial Narrow" pitchFamily="34" charset="0"/>
                <a:ea typeface="Calibri"/>
                <a:cs typeface="Arial"/>
              </a:rPr>
              <a:t> </a:t>
            </a:r>
            <a:r>
              <a:rPr lang="nl-NL" sz="3600" b="1" dirty="0" err="1" smtClean="0">
                <a:solidFill>
                  <a:schemeClr val="tx1">
                    <a:lumMod val="95000"/>
                    <a:lumOff val="5000"/>
                  </a:schemeClr>
                </a:solidFill>
                <a:latin typeface="Arial Narrow" pitchFamily="34" charset="0"/>
                <a:ea typeface="Calibri"/>
                <a:cs typeface="Arial"/>
              </a:rPr>
              <a:t>mabitzoel</a:t>
            </a:r>
            <a:r>
              <a:rPr lang="nl-NL" sz="3600" b="1" dirty="0" smtClean="0">
                <a:solidFill>
                  <a:schemeClr val="tx1">
                    <a:lumMod val="95000"/>
                    <a:lumOff val="5000"/>
                  </a:schemeClr>
                </a:solidFill>
                <a:latin typeface="Arial Narrow" pitchFamily="34" charset="0"/>
                <a:ea typeface="Calibri"/>
                <a:cs typeface="Arial"/>
              </a:rPr>
              <a:t>, </a:t>
            </a:r>
            <a:r>
              <a:rPr lang="nl-NL" sz="3600" b="1" dirty="0" err="1" smtClean="0">
                <a:solidFill>
                  <a:schemeClr val="tx1">
                    <a:lumMod val="95000"/>
                    <a:lumOff val="5000"/>
                  </a:schemeClr>
                </a:solidFill>
                <a:latin typeface="Arial Narrow" pitchFamily="34" charset="0"/>
                <a:ea typeface="Calibri"/>
                <a:cs typeface="Arial"/>
              </a:rPr>
              <a:t>amaalak</a:t>
            </a:r>
            <a:r>
              <a:rPr lang="nl-NL" sz="3600" b="1" dirty="0" smtClean="0">
                <a:solidFill>
                  <a:schemeClr val="tx1">
                    <a:lumMod val="95000"/>
                    <a:lumOff val="5000"/>
                  </a:schemeClr>
                </a:solidFill>
                <a:latin typeface="Arial Narrow" pitchFamily="34" charset="0"/>
                <a:ea typeface="Calibri"/>
                <a:cs typeface="Arial"/>
              </a:rPr>
              <a:t> </a:t>
            </a:r>
            <a:r>
              <a:rPr lang="nl-NL" sz="3600" b="1" dirty="0" err="1" smtClean="0">
                <a:solidFill>
                  <a:schemeClr val="tx1">
                    <a:lumMod val="95000"/>
                    <a:lumOff val="5000"/>
                  </a:schemeClr>
                </a:solidFill>
                <a:latin typeface="Arial Narrow" pitchFamily="34" charset="0"/>
                <a:ea typeface="Calibri"/>
                <a:cs typeface="Arial"/>
              </a:rPr>
              <a:t>ti</a:t>
            </a:r>
            <a:r>
              <a:rPr lang="nl-NL" sz="3600" b="1" i="1" dirty="0" err="1" smtClean="0">
                <a:solidFill>
                  <a:schemeClr val="tx1">
                    <a:lumMod val="95000"/>
                    <a:lumOff val="5000"/>
                  </a:schemeClr>
                </a:solidFill>
                <a:latin typeface="Arial Narrow" pitchFamily="34" charset="0"/>
                <a:ea typeface="Calibri"/>
                <a:cs typeface="Arial"/>
              </a:rPr>
              <a:t>sh</a:t>
            </a:r>
            <a:r>
              <a:rPr lang="nl-NL" sz="3600" b="1" dirty="0" err="1" smtClean="0">
                <a:solidFill>
                  <a:schemeClr val="tx1">
                    <a:lumMod val="95000"/>
                    <a:lumOff val="5000"/>
                  </a:schemeClr>
                </a:solidFill>
                <a:latin typeface="Arial Narrow" pitchFamily="34" charset="0"/>
                <a:ea typeface="Calibri"/>
                <a:cs typeface="Arial"/>
              </a:rPr>
              <a:t>had</a:t>
            </a:r>
            <a:r>
              <a:rPr lang="nl-NL" sz="3600" b="1" dirty="0" smtClean="0">
                <a:solidFill>
                  <a:schemeClr val="tx1">
                    <a:lumMod val="95000"/>
                    <a:lumOff val="5000"/>
                  </a:schemeClr>
                </a:solidFill>
                <a:latin typeface="Arial Narrow" pitchFamily="34" charset="0"/>
                <a:ea typeface="Calibri"/>
                <a:cs typeface="Arial"/>
              </a:rPr>
              <a:t> </a:t>
            </a:r>
            <a:r>
              <a:rPr lang="nl-NL" sz="3600" b="1" dirty="0">
                <a:solidFill>
                  <a:schemeClr val="tx1">
                    <a:lumMod val="95000"/>
                    <a:lumOff val="5000"/>
                  </a:schemeClr>
                </a:solidFill>
                <a:latin typeface="Arial Narrow" pitchFamily="34" charset="0"/>
                <a:ea typeface="Calibri"/>
                <a:cs typeface="Arial"/>
              </a:rPr>
              <a:t>lak </a:t>
            </a:r>
            <a:r>
              <a:rPr lang="nl-NL" sz="3600" b="1" dirty="0" err="1">
                <a:solidFill>
                  <a:schemeClr val="tx1">
                    <a:lumMod val="95000"/>
                    <a:lumOff val="5000"/>
                  </a:schemeClr>
                </a:solidFill>
                <a:latin typeface="Arial Narrow" pitchFamily="34" charset="0"/>
                <a:ea typeface="Calibri"/>
                <a:cs typeface="Arial"/>
              </a:rPr>
              <a:t>wetoel</a:t>
            </a:r>
            <a:r>
              <a:rPr lang="nl-NL" sz="3600" b="1" dirty="0">
                <a:solidFill>
                  <a:schemeClr val="tx1">
                    <a:lumMod val="95000"/>
                    <a:lumOff val="5000"/>
                  </a:schemeClr>
                </a:solidFill>
                <a:latin typeface="Arial Narrow" pitchFamily="34" charset="0"/>
                <a:ea typeface="Calibri"/>
                <a:cs typeface="Arial"/>
              </a:rPr>
              <a:t> </a:t>
            </a:r>
            <a:r>
              <a:rPr lang="nl-NL" sz="3600" b="1" dirty="0" smtClean="0">
                <a:solidFill>
                  <a:schemeClr val="tx1">
                    <a:lumMod val="95000"/>
                    <a:lumOff val="5000"/>
                  </a:schemeClr>
                </a:solidFill>
                <a:latin typeface="Arial Narrow" pitchFamily="34" charset="0"/>
                <a:ea typeface="Calibri"/>
                <a:cs typeface="Arial"/>
              </a:rPr>
              <a:t>ja-a </a:t>
            </a:r>
            <a:r>
              <a:rPr lang="nl-NL" sz="3600" b="1" dirty="0" err="1">
                <a:solidFill>
                  <a:schemeClr val="tx1">
                    <a:lumMod val="95000"/>
                    <a:lumOff val="5000"/>
                  </a:schemeClr>
                </a:solidFill>
                <a:latin typeface="Arial Narrow" pitchFamily="34" charset="0"/>
                <a:ea typeface="Calibri"/>
                <a:cs typeface="Arial"/>
              </a:rPr>
              <a:t>rabbie</a:t>
            </a:r>
            <a:r>
              <a:rPr lang="nl-NL" sz="3600" b="1" dirty="0">
                <a:solidFill>
                  <a:schemeClr val="tx1">
                    <a:lumMod val="95000"/>
                    <a:lumOff val="5000"/>
                  </a:schemeClr>
                </a:solidFill>
                <a:latin typeface="Arial Narrow" pitchFamily="34" charset="0"/>
                <a:ea typeface="Calibri"/>
                <a:cs typeface="Arial"/>
              </a:rPr>
              <a:t> </a:t>
            </a:r>
            <a:r>
              <a:rPr lang="nl-NL" sz="3600" b="1" dirty="0" err="1">
                <a:solidFill>
                  <a:schemeClr val="tx1">
                    <a:lumMod val="95000"/>
                    <a:lumOff val="5000"/>
                  </a:schemeClr>
                </a:solidFill>
                <a:latin typeface="Arial Narrow" pitchFamily="34" charset="0"/>
                <a:ea typeface="Calibri"/>
                <a:cs typeface="Arial"/>
              </a:rPr>
              <a:t>malak</a:t>
            </a:r>
            <a:r>
              <a:rPr lang="nl-NL" sz="3600" b="1" i="1" dirty="0" err="1">
                <a:solidFill>
                  <a:schemeClr val="tx1">
                    <a:lumMod val="95000"/>
                    <a:lumOff val="5000"/>
                  </a:schemeClr>
                </a:solidFill>
                <a:latin typeface="Arial Narrow" pitchFamily="34" charset="0"/>
                <a:ea typeface="Calibri"/>
                <a:cs typeface="Arial"/>
              </a:rPr>
              <a:t>sh</a:t>
            </a:r>
            <a:r>
              <a:rPr lang="nl-NL" sz="3600" b="1" dirty="0" err="1">
                <a:solidFill>
                  <a:schemeClr val="tx1">
                    <a:lumMod val="95000"/>
                    <a:lumOff val="5000"/>
                  </a:schemeClr>
                </a:solidFill>
                <a:latin typeface="Arial Narrow" pitchFamily="34" charset="0"/>
                <a:ea typeface="Calibri"/>
                <a:cs typeface="Arial"/>
              </a:rPr>
              <a:t>ie</a:t>
            </a:r>
            <a:r>
              <a:rPr lang="nl-NL" sz="3600" b="1" dirty="0">
                <a:solidFill>
                  <a:schemeClr val="tx1">
                    <a:lumMod val="95000"/>
                    <a:lumOff val="5000"/>
                  </a:schemeClr>
                </a:solidFill>
                <a:latin typeface="Arial Narrow" pitchFamily="34" charset="0"/>
                <a:ea typeface="Calibri"/>
                <a:cs typeface="Arial"/>
              </a:rPr>
              <a:t> </a:t>
            </a:r>
            <a:r>
              <a:rPr lang="nl-NL" sz="3600" b="1" dirty="0" err="1">
                <a:solidFill>
                  <a:schemeClr val="tx1">
                    <a:lumMod val="95000"/>
                    <a:lumOff val="5000"/>
                  </a:schemeClr>
                </a:solidFill>
                <a:latin typeface="Arial Narrow" pitchFamily="34" charset="0"/>
                <a:ea typeface="Calibri"/>
                <a:cs typeface="Arial"/>
              </a:rPr>
              <a:t>ma</a:t>
            </a:r>
            <a:r>
              <a:rPr lang="nl-NL" sz="3600" b="1" i="1" dirty="0" err="1">
                <a:solidFill>
                  <a:schemeClr val="tx1">
                    <a:lumMod val="95000"/>
                    <a:lumOff val="5000"/>
                  </a:schemeClr>
                </a:solidFill>
                <a:latin typeface="Arial Narrow" pitchFamily="34" charset="0"/>
                <a:ea typeface="Calibri"/>
                <a:cs typeface="Arial"/>
              </a:rPr>
              <a:t>th</a:t>
            </a:r>
            <a:r>
              <a:rPr lang="nl-NL" sz="3600" b="1" dirty="0" err="1">
                <a:solidFill>
                  <a:schemeClr val="tx1">
                    <a:lumMod val="95000"/>
                    <a:lumOff val="5000"/>
                  </a:schemeClr>
                </a:solidFill>
                <a:latin typeface="Arial Narrow" pitchFamily="34" charset="0"/>
                <a:ea typeface="Calibri"/>
                <a:cs typeface="Arial"/>
              </a:rPr>
              <a:t>iel</a:t>
            </a:r>
            <a:r>
              <a:rPr lang="nl-NL" sz="5400" dirty="0">
                <a:solidFill>
                  <a:schemeClr val="tx1">
                    <a:lumMod val="95000"/>
                    <a:lumOff val="5000"/>
                  </a:schemeClr>
                </a:solidFill>
                <a:latin typeface="Arial Narrow" pitchFamily="34" charset="0"/>
                <a:ea typeface="Calibri"/>
                <a:cs typeface="Arial"/>
              </a:rPr>
              <a:t/>
            </a:r>
            <a:br>
              <a:rPr lang="nl-NL" sz="5400" dirty="0">
                <a:solidFill>
                  <a:schemeClr val="tx1">
                    <a:lumMod val="95000"/>
                    <a:lumOff val="5000"/>
                  </a:schemeClr>
                </a:solidFill>
                <a:latin typeface="Arial Narrow" pitchFamily="34" charset="0"/>
                <a:ea typeface="Calibri"/>
                <a:cs typeface="Arial"/>
              </a:rPr>
            </a:br>
            <a:r>
              <a:rPr lang="nl-NL" sz="3100" i="1" dirty="0">
                <a:solidFill>
                  <a:schemeClr val="tx1">
                    <a:lumMod val="95000"/>
                    <a:lumOff val="5000"/>
                  </a:schemeClr>
                </a:solidFill>
                <a:latin typeface="Arial Narrow" pitchFamily="34" charset="0"/>
                <a:ea typeface="Calibri"/>
                <a:cs typeface="Arial"/>
              </a:rPr>
              <a:t>Dank U wel. Onze goede God. Wij kunnen U niet genoeg danken. Uw barmhartigheid is van geslacht tot geslacht en uw trouw is vast. Uw werken getuigen van U en zeggen er is niemand als U,  o Heer</a:t>
            </a:r>
            <a:r>
              <a:rPr lang="nl-NL" sz="3100" i="1" dirty="0" smtClean="0">
                <a:solidFill>
                  <a:schemeClr val="tx1">
                    <a:lumMod val="95000"/>
                    <a:lumOff val="5000"/>
                  </a:schemeClr>
                </a:solidFill>
                <a:latin typeface="Arial Narrow" pitchFamily="34" charset="0"/>
                <a:ea typeface="Calibri"/>
                <a:cs typeface="Arial"/>
              </a:rPr>
              <a:t>.</a:t>
            </a:r>
            <a:endParaRPr lang="nl-NL" sz="3100" dirty="0">
              <a:latin typeface="Arial Narrow" pitchFamily="34" charset="0"/>
            </a:endParaRPr>
          </a:p>
        </p:txBody>
      </p:sp>
    </p:spTree>
    <p:extLst>
      <p:ext uri="{BB962C8B-B14F-4D97-AF65-F5344CB8AC3E}">
        <p14:creationId xmlns:p14="http://schemas.microsoft.com/office/powerpoint/2010/main" val="32458682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4810546"/>
          </a:xfrm>
        </p:spPr>
        <p:txBody>
          <a:bodyPr>
            <a:normAutofit fontScale="90000"/>
          </a:bodyPr>
          <a:lstStyle/>
          <a:p>
            <a:r>
              <a:rPr lang="ar-SY" sz="4000" dirty="0" smtClean="0"/>
              <a:t>1- </a:t>
            </a:r>
            <a:r>
              <a:rPr lang="ar-SY" sz="4000" dirty="0"/>
              <a:t>إلهنا عظيم .. إلهنا أمين وحافظ عهده سنين وسنين</a:t>
            </a:r>
            <a:br>
              <a:rPr lang="ar-SY" sz="4000" dirty="0"/>
            </a:br>
            <a:r>
              <a:rPr lang="nl-NL" sz="4000" dirty="0" err="1"/>
              <a:t>Ielahna</a:t>
            </a:r>
            <a:r>
              <a:rPr lang="nl-NL" sz="4000" dirty="0"/>
              <a:t> </a:t>
            </a:r>
            <a:r>
              <a:rPr lang="nl-NL" sz="4000" dirty="0" err="1"/>
              <a:t>aziem</a:t>
            </a:r>
            <a:r>
              <a:rPr lang="nl-NL" sz="4000" dirty="0"/>
              <a:t> </a:t>
            </a:r>
            <a:r>
              <a:rPr lang="nl-NL" sz="4000" dirty="0" err="1"/>
              <a:t>ielahna</a:t>
            </a:r>
            <a:r>
              <a:rPr lang="nl-NL" sz="4000" dirty="0"/>
              <a:t> </a:t>
            </a:r>
            <a:r>
              <a:rPr lang="nl-NL" sz="4000" dirty="0" err="1"/>
              <a:t>amien</a:t>
            </a:r>
            <a:r>
              <a:rPr lang="nl-NL" sz="4000" dirty="0"/>
              <a:t> </a:t>
            </a:r>
            <a:r>
              <a:rPr lang="nl-NL" sz="4000" dirty="0" smtClean="0"/>
              <a:t/>
            </a:r>
            <a:br>
              <a:rPr lang="nl-NL" sz="4000" dirty="0" smtClean="0"/>
            </a:br>
            <a:r>
              <a:rPr lang="nl-NL" sz="4000" dirty="0" err="1" smtClean="0"/>
              <a:t>wehafez</a:t>
            </a:r>
            <a:r>
              <a:rPr lang="nl-NL" sz="4000" dirty="0" smtClean="0"/>
              <a:t> </a:t>
            </a:r>
            <a:r>
              <a:rPr lang="nl-NL" sz="4000" dirty="0" err="1"/>
              <a:t>ahdoe</a:t>
            </a:r>
            <a:r>
              <a:rPr lang="nl-NL" sz="4000" dirty="0"/>
              <a:t> </a:t>
            </a:r>
            <a:r>
              <a:rPr lang="nl-NL" sz="4000" dirty="0" err="1"/>
              <a:t>snien</a:t>
            </a:r>
            <a:r>
              <a:rPr lang="nl-NL" sz="4000" dirty="0"/>
              <a:t> we </a:t>
            </a:r>
            <a:r>
              <a:rPr lang="nl-NL" sz="4000" dirty="0" err="1"/>
              <a:t>snien</a:t>
            </a:r>
            <a:r>
              <a:rPr lang="nl-NL" sz="4000" dirty="0"/>
              <a:t/>
            </a:r>
            <a:br>
              <a:rPr lang="nl-NL" sz="4000" dirty="0"/>
            </a:br>
            <a:r>
              <a:rPr lang="ar-SY" sz="4000" dirty="0"/>
              <a:t>بيطعم شعبه ف برية ويطلق أسرى ومسبيين</a:t>
            </a:r>
            <a:br>
              <a:rPr lang="ar-SY" sz="4000" dirty="0"/>
            </a:br>
            <a:r>
              <a:rPr lang="nl-NL" sz="4000" dirty="0" err="1"/>
              <a:t>Bejetem</a:t>
            </a:r>
            <a:r>
              <a:rPr lang="nl-NL" sz="4000" dirty="0"/>
              <a:t> </a:t>
            </a:r>
            <a:r>
              <a:rPr lang="nl-NL" sz="4000" dirty="0" err="1"/>
              <a:t>shaboef</a:t>
            </a:r>
            <a:r>
              <a:rPr lang="nl-NL" sz="4000" dirty="0"/>
              <a:t> </a:t>
            </a:r>
            <a:r>
              <a:rPr lang="nl-NL" sz="4000" dirty="0" err="1" smtClean="0"/>
              <a:t>barrieja</a:t>
            </a:r>
            <a:r>
              <a:rPr lang="nl-NL" sz="4000" dirty="0" smtClean="0"/>
              <a:t>, </a:t>
            </a:r>
            <a:br>
              <a:rPr lang="nl-NL" sz="4000" dirty="0" smtClean="0"/>
            </a:br>
            <a:r>
              <a:rPr lang="nl-NL" sz="4000" dirty="0" err="1" smtClean="0"/>
              <a:t>wejetleq</a:t>
            </a:r>
            <a:r>
              <a:rPr lang="nl-NL" sz="4000" dirty="0" smtClean="0"/>
              <a:t> </a:t>
            </a:r>
            <a:r>
              <a:rPr lang="nl-NL" sz="4000" dirty="0" err="1"/>
              <a:t>asra</a:t>
            </a:r>
            <a:r>
              <a:rPr lang="nl-NL" sz="4000" dirty="0"/>
              <a:t> </a:t>
            </a:r>
            <a:r>
              <a:rPr lang="nl-NL" sz="4000" dirty="0" err="1" smtClean="0"/>
              <a:t>wemesbie-ien</a:t>
            </a:r>
            <a:r>
              <a:rPr lang="nl-NL" sz="4000" dirty="0" smtClean="0"/>
              <a:t>…..</a:t>
            </a:r>
            <a:r>
              <a:rPr lang="nl-NL" dirty="0"/>
              <a:t/>
            </a:r>
            <a:br>
              <a:rPr lang="nl-NL" dirty="0"/>
            </a:br>
            <a:r>
              <a:rPr lang="nl-NL" sz="3100" i="1" dirty="0" smtClean="0"/>
              <a:t>Onze </a:t>
            </a:r>
            <a:r>
              <a:rPr lang="nl-NL" sz="3100" i="1" dirty="0"/>
              <a:t>God is groot en trouw. Hij bewaart zijn verbond tot in eeuwigheid. Hij geeft zijn volk te eten in de woestijn en Hij bevrijdt gevangenen</a:t>
            </a:r>
          </a:p>
        </p:txBody>
      </p:sp>
    </p:spTree>
    <p:extLst>
      <p:ext uri="{BB962C8B-B14F-4D97-AF65-F5344CB8AC3E}">
        <p14:creationId xmlns:p14="http://schemas.microsoft.com/office/powerpoint/2010/main" val="138896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0"/>
            <a:ext cx="8784976" cy="5301208"/>
          </a:xfrm>
        </p:spPr>
        <p:txBody>
          <a:bodyPr>
            <a:normAutofit fontScale="90000"/>
          </a:bodyPr>
          <a:lstStyle/>
          <a:p>
            <a:r>
              <a:rPr lang="nl-NL" sz="4000" dirty="0" smtClean="0"/>
              <a:t>……….</a:t>
            </a:r>
            <a:br>
              <a:rPr lang="nl-NL" sz="4000" dirty="0" smtClean="0"/>
            </a:br>
            <a:r>
              <a:rPr lang="ar-SY" sz="4000" dirty="0"/>
              <a:t>إله دانيال .. ورب داود بنؤمن إنه مازال موجود</a:t>
            </a:r>
            <a:br>
              <a:rPr lang="ar-SY" sz="4000" dirty="0"/>
            </a:br>
            <a:r>
              <a:rPr lang="nl-NL" sz="4000" dirty="0" err="1"/>
              <a:t>Ielaah</a:t>
            </a:r>
            <a:r>
              <a:rPr lang="nl-NL" sz="4000" dirty="0"/>
              <a:t> </a:t>
            </a:r>
            <a:r>
              <a:rPr lang="nl-NL" sz="4000" dirty="0" err="1"/>
              <a:t>danjaal</a:t>
            </a:r>
            <a:r>
              <a:rPr lang="nl-NL" sz="4000" dirty="0"/>
              <a:t> we rabbi </a:t>
            </a:r>
            <a:r>
              <a:rPr lang="nl-NL" sz="4000" dirty="0" err="1"/>
              <a:t>daoed</a:t>
            </a:r>
            <a:r>
              <a:rPr lang="nl-NL" sz="4000" dirty="0"/>
              <a:t> </a:t>
            </a:r>
            <a:r>
              <a:rPr lang="nl-NL" sz="4000" dirty="0" smtClean="0"/>
              <a:t/>
            </a:r>
            <a:br>
              <a:rPr lang="nl-NL" sz="4000" dirty="0" smtClean="0"/>
            </a:br>
            <a:r>
              <a:rPr lang="nl-NL" sz="4000" dirty="0" err="1" smtClean="0"/>
              <a:t>binoemen</a:t>
            </a:r>
            <a:r>
              <a:rPr lang="nl-NL" sz="4000" dirty="0" smtClean="0"/>
              <a:t> </a:t>
            </a:r>
            <a:r>
              <a:rPr lang="nl-NL" sz="4000" dirty="0" err="1"/>
              <a:t>innoe</a:t>
            </a:r>
            <a:r>
              <a:rPr lang="nl-NL" sz="4000" dirty="0"/>
              <a:t> </a:t>
            </a:r>
            <a:r>
              <a:rPr lang="nl-NL" sz="4000" dirty="0" err="1"/>
              <a:t>mazaal</a:t>
            </a:r>
            <a:r>
              <a:rPr lang="nl-NL" sz="4000" dirty="0"/>
              <a:t> </a:t>
            </a:r>
            <a:r>
              <a:rPr lang="nl-NL" sz="4000" dirty="0" err="1" smtClean="0"/>
              <a:t>mawdjoed</a:t>
            </a:r>
            <a:r>
              <a:rPr lang="nl-NL" sz="4000" dirty="0"/>
              <a:t/>
            </a:r>
            <a:br>
              <a:rPr lang="nl-NL" sz="4000" dirty="0"/>
            </a:br>
            <a:r>
              <a:rPr lang="ar-SY" sz="4000" dirty="0"/>
              <a:t>ينجي عبيده حسب وعده من سيف جليات وجب أسود</a:t>
            </a:r>
            <a:br>
              <a:rPr lang="ar-SY" sz="4000" dirty="0"/>
            </a:br>
            <a:r>
              <a:rPr lang="nl-NL" sz="4000" dirty="0" err="1"/>
              <a:t>Jenadj</a:t>
            </a:r>
            <a:r>
              <a:rPr lang="nl-NL" sz="4000" dirty="0"/>
              <a:t>-ie </a:t>
            </a:r>
            <a:r>
              <a:rPr lang="nl-NL" sz="4000" dirty="0" err="1"/>
              <a:t>abidoe</a:t>
            </a:r>
            <a:r>
              <a:rPr lang="nl-NL" sz="4000" dirty="0"/>
              <a:t> </a:t>
            </a:r>
            <a:r>
              <a:rPr lang="nl-NL" sz="4000" dirty="0" err="1"/>
              <a:t>hasab</a:t>
            </a:r>
            <a:r>
              <a:rPr lang="nl-NL" sz="4000" dirty="0"/>
              <a:t> </a:t>
            </a:r>
            <a:r>
              <a:rPr lang="nl-NL" sz="4000" dirty="0" err="1" smtClean="0"/>
              <a:t>wadoe</a:t>
            </a:r>
            <a:r>
              <a:rPr lang="nl-NL" sz="4000" dirty="0" smtClean="0"/>
              <a:t>, </a:t>
            </a:r>
            <a:br>
              <a:rPr lang="nl-NL" sz="4000" dirty="0" smtClean="0"/>
            </a:br>
            <a:r>
              <a:rPr lang="nl-NL" sz="4000" dirty="0" smtClean="0"/>
              <a:t>min </a:t>
            </a:r>
            <a:r>
              <a:rPr lang="nl-NL" sz="4000" dirty="0"/>
              <a:t>seef </a:t>
            </a:r>
            <a:r>
              <a:rPr lang="nl-NL" sz="4000" dirty="0" err="1"/>
              <a:t>djoeljaat</a:t>
            </a:r>
            <a:r>
              <a:rPr lang="nl-NL" sz="4000" dirty="0"/>
              <a:t> we </a:t>
            </a:r>
            <a:r>
              <a:rPr lang="nl-NL" sz="4000" dirty="0" err="1"/>
              <a:t>djobbi</a:t>
            </a:r>
            <a:r>
              <a:rPr lang="nl-NL" sz="4000" dirty="0"/>
              <a:t> </a:t>
            </a:r>
            <a:r>
              <a:rPr lang="nl-NL" sz="4000" dirty="0" err="1"/>
              <a:t>esoed</a:t>
            </a:r>
            <a:r>
              <a:rPr lang="nl-NL" dirty="0"/>
              <a:t/>
            </a:r>
            <a:br>
              <a:rPr lang="nl-NL" dirty="0"/>
            </a:br>
            <a:r>
              <a:rPr lang="nl-NL" sz="3100" i="1" dirty="0"/>
              <a:t>Hij is de God van Daniel en de Heer van David.  Wij geloven dat Hij steeds dezelfde is. Hij redt zijn dienaren naar zijn belofte van het zwaard van Goliath en de leeuwenkuil.</a:t>
            </a:r>
          </a:p>
        </p:txBody>
      </p:sp>
    </p:spTree>
    <p:extLst>
      <p:ext uri="{BB962C8B-B14F-4D97-AF65-F5344CB8AC3E}">
        <p14:creationId xmlns:p14="http://schemas.microsoft.com/office/powerpoint/2010/main" val="1812441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188640"/>
            <a:ext cx="9144000" cy="5832648"/>
          </a:xfrm>
        </p:spPr>
        <p:txBody>
          <a:bodyPr>
            <a:normAutofit fontScale="90000"/>
          </a:bodyPr>
          <a:lstStyle/>
          <a:p>
            <a:pPr>
              <a:spcAft>
                <a:spcPts val="1000"/>
              </a:spcAft>
            </a:pPr>
            <a:r>
              <a:rPr lang="ar-SA" sz="3100" b="1" dirty="0">
                <a:solidFill>
                  <a:schemeClr val="tx1">
                    <a:lumMod val="95000"/>
                    <a:lumOff val="5000"/>
                  </a:schemeClr>
                </a:solidFill>
                <a:latin typeface="Arial Narrow" pitchFamily="34" charset="0"/>
                <a:ea typeface="Calibri"/>
                <a:cs typeface="Arial"/>
              </a:rPr>
              <a:t>القرار</a:t>
            </a:r>
            <a:r>
              <a:rPr lang="nl-NL" sz="3100" b="1" dirty="0">
                <a:solidFill>
                  <a:schemeClr val="tx1">
                    <a:lumMod val="95000"/>
                    <a:lumOff val="5000"/>
                  </a:schemeClr>
                </a:solidFill>
                <a:latin typeface="Arial Narrow" pitchFamily="34" charset="0"/>
                <a:ea typeface="Calibri"/>
                <a:cs typeface="Arial"/>
              </a:rPr>
              <a:t> </a:t>
            </a:r>
            <a:r>
              <a:rPr lang="nl-NL" sz="3100" b="1" dirty="0" smtClean="0">
                <a:solidFill>
                  <a:schemeClr val="tx1">
                    <a:lumMod val="95000"/>
                    <a:lumOff val="5000"/>
                  </a:schemeClr>
                </a:solidFill>
                <a:latin typeface="Arial Narrow" pitchFamily="34" charset="0"/>
                <a:ea typeface="Calibri"/>
                <a:cs typeface="Arial"/>
              </a:rPr>
              <a:t>refrein</a:t>
            </a:r>
            <a:r>
              <a:rPr lang="nl-NL" sz="3600" dirty="0">
                <a:solidFill>
                  <a:schemeClr val="tx1">
                    <a:lumMod val="95000"/>
                    <a:lumOff val="5000"/>
                  </a:schemeClr>
                </a:solidFill>
                <a:latin typeface="Arial Narrow" pitchFamily="34" charset="0"/>
                <a:ea typeface="Calibri"/>
                <a:cs typeface="Arial"/>
              </a:rPr>
              <a:t/>
            </a:r>
            <a:br>
              <a:rPr lang="nl-NL" sz="3600" dirty="0">
                <a:solidFill>
                  <a:schemeClr val="tx1">
                    <a:lumMod val="95000"/>
                    <a:lumOff val="5000"/>
                  </a:schemeClr>
                </a:solidFill>
                <a:latin typeface="Arial Narrow" pitchFamily="34" charset="0"/>
                <a:ea typeface="Calibri"/>
                <a:cs typeface="Arial"/>
              </a:rPr>
            </a:br>
            <a:r>
              <a:rPr lang="ar-SA" sz="3600" b="1" dirty="0">
                <a:solidFill>
                  <a:schemeClr val="tx1">
                    <a:lumMod val="95000"/>
                    <a:lumOff val="5000"/>
                  </a:schemeClr>
                </a:solidFill>
                <a:latin typeface="Arial Narrow" pitchFamily="34" charset="0"/>
                <a:ea typeface="Calibri"/>
                <a:cs typeface="Arial"/>
              </a:rPr>
              <a:t> - ياإلهنا الصالح شكرا ليك مهما بنشكر مش ها نوفيك </a:t>
            </a:r>
            <a:r>
              <a:rPr lang="nl-NL" sz="3600" b="1" dirty="0" smtClean="0">
                <a:solidFill>
                  <a:schemeClr val="tx1">
                    <a:lumMod val="95000"/>
                    <a:lumOff val="5000"/>
                  </a:schemeClr>
                </a:solidFill>
                <a:latin typeface="Arial Narrow" pitchFamily="34" charset="0"/>
                <a:ea typeface="Calibri"/>
                <a:cs typeface="Arial"/>
              </a:rPr>
              <a:t/>
            </a:r>
            <a:br>
              <a:rPr lang="nl-NL" sz="3600" b="1" dirty="0" smtClean="0">
                <a:solidFill>
                  <a:schemeClr val="tx1">
                    <a:lumMod val="95000"/>
                    <a:lumOff val="5000"/>
                  </a:schemeClr>
                </a:solidFill>
                <a:latin typeface="Arial Narrow" pitchFamily="34" charset="0"/>
                <a:ea typeface="Calibri"/>
                <a:cs typeface="Arial"/>
              </a:rPr>
            </a:br>
            <a:r>
              <a:rPr lang="ar-SA" sz="3600" b="1" dirty="0" smtClean="0">
                <a:solidFill>
                  <a:schemeClr val="tx1">
                    <a:lumMod val="95000"/>
                    <a:lumOff val="5000"/>
                  </a:schemeClr>
                </a:solidFill>
                <a:latin typeface="Arial Narrow" pitchFamily="34" charset="0"/>
                <a:ea typeface="Calibri"/>
                <a:cs typeface="Arial"/>
              </a:rPr>
              <a:t>دى </a:t>
            </a:r>
            <a:r>
              <a:rPr lang="ar-SA" sz="3600" b="1" dirty="0">
                <a:solidFill>
                  <a:schemeClr val="tx1">
                    <a:lumMod val="95000"/>
                    <a:lumOff val="5000"/>
                  </a:schemeClr>
                </a:solidFill>
                <a:latin typeface="Arial Narrow" pitchFamily="34" charset="0"/>
                <a:ea typeface="Calibri"/>
                <a:cs typeface="Arial"/>
              </a:rPr>
              <a:t>مراحمك جيل ورا جيل</a:t>
            </a:r>
            <a:r>
              <a:rPr lang="nl-NL" sz="3600" b="1" dirty="0">
                <a:solidFill>
                  <a:schemeClr val="tx1">
                    <a:lumMod val="95000"/>
                    <a:lumOff val="5000"/>
                  </a:schemeClr>
                </a:solidFill>
                <a:latin typeface="Arial Narrow" pitchFamily="34" charset="0"/>
                <a:ea typeface="Calibri"/>
                <a:cs typeface="Arial"/>
              </a:rPr>
              <a:t/>
            </a:r>
            <a:br>
              <a:rPr lang="nl-NL" sz="3600" b="1" dirty="0">
                <a:solidFill>
                  <a:schemeClr val="tx1">
                    <a:lumMod val="95000"/>
                    <a:lumOff val="5000"/>
                  </a:schemeClr>
                </a:solidFill>
                <a:latin typeface="Arial Narrow" pitchFamily="34" charset="0"/>
                <a:ea typeface="Calibri"/>
                <a:cs typeface="Arial"/>
              </a:rPr>
            </a:br>
            <a:r>
              <a:rPr lang="nl-NL" sz="3600" b="1" i="1" dirty="0">
                <a:solidFill>
                  <a:schemeClr val="tx1">
                    <a:lumMod val="95000"/>
                    <a:lumOff val="5000"/>
                  </a:schemeClr>
                </a:solidFill>
                <a:latin typeface="Arial Narrow" pitchFamily="34" charset="0"/>
                <a:ea typeface="Calibri"/>
                <a:cs typeface="Arial"/>
              </a:rPr>
              <a:t>Ja </a:t>
            </a:r>
            <a:r>
              <a:rPr lang="nl-NL" sz="3600" b="1" i="1" dirty="0" err="1">
                <a:solidFill>
                  <a:schemeClr val="tx1">
                    <a:lumMod val="95000"/>
                    <a:lumOff val="5000"/>
                  </a:schemeClr>
                </a:solidFill>
                <a:latin typeface="Arial Narrow" pitchFamily="34" charset="0"/>
                <a:ea typeface="Calibri"/>
                <a:cs typeface="Arial"/>
              </a:rPr>
              <a:t>i</a:t>
            </a:r>
            <a:r>
              <a:rPr lang="nl-NL" sz="3600" b="1" dirty="0" err="1">
                <a:solidFill>
                  <a:schemeClr val="tx1">
                    <a:lumMod val="95000"/>
                    <a:lumOff val="5000"/>
                  </a:schemeClr>
                </a:solidFill>
                <a:latin typeface="Arial Narrow" pitchFamily="34" charset="0"/>
                <a:ea typeface="Calibri"/>
                <a:cs typeface="Arial"/>
              </a:rPr>
              <a:t>lahnas</a:t>
            </a:r>
            <a:r>
              <a:rPr lang="nl-NL" sz="3600" b="1" dirty="0">
                <a:solidFill>
                  <a:schemeClr val="tx1">
                    <a:lumMod val="95000"/>
                    <a:lumOff val="5000"/>
                  </a:schemeClr>
                </a:solidFill>
                <a:latin typeface="Arial Narrow" pitchFamily="34" charset="0"/>
                <a:ea typeface="Calibri"/>
                <a:cs typeface="Arial"/>
              </a:rPr>
              <a:t> </a:t>
            </a:r>
            <a:r>
              <a:rPr lang="nl-NL" sz="3600" b="1" dirty="0" err="1" smtClean="0">
                <a:solidFill>
                  <a:schemeClr val="tx1">
                    <a:lumMod val="95000"/>
                    <a:lumOff val="5000"/>
                  </a:schemeClr>
                </a:solidFill>
                <a:latin typeface="Arial Narrow" pitchFamily="34" charset="0"/>
                <a:ea typeface="Calibri"/>
                <a:cs typeface="Arial"/>
              </a:rPr>
              <a:t>saaleh</a:t>
            </a:r>
            <a:r>
              <a:rPr lang="nl-NL" sz="3600" b="1" dirty="0" smtClean="0">
                <a:solidFill>
                  <a:schemeClr val="tx1">
                    <a:lumMod val="95000"/>
                    <a:lumOff val="5000"/>
                  </a:schemeClr>
                </a:solidFill>
                <a:latin typeface="Arial Narrow" pitchFamily="34" charset="0"/>
                <a:ea typeface="Calibri"/>
                <a:cs typeface="Arial"/>
              </a:rPr>
              <a:t> </a:t>
            </a:r>
            <a:r>
              <a:rPr lang="nl-NL" sz="3600" b="1" i="1" dirty="0" err="1">
                <a:solidFill>
                  <a:schemeClr val="tx1">
                    <a:lumMod val="95000"/>
                    <a:lumOff val="5000"/>
                  </a:schemeClr>
                </a:solidFill>
                <a:latin typeface="Arial Narrow" pitchFamily="34" charset="0"/>
                <a:ea typeface="Calibri"/>
                <a:cs typeface="Arial"/>
              </a:rPr>
              <a:t>sh</a:t>
            </a:r>
            <a:r>
              <a:rPr lang="nl-NL" sz="3600" b="1" dirty="0" err="1">
                <a:solidFill>
                  <a:schemeClr val="tx1">
                    <a:lumMod val="95000"/>
                    <a:lumOff val="5000"/>
                  </a:schemeClr>
                </a:solidFill>
                <a:latin typeface="Arial Narrow" pitchFamily="34" charset="0"/>
                <a:ea typeface="Calibri"/>
                <a:cs typeface="Arial"/>
              </a:rPr>
              <a:t>oekran</a:t>
            </a:r>
            <a:r>
              <a:rPr lang="nl-NL" sz="3600" b="1" dirty="0">
                <a:solidFill>
                  <a:schemeClr val="tx1">
                    <a:lumMod val="95000"/>
                    <a:lumOff val="5000"/>
                  </a:schemeClr>
                </a:solidFill>
                <a:latin typeface="Arial Narrow" pitchFamily="34" charset="0"/>
                <a:ea typeface="Calibri"/>
                <a:cs typeface="Arial"/>
              </a:rPr>
              <a:t> </a:t>
            </a:r>
            <a:r>
              <a:rPr lang="nl-NL" sz="3600" b="1" dirty="0" err="1" smtClean="0">
                <a:solidFill>
                  <a:schemeClr val="tx1">
                    <a:lumMod val="95000"/>
                    <a:lumOff val="5000"/>
                  </a:schemeClr>
                </a:solidFill>
                <a:latin typeface="Arial Narrow" pitchFamily="34" charset="0"/>
                <a:ea typeface="Calibri"/>
                <a:cs typeface="Arial"/>
              </a:rPr>
              <a:t>liek</a:t>
            </a:r>
            <a:r>
              <a:rPr lang="nl-NL" sz="3600" b="1" dirty="0" smtClean="0">
                <a:solidFill>
                  <a:schemeClr val="tx1">
                    <a:lumMod val="95000"/>
                    <a:lumOff val="5000"/>
                  </a:schemeClr>
                </a:solidFill>
                <a:latin typeface="Arial Narrow" pitchFamily="34" charset="0"/>
                <a:ea typeface="Calibri"/>
                <a:cs typeface="Arial"/>
              </a:rPr>
              <a:t>, </a:t>
            </a:r>
            <a:br>
              <a:rPr lang="nl-NL" sz="3600" b="1" dirty="0" smtClean="0">
                <a:solidFill>
                  <a:schemeClr val="tx1">
                    <a:lumMod val="95000"/>
                    <a:lumOff val="5000"/>
                  </a:schemeClr>
                </a:solidFill>
                <a:latin typeface="Arial Narrow" pitchFamily="34" charset="0"/>
                <a:ea typeface="Calibri"/>
                <a:cs typeface="Arial"/>
              </a:rPr>
            </a:br>
            <a:r>
              <a:rPr lang="nl-NL" sz="3600" b="1" dirty="0" err="1" smtClean="0">
                <a:solidFill>
                  <a:schemeClr val="tx1">
                    <a:lumMod val="95000"/>
                    <a:lumOff val="5000"/>
                  </a:schemeClr>
                </a:solidFill>
                <a:latin typeface="Arial Narrow" pitchFamily="34" charset="0"/>
                <a:ea typeface="Calibri"/>
                <a:cs typeface="Arial"/>
              </a:rPr>
              <a:t>mahmab</a:t>
            </a:r>
            <a:r>
              <a:rPr lang="nl-NL" sz="3600" b="1" dirty="0" smtClean="0">
                <a:solidFill>
                  <a:schemeClr val="tx1">
                    <a:lumMod val="95000"/>
                    <a:lumOff val="5000"/>
                  </a:schemeClr>
                </a:solidFill>
                <a:latin typeface="Arial Narrow" pitchFamily="34" charset="0"/>
                <a:ea typeface="Calibri"/>
                <a:cs typeface="Arial"/>
              </a:rPr>
              <a:t> </a:t>
            </a:r>
            <a:r>
              <a:rPr lang="nl-NL" sz="3600" b="1" dirty="0" err="1">
                <a:solidFill>
                  <a:schemeClr val="tx1">
                    <a:lumMod val="95000"/>
                    <a:lumOff val="5000"/>
                  </a:schemeClr>
                </a:solidFill>
                <a:latin typeface="Arial Narrow" pitchFamily="34" charset="0"/>
                <a:ea typeface="Calibri"/>
                <a:cs typeface="Arial"/>
              </a:rPr>
              <a:t>ni</a:t>
            </a:r>
            <a:r>
              <a:rPr lang="nl-NL" sz="3600" b="1" i="1" dirty="0" err="1">
                <a:solidFill>
                  <a:schemeClr val="tx1">
                    <a:lumMod val="95000"/>
                    <a:lumOff val="5000"/>
                  </a:schemeClr>
                </a:solidFill>
                <a:latin typeface="Arial Narrow" pitchFamily="34" charset="0"/>
                <a:ea typeface="Calibri"/>
                <a:cs typeface="Arial"/>
              </a:rPr>
              <a:t>sh</a:t>
            </a:r>
            <a:r>
              <a:rPr lang="nl-NL" sz="3600" b="1" dirty="0" err="1">
                <a:solidFill>
                  <a:schemeClr val="tx1">
                    <a:lumMod val="95000"/>
                    <a:lumOff val="5000"/>
                  </a:schemeClr>
                </a:solidFill>
                <a:latin typeface="Arial Narrow" pitchFamily="34" charset="0"/>
                <a:ea typeface="Calibri"/>
                <a:cs typeface="Arial"/>
              </a:rPr>
              <a:t>koer</a:t>
            </a:r>
            <a:r>
              <a:rPr lang="nl-NL" sz="3600" b="1" dirty="0">
                <a:solidFill>
                  <a:schemeClr val="tx1">
                    <a:lumMod val="95000"/>
                    <a:lumOff val="5000"/>
                  </a:schemeClr>
                </a:solidFill>
                <a:latin typeface="Arial Narrow" pitchFamily="34" charset="0"/>
                <a:ea typeface="Calibri"/>
                <a:cs typeface="Arial"/>
              </a:rPr>
              <a:t> </a:t>
            </a:r>
            <a:r>
              <a:rPr lang="nl-NL" sz="3600" b="1" dirty="0" err="1">
                <a:solidFill>
                  <a:schemeClr val="tx1">
                    <a:lumMod val="95000"/>
                    <a:lumOff val="5000"/>
                  </a:schemeClr>
                </a:solidFill>
                <a:latin typeface="Arial Narrow" pitchFamily="34" charset="0"/>
                <a:ea typeface="Calibri"/>
                <a:cs typeface="Arial"/>
              </a:rPr>
              <a:t>moesh</a:t>
            </a:r>
            <a:r>
              <a:rPr lang="nl-NL" sz="3600" b="1" dirty="0">
                <a:solidFill>
                  <a:schemeClr val="tx1">
                    <a:lumMod val="95000"/>
                    <a:lumOff val="5000"/>
                  </a:schemeClr>
                </a:solidFill>
                <a:latin typeface="Arial Narrow" pitchFamily="34" charset="0"/>
                <a:ea typeface="Calibri"/>
                <a:cs typeface="Arial"/>
              </a:rPr>
              <a:t> </a:t>
            </a:r>
            <a:r>
              <a:rPr lang="nl-NL" sz="3600" b="1" dirty="0" err="1">
                <a:solidFill>
                  <a:schemeClr val="tx1">
                    <a:lumMod val="95000"/>
                    <a:lumOff val="5000"/>
                  </a:schemeClr>
                </a:solidFill>
                <a:latin typeface="Arial Narrow" pitchFamily="34" charset="0"/>
                <a:ea typeface="Calibri"/>
                <a:cs typeface="Arial"/>
              </a:rPr>
              <a:t>han</a:t>
            </a:r>
            <a:r>
              <a:rPr lang="nl-NL" sz="3600" b="1" dirty="0">
                <a:solidFill>
                  <a:schemeClr val="tx1">
                    <a:lumMod val="95000"/>
                    <a:lumOff val="5000"/>
                  </a:schemeClr>
                </a:solidFill>
                <a:latin typeface="Arial Narrow" pitchFamily="34" charset="0"/>
                <a:ea typeface="Calibri"/>
                <a:cs typeface="Arial"/>
              </a:rPr>
              <a:t> </a:t>
            </a:r>
            <a:r>
              <a:rPr lang="nl-NL" sz="3600" b="1" dirty="0" err="1" smtClean="0">
                <a:solidFill>
                  <a:schemeClr val="tx1">
                    <a:lumMod val="95000"/>
                    <a:lumOff val="5000"/>
                  </a:schemeClr>
                </a:solidFill>
                <a:latin typeface="Arial Narrow" pitchFamily="34" charset="0"/>
                <a:ea typeface="Calibri"/>
                <a:cs typeface="Arial"/>
              </a:rPr>
              <a:t>wafiek</a:t>
            </a:r>
            <a:r>
              <a:rPr lang="nl-NL" sz="3600" b="1" dirty="0" smtClean="0">
                <a:solidFill>
                  <a:schemeClr val="tx1">
                    <a:lumMod val="95000"/>
                    <a:lumOff val="5000"/>
                  </a:schemeClr>
                </a:solidFill>
                <a:latin typeface="Arial Narrow" pitchFamily="34" charset="0"/>
                <a:ea typeface="Calibri"/>
                <a:cs typeface="Arial"/>
              </a:rPr>
              <a:t>, </a:t>
            </a:r>
            <a:br>
              <a:rPr lang="nl-NL" sz="3600" b="1" dirty="0" smtClean="0">
                <a:solidFill>
                  <a:schemeClr val="tx1">
                    <a:lumMod val="95000"/>
                    <a:lumOff val="5000"/>
                  </a:schemeClr>
                </a:solidFill>
                <a:latin typeface="Arial Narrow" pitchFamily="34" charset="0"/>
                <a:ea typeface="Calibri"/>
                <a:cs typeface="Arial"/>
              </a:rPr>
            </a:br>
            <a:r>
              <a:rPr lang="nl-NL" sz="3600" b="1" i="1" dirty="0" smtClean="0">
                <a:solidFill>
                  <a:schemeClr val="tx1">
                    <a:lumMod val="95000"/>
                    <a:lumOff val="5000"/>
                  </a:schemeClr>
                </a:solidFill>
                <a:latin typeface="Arial Narrow" pitchFamily="34" charset="0"/>
                <a:ea typeface="Calibri"/>
                <a:cs typeface="Arial"/>
              </a:rPr>
              <a:t>di </a:t>
            </a:r>
            <a:r>
              <a:rPr lang="nl-NL" sz="3600" b="1" i="1" dirty="0" err="1">
                <a:solidFill>
                  <a:schemeClr val="tx1">
                    <a:lumMod val="95000"/>
                    <a:lumOff val="5000"/>
                  </a:schemeClr>
                </a:solidFill>
                <a:latin typeface="Arial Narrow" pitchFamily="34" charset="0"/>
                <a:ea typeface="Calibri"/>
                <a:cs typeface="Arial"/>
              </a:rPr>
              <a:t>m</a:t>
            </a:r>
            <a:r>
              <a:rPr lang="nl-NL" sz="3600" b="1" dirty="0" err="1">
                <a:solidFill>
                  <a:schemeClr val="tx1">
                    <a:lumMod val="95000"/>
                    <a:lumOff val="5000"/>
                  </a:schemeClr>
                </a:solidFill>
                <a:latin typeface="Arial Narrow" pitchFamily="34" charset="0"/>
                <a:ea typeface="Calibri"/>
                <a:cs typeface="Arial"/>
              </a:rPr>
              <a:t>arahmak</a:t>
            </a:r>
            <a:r>
              <a:rPr lang="nl-NL" sz="3600" b="1" dirty="0">
                <a:solidFill>
                  <a:schemeClr val="tx1">
                    <a:lumMod val="95000"/>
                    <a:lumOff val="5000"/>
                  </a:schemeClr>
                </a:solidFill>
                <a:latin typeface="Arial Narrow" pitchFamily="34" charset="0"/>
                <a:ea typeface="Calibri"/>
                <a:cs typeface="Arial"/>
              </a:rPr>
              <a:t> </a:t>
            </a:r>
            <a:r>
              <a:rPr lang="nl-NL" sz="3600" b="1" i="1" dirty="0" err="1" smtClean="0">
                <a:solidFill>
                  <a:schemeClr val="tx1">
                    <a:lumMod val="95000"/>
                    <a:lumOff val="5000"/>
                  </a:schemeClr>
                </a:solidFill>
                <a:latin typeface="Arial Narrow" pitchFamily="34" charset="0"/>
                <a:ea typeface="Calibri"/>
                <a:cs typeface="Arial"/>
              </a:rPr>
              <a:t>dj</a:t>
            </a:r>
            <a:r>
              <a:rPr lang="nl-NL" sz="3600" b="1" dirty="0" err="1" smtClean="0">
                <a:solidFill>
                  <a:schemeClr val="tx1">
                    <a:lumMod val="95000"/>
                    <a:lumOff val="5000"/>
                  </a:schemeClr>
                </a:solidFill>
                <a:latin typeface="Arial Narrow" pitchFamily="34" charset="0"/>
                <a:ea typeface="Calibri"/>
                <a:cs typeface="Arial"/>
              </a:rPr>
              <a:t>iel</a:t>
            </a:r>
            <a:r>
              <a:rPr lang="nl-NL" sz="3600" b="1" dirty="0" smtClean="0">
                <a:solidFill>
                  <a:schemeClr val="tx1">
                    <a:lumMod val="95000"/>
                    <a:lumOff val="5000"/>
                  </a:schemeClr>
                </a:solidFill>
                <a:latin typeface="Arial Narrow" pitchFamily="34" charset="0"/>
                <a:ea typeface="Calibri"/>
                <a:cs typeface="Arial"/>
              </a:rPr>
              <a:t> </a:t>
            </a:r>
            <a:r>
              <a:rPr lang="nl-NL" sz="3600" b="1" i="1" dirty="0" err="1">
                <a:solidFill>
                  <a:schemeClr val="tx1">
                    <a:lumMod val="95000"/>
                    <a:lumOff val="5000"/>
                  </a:schemeClr>
                </a:solidFill>
                <a:latin typeface="Arial Narrow" pitchFamily="34" charset="0"/>
                <a:ea typeface="Calibri"/>
                <a:cs typeface="Arial"/>
              </a:rPr>
              <a:t>wara</a:t>
            </a:r>
            <a:r>
              <a:rPr lang="nl-NL" sz="3600" b="1" dirty="0">
                <a:solidFill>
                  <a:schemeClr val="tx1">
                    <a:lumMod val="95000"/>
                    <a:lumOff val="5000"/>
                  </a:schemeClr>
                </a:solidFill>
                <a:latin typeface="Arial Narrow" pitchFamily="34" charset="0"/>
                <a:ea typeface="Calibri"/>
                <a:cs typeface="Arial"/>
              </a:rPr>
              <a:t> </a:t>
            </a:r>
            <a:r>
              <a:rPr lang="nl-NL" sz="3600" b="1" i="1" dirty="0" err="1" smtClean="0">
                <a:solidFill>
                  <a:schemeClr val="tx1">
                    <a:lumMod val="95000"/>
                    <a:lumOff val="5000"/>
                  </a:schemeClr>
                </a:solidFill>
                <a:latin typeface="Arial Narrow" pitchFamily="34" charset="0"/>
                <a:ea typeface="Calibri"/>
                <a:cs typeface="Arial"/>
              </a:rPr>
              <a:t>dj</a:t>
            </a:r>
            <a:r>
              <a:rPr lang="nl-NL" sz="3600" b="1" dirty="0" err="1" smtClean="0">
                <a:solidFill>
                  <a:schemeClr val="tx1">
                    <a:lumMod val="95000"/>
                    <a:lumOff val="5000"/>
                  </a:schemeClr>
                </a:solidFill>
                <a:latin typeface="Arial Narrow" pitchFamily="34" charset="0"/>
                <a:ea typeface="Calibri"/>
                <a:cs typeface="Arial"/>
              </a:rPr>
              <a:t>iel</a:t>
            </a:r>
            <a:r>
              <a:rPr lang="nl-NL" sz="3600" b="1" dirty="0">
                <a:solidFill>
                  <a:schemeClr val="tx1">
                    <a:lumMod val="95000"/>
                    <a:lumOff val="5000"/>
                  </a:schemeClr>
                </a:solidFill>
                <a:latin typeface="Arial Narrow" pitchFamily="34" charset="0"/>
                <a:ea typeface="Calibri"/>
                <a:cs typeface="Arial"/>
              </a:rPr>
              <a:t/>
            </a:r>
            <a:br>
              <a:rPr lang="nl-NL" sz="3600" b="1" dirty="0">
                <a:solidFill>
                  <a:schemeClr val="tx1">
                    <a:lumMod val="95000"/>
                    <a:lumOff val="5000"/>
                  </a:schemeClr>
                </a:solidFill>
                <a:latin typeface="Arial Narrow" pitchFamily="34" charset="0"/>
                <a:ea typeface="Calibri"/>
                <a:cs typeface="Arial"/>
              </a:rPr>
            </a:br>
            <a:r>
              <a:rPr lang="ar-SA" sz="3600" b="1" dirty="0">
                <a:solidFill>
                  <a:schemeClr val="tx1">
                    <a:lumMod val="95000"/>
                    <a:lumOff val="5000"/>
                  </a:schemeClr>
                </a:solidFill>
                <a:latin typeface="Arial Narrow" pitchFamily="34" charset="0"/>
                <a:ea typeface="Calibri"/>
                <a:cs typeface="Arial"/>
              </a:rPr>
              <a:t>وأمانتك ثابتة وما بتزول أعمالك تشهد لك وتقول يارب ما لكش مثيل</a:t>
            </a:r>
            <a:r>
              <a:rPr lang="nl-NL" sz="3600" b="1" dirty="0">
                <a:solidFill>
                  <a:schemeClr val="tx1">
                    <a:lumMod val="95000"/>
                    <a:lumOff val="5000"/>
                  </a:schemeClr>
                </a:solidFill>
                <a:latin typeface="Arial Narrow" pitchFamily="34" charset="0"/>
                <a:ea typeface="Calibri"/>
                <a:cs typeface="Arial"/>
              </a:rPr>
              <a:t/>
            </a:r>
            <a:br>
              <a:rPr lang="nl-NL" sz="3600" b="1" dirty="0">
                <a:solidFill>
                  <a:schemeClr val="tx1">
                    <a:lumMod val="95000"/>
                    <a:lumOff val="5000"/>
                  </a:schemeClr>
                </a:solidFill>
                <a:latin typeface="Arial Narrow" pitchFamily="34" charset="0"/>
                <a:ea typeface="Calibri"/>
                <a:cs typeface="Arial"/>
              </a:rPr>
            </a:br>
            <a:r>
              <a:rPr lang="nl-NL" sz="3600" b="1" i="1" dirty="0" err="1" smtClean="0">
                <a:solidFill>
                  <a:schemeClr val="tx1">
                    <a:lumMod val="95000"/>
                    <a:lumOff val="5000"/>
                  </a:schemeClr>
                </a:solidFill>
                <a:latin typeface="Arial Narrow" pitchFamily="34" charset="0"/>
                <a:ea typeface="Calibri"/>
                <a:cs typeface="Arial"/>
              </a:rPr>
              <a:t>We’a</a:t>
            </a:r>
            <a:r>
              <a:rPr lang="nl-NL" sz="3600" b="1" dirty="0" err="1" smtClean="0">
                <a:solidFill>
                  <a:schemeClr val="tx1">
                    <a:lumMod val="95000"/>
                    <a:lumOff val="5000"/>
                  </a:schemeClr>
                </a:solidFill>
                <a:latin typeface="Arial Narrow" pitchFamily="34" charset="0"/>
                <a:ea typeface="Calibri"/>
                <a:cs typeface="Arial"/>
              </a:rPr>
              <a:t>mantak</a:t>
            </a:r>
            <a:r>
              <a:rPr lang="nl-NL" sz="3600" b="1" dirty="0" smtClean="0">
                <a:solidFill>
                  <a:schemeClr val="tx1">
                    <a:lumMod val="95000"/>
                    <a:lumOff val="5000"/>
                  </a:schemeClr>
                </a:solidFill>
                <a:latin typeface="Arial Narrow" pitchFamily="34" charset="0"/>
                <a:ea typeface="Calibri"/>
                <a:cs typeface="Arial"/>
              </a:rPr>
              <a:t> </a:t>
            </a:r>
            <a:r>
              <a:rPr lang="nl-NL" sz="3600" b="1" i="1" dirty="0" err="1" smtClean="0">
                <a:solidFill>
                  <a:schemeClr val="tx1">
                    <a:lumMod val="95000"/>
                    <a:lumOff val="5000"/>
                  </a:schemeClr>
                </a:solidFill>
                <a:latin typeface="Arial Narrow" pitchFamily="34" charset="0"/>
                <a:ea typeface="Calibri"/>
                <a:cs typeface="Arial"/>
              </a:rPr>
              <a:t>th</a:t>
            </a:r>
            <a:r>
              <a:rPr lang="nl-NL" sz="3600" b="1" dirty="0" err="1" smtClean="0">
                <a:solidFill>
                  <a:schemeClr val="tx1">
                    <a:lumMod val="95000"/>
                    <a:lumOff val="5000"/>
                  </a:schemeClr>
                </a:solidFill>
                <a:latin typeface="Arial Narrow" pitchFamily="34" charset="0"/>
                <a:ea typeface="Calibri"/>
                <a:cs typeface="Arial"/>
              </a:rPr>
              <a:t>abtaw</a:t>
            </a:r>
            <a:r>
              <a:rPr lang="nl-NL" sz="3600" b="1" dirty="0" smtClean="0">
                <a:solidFill>
                  <a:schemeClr val="tx1">
                    <a:lumMod val="95000"/>
                    <a:lumOff val="5000"/>
                  </a:schemeClr>
                </a:solidFill>
                <a:latin typeface="Arial Narrow" pitchFamily="34" charset="0"/>
                <a:ea typeface="Calibri"/>
                <a:cs typeface="Arial"/>
              </a:rPr>
              <a:t> </a:t>
            </a:r>
            <a:r>
              <a:rPr lang="nl-NL" sz="3600" b="1" dirty="0" err="1" smtClean="0">
                <a:solidFill>
                  <a:schemeClr val="tx1">
                    <a:lumMod val="95000"/>
                    <a:lumOff val="5000"/>
                  </a:schemeClr>
                </a:solidFill>
                <a:latin typeface="Arial Narrow" pitchFamily="34" charset="0"/>
                <a:ea typeface="Calibri"/>
                <a:cs typeface="Arial"/>
              </a:rPr>
              <a:t>mabitzoel</a:t>
            </a:r>
            <a:r>
              <a:rPr lang="nl-NL" sz="3600" b="1" dirty="0" smtClean="0">
                <a:solidFill>
                  <a:schemeClr val="tx1">
                    <a:lumMod val="95000"/>
                    <a:lumOff val="5000"/>
                  </a:schemeClr>
                </a:solidFill>
                <a:latin typeface="Arial Narrow" pitchFamily="34" charset="0"/>
                <a:ea typeface="Calibri"/>
                <a:cs typeface="Arial"/>
              </a:rPr>
              <a:t>, </a:t>
            </a:r>
            <a:r>
              <a:rPr lang="nl-NL" sz="3600" b="1" dirty="0" err="1" smtClean="0">
                <a:solidFill>
                  <a:schemeClr val="tx1">
                    <a:lumMod val="95000"/>
                    <a:lumOff val="5000"/>
                  </a:schemeClr>
                </a:solidFill>
                <a:latin typeface="Arial Narrow" pitchFamily="34" charset="0"/>
                <a:ea typeface="Calibri"/>
                <a:cs typeface="Arial"/>
              </a:rPr>
              <a:t>amaalak</a:t>
            </a:r>
            <a:r>
              <a:rPr lang="nl-NL" sz="3600" b="1" dirty="0" smtClean="0">
                <a:solidFill>
                  <a:schemeClr val="tx1">
                    <a:lumMod val="95000"/>
                    <a:lumOff val="5000"/>
                  </a:schemeClr>
                </a:solidFill>
                <a:latin typeface="Arial Narrow" pitchFamily="34" charset="0"/>
                <a:ea typeface="Calibri"/>
                <a:cs typeface="Arial"/>
              </a:rPr>
              <a:t> </a:t>
            </a:r>
            <a:r>
              <a:rPr lang="nl-NL" sz="3600" b="1" dirty="0" err="1" smtClean="0">
                <a:solidFill>
                  <a:schemeClr val="tx1">
                    <a:lumMod val="95000"/>
                    <a:lumOff val="5000"/>
                  </a:schemeClr>
                </a:solidFill>
                <a:latin typeface="Arial Narrow" pitchFamily="34" charset="0"/>
                <a:ea typeface="Calibri"/>
                <a:cs typeface="Arial"/>
              </a:rPr>
              <a:t>ti</a:t>
            </a:r>
            <a:r>
              <a:rPr lang="nl-NL" sz="3600" b="1" i="1" dirty="0" err="1" smtClean="0">
                <a:solidFill>
                  <a:schemeClr val="tx1">
                    <a:lumMod val="95000"/>
                    <a:lumOff val="5000"/>
                  </a:schemeClr>
                </a:solidFill>
                <a:latin typeface="Arial Narrow" pitchFamily="34" charset="0"/>
                <a:ea typeface="Calibri"/>
                <a:cs typeface="Arial"/>
              </a:rPr>
              <a:t>sh</a:t>
            </a:r>
            <a:r>
              <a:rPr lang="nl-NL" sz="3600" b="1" dirty="0" err="1" smtClean="0">
                <a:solidFill>
                  <a:schemeClr val="tx1">
                    <a:lumMod val="95000"/>
                    <a:lumOff val="5000"/>
                  </a:schemeClr>
                </a:solidFill>
                <a:latin typeface="Arial Narrow" pitchFamily="34" charset="0"/>
                <a:ea typeface="Calibri"/>
                <a:cs typeface="Arial"/>
              </a:rPr>
              <a:t>had</a:t>
            </a:r>
            <a:r>
              <a:rPr lang="nl-NL" sz="3600" b="1" dirty="0" smtClean="0">
                <a:solidFill>
                  <a:schemeClr val="tx1">
                    <a:lumMod val="95000"/>
                    <a:lumOff val="5000"/>
                  </a:schemeClr>
                </a:solidFill>
                <a:latin typeface="Arial Narrow" pitchFamily="34" charset="0"/>
                <a:ea typeface="Calibri"/>
                <a:cs typeface="Arial"/>
              </a:rPr>
              <a:t> </a:t>
            </a:r>
            <a:r>
              <a:rPr lang="nl-NL" sz="3600" b="1" dirty="0">
                <a:solidFill>
                  <a:schemeClr val="tx1">
                    <a:lumMod val="95000"/>
                    <a:lumOff val="5000"/>
                  </a:schemeClr>
                </a:solidFill>
                <a:latin typeface="Arial Narrow" pitchFamily="34" charset="0"/>
                <a:ea typeface="Calibri"/>
                <a:cs typeface="Arial"/>
              </a:rPr>
              <a:t>lak </a:t>
            </a:r>
            <a:r>
              <a:rPr lang="nl-NL" sz="3600" b="1" dirty="0" err="1">
                <a:solidFill>
                  <a:schemeClr val="tx1">
                    <a:lumMod val="95000"/>
                    <a:lumOff val="5000"/>
                  </a:schemeClr>
                </a:solidFill>
                <a:latin typeface="Arial Narrow" pitchFamily="34" charset="0"/>
                <a:ea typeface="Calibri"/>
                <a:cs typeface="Arial"/>
              </a:rPr>
              <a:t>wetoel</a:t>
            </a:r>
            <a:r>
              <a:rPr lang="nl-NL" sz="3600" b="1" dirty="0">
                <a:solidFill>
                  <a:schemeClr val="tx1">
                    <a:lumMod val="95000"/>
                    <a:lumOff val="5000"/>
                  </a:schemeClr>
                </a:solidFill>
                <a:latin typeface="Arial Narrow" pitchFamily="34" charset="0"/>
                <a:ea typeface="Calibri"/>
                <a:cs typeface="Arial"/>
              </a:rPr>
              <a:t> </a:t>
            </a:r>
            <a:r>
              <a:rPr lang="nl-NL" sz="3600" b="1" dirty="0" smtClean="0">
                <a:solidFill>
                  <a:schemeClr val="tx1">
                    <a:lumMod val="95000"/>
                    <a:lumOff val="5000"/>
                  </a:schemeClr>
                </a:solidFill>
                <a:latin typeface="Arial Narrow" pitchFamily="34" charset="0"/>
                <a:ea typeface="Calibri"/>
                <a:cs typeface="Arial"/>
              </a:rPr>
              <a:t>ja-a </a:t>
            </a:r>
            <a:r>
              <a:rPr lang="nl-NL" sz="3600" b="1" dirty="0" err="1">
                <a:solidFill>
                  <a:schemeClr val="tx1">
                    <a:lumMod val="95000"/>
                    <a:lumOff val="5000"/>
                  </a:schemeClr>
                </a:solidFill>
                <a:latin typeface="Arial Narrow" pitchFamily="34" charset="0"/>
                <a:ea typeface="Calibri"/>
                <a:cs typeface="Arial"/>
              </a:rPr>
              <a:t>rabbie</a:t>
            </a:r>
            <a:r>
              <a:rPr lang="nl-NL" sz="3600" b="1" dirty="0">
                <a:solidFill>
                  <a:schemeClr val="tx1">
                    <a:lumMod val="95000"/>
                    <a:lumOff val="5000"/>
                  </a:schemeClr>
                </a:solidFill>
                <a:latin typeface="Arial Narrow" pitchFamily="34" charset="0"/>
                <a:ea typeface="Calibri"/>
                <a:cs typeface="Arial"/>
              </a:rPr>
              <a:t> </a:t>
            </a:r>
            <a:r>
              <a:rPr lang="nl-NL" sz="3600" b="1" dirty="0" err="1">
                <a:solidFill>
                  <a:schemeClr val="tx1">
                    <a:lumMod val="95000"/>
                    <a:lumOff val="5000"/>
                  </a:schemeClr>
                </a:solidFill>
                <a:latin typeface="Arial Narrow" pitchFamily="34" charset="0"/>
                <a:ea typeface="Calibri"/>
                <a:cs typeface="Arial"/>
              </a:rPr>
              <a:t>malak</a:t>
            </a:r>
            <a:r>
              <a:rPr lang="nl-NL" sz="3600" b="1" i="1" dirty="0" err="1">
                <a:solidFill>
                  <a:schemeClr val="tx1">
                    <a:lumMod val="95000"/>
                    <a:lumOff val="5000"/>
                  </a:schemeClr>
                </a:solidFill>
                <a:latin typeface="Arial Narrow" pitchFamily="34" charset="0"/>
                <a:ea typeface="Calibri"/>
                <a:cs typeface="Arial"/>
              </a:rPr>
              <a:t>sh</a:t>
            </a:r>
            <a:r>
              <a:rPr lang="nl-NL" sz="3600" b="1" dirty="0" err="1">
                <a:solidFill>
                  <a:schemeClr val="tx1">
                    <a:lumMod val="95000"/>
                    <a:lumOff val="5000"/>
                  </a:schemeClr>
                </a:solidFill>
                <a:latin typeface="Arial Narrow" pitchFamily="34" charset="0"/>
                <a:ea typeface="Calibri"/>
                <a:cs typeface="Arial"/>
              </a:rPr>
              <a:t>ie</a:t>
            </a:r>
            <a:r>
              <a:rPr lang="nl-NL" sz="3600" b="1" dirty="0">
                <a:solidFill>
                  <a:schemeClr val="tx1">
                    <a:lumMod val="95000"/>
                    <a:lumOff val="5000"/>
                  </a:schemeClr>
                </a:solidFill>
                <a:latin typeface="Arial Narrow" pitchFamily="34" charset="0"/>
                <a:ea typeface="Calibri"/>
                <a:cs typeface="Arial"/>
              </a:rPr>
              <a:t> </a:t>
            </a:r>
            <a:r>
              <a:rPr lang="nl-NL" sz="3600" b="1" dirty="0" err="1">
                <a:solidFill>
                  <a:schemeClr val="tx1">
                    <a:lumMod val="95000"/>
                    <a:lumOff val="5000"/>
                  </a:schemeClr>
                </a:solidFill>
                <a:latin typeface="Arial Narrow" pitchFamily="34" charset="0"/>
                <a:ea typeface="Calibri"/>
                <a:cs typeface="Arial"/>
              </a:rPr>
              <a:t>ma</a:t>
            </a:r>
            <a:r>
              <a:rPr lang="nl-NL" sz="3600" b="1" i="1" dirty="0" err="1">
                <a:solidFill>
                  <a:schemeClr val="tx1">
                    <a:lumMod val="95000"/>
                    <a:lumOff val="5000"/>
                  </a:schemeClr>
                </a:solidFill>
                <a:latin typeface="Arial Narrow" pitchFamily="34" charset="0"/>
                <a:ea typeface="Calibri"/>
                <a:cs typeface="Arial"/>
              </a:rPr>
              <a:t>th</a:t>
            </a:r>
            <a:r>
              <a:rPr lang="nl-NL" sz="3600" b="1" dirty="0" err="1">
                <a:solidFill>
                  <a:schemeClr val="tx1">
                    <a:lumMod val="95000"/>
                    <a:lumOff val="5000"/>
                  </a:schemeClr>
                </a:solidFill>
                <a:latin typeface="Arial Narrow" pitchFamily="34" charset="0"/>
                <a:ea typeface="Calibri"/>
                <a:cs typeface="Arial"/>
              </a:rPr>
              <a:t>iel</a:t>
            </a:r>
            <a:r>
              <a:rPr lang="nl-NL" sz="5400" dirty="0">
                <a:solidFill>
                  <a:schemeClr val="tx1">
                    <a:lumMod val="95000"/>
                    <a:lumOff val="5000"/>
                  </a:schemeClr>
                </a:solidFill>
                <a:latin typeface="Arial Narrow" pitchFamily="34" charset="0"/>
                <a:ea typeface="Calibri"/>
                <a:cs typeface="Arial"/>
              </a:rPr>
              <a:t/>
            </a:r>
            <a:br>
              <a:rPr lang="nl-NL" sz="5400" dirty="0">
                <a:solidFill>
                  <a:schemeClr val="tx1">
                    <a:lumMod val="95000"/>
                    <a:lumOff val="5000"/>
                  </a:schemeClr>
                </a:solidFill>
                <a:latin typeface="Arial Narrow" pitchFamily="34" charset="0"/>
                <a:ea typeface="Calibri"/>
                <a:cs typeface="Arial"/>
              </a:rPr>
            </a:br>
            <a:r>
              <a:rPr lang="nl-NL" sz="3100" i="1" dirty="0">
                <a:solidFill>
                  <a:schemeClr val="tx1">
                    <a:lumMod val="95000"/>
                    <a:lumOff val="5000"/>
                  </a:schemeClr>
                </a:solidFill>
                <a:latin typeface="Arial Narrow" pitchFamily="34" charset="0"/>
                <a:ea typeface="Calibri"/>
                <a:cs typeface="Arial"/>
              </a:rPr>
              <a:t>Dank U wel. Onze goede God. Wij kunnen U niet genoeg danken. Uw barmhartigheid is van geslacht tot geslacht en uw trouw is vast. Uw werken getuigen van U en zeggen er is niemand als U,  o Heer</a:t>
            </a:r>
            <a:r>
              <a:rPr lang="nl-NL" sz="3100" i="1" dirty="0" smtClean="0">
                <a:solidFill>
                  <a:schemeClr val="tx1">
                    <a:lumMod val="95000"/>
                    <a:lumOff val="5000"/>
                  </a:schemeClr>
                </a:solidFill>
                <a:latin typeface="Arial Narrow" pitchFamily="34" charset="0"/>
                <a:ea typeface="Calibri"/>
                <a:cs typeface="Arial"/>
              </a:rPr>
              <a:t>.</a:t>
            </a:r>
            <a:endParaRPr lang="nl-NL" sz="3100" dirty="0">
              <a:latin typeface="Arial Narrow" pitchFamily="34" charset="0"/>
            </a:endParaRPr>
          </a:p>
        </p:txBody>
      </p:sp>
    </p:spTree>
    <p:extLst>
      <p:ext uri="{BB962C8B-B14F-4D97-AF65-F5344CB8AC3E}">
        <p14:creationId xmlns:p14="http://schemas.microsoft.com/office/powerpoint/2010/main" val="41061525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791" y="0"/>
            <a:ext cx="9144000" cy="5373216"/>
          </a:xfrm>
        </p:spPr>
        <p:txBody>
          <a:bodyPr>
            <a:normAutofit fontScale="90000"/>
          </a:bodyPr>
          <a:lstStyle/>
          <a:p>
            <a:pPr>
              <a:spcAft>
                <a:spcPts val="1000"/>
              </a:spcAft>
            </a:pPr>
            <a:r>
              <a:rPr lang="nl-NL" sz="4000" dirty="0">
                <a:solidFill>
                  <a:schemeClr val="tx1">
                    <a:lumMod val="95000"/>
                    <a:lumOff val="5000"/>
                  </a:schemeClr>
                </a:solidFill>
                <a:ea typeface="Calibri"/>
                <a:cs typeface="Arial"/>
              </a:rPr>
              <a:t>2- </a:t>
            </a:r>
            <a:r>
              <a:rPr lang="ar-SA" sz="4000" b="1" dirty="0">
                <a:solidFill>
                  <a:schemeClr val="tx1">
                    <a:lumMod val="95000"/>
                    <a:lumOff val="5000"/>
                  </a:schemeClr>
                </a:solidFill>
                <a:ea typeface="Calibri"/>
                <a:cs typeface="Arial"/>
              </a:rPr>
              <a:t>في قلب السجن ووسط الضيق بتيجي بقوة يا أوفي صديق</a:t>
            </a:r>
            <a:r>
              <a:rPr lang="nl-NL" sz="4000" b="1" dirty="0">
                <a:solidFill>
                  <a:schemeClr val="tx1">
                    <a:lumMod val="95000"/>
                    <a:lumOff val="5000"/>
                  </a:schemeClr>
                </a:solidFill>
                <a:ea typeface="Calibri"/>
                <a:cs typeface="Arial"/>
              </a:rPr>
              <a:t/>
            </a:r>
            <a:br>
              <a:rPr lang="nl-NL" sz="4000" b="1" dirty="0">
                <a:solidFill>
                  <a:schemeClr val="tx1">
                    <a:lumMod val="95000"/>
                    <a:lumOff val="5000"/>
                  </a:schemeClr>
                </a:solidFill>
                <a:ea typeface="Calibri"/>
                <a:cs typeface="Arial"/>
              </a:rPr>
            </a:br>
            <a:r>
              <a:rPr lang="nl-NL" sz="4000" b="1" dirty="0" err="1">
                <a:solidFill>
                  <a:schemeClr val="tx1">
                    <a:lumMod val="95000"/>
                    <a:lumOff val="5000"/>
                  </a:schemeClr>
                </a:solidFill>
                <a:ea typeface="Calibri"/>
                <a:cs typeface="Arial"/>
              </a:rPr>
              <a:t>Fi</a:t>
            </a:r>
            <a:r>
              <a:rPr lang="nl-NL" sz="4000" b="1" dirty="0">
                <a:solidFill>
                  <a:schemeClr val="tx1">
                    <a:lumMod val="95000"/>
                    <a:lumOff val="5000"/>
                  </a:schemeClr>
                </a:solidFill>
                <a:ea typeface="Calibri"/>
                <a:cs typeface="Arial"/>
              </a:rPr>
              <a:t> </a:t>
            </a:r>
            <a:r>
              <a:rPr lang="nl-NL" sz="4000" b="1" dirty="0" err="1">
                <a:solidFill>
                  <a:schemeClr val="tx1">
                    <a:lumMod val="95000"/>
                    <a:lumOff val="5000"/>
                  </a:schemeClr>
                </a:solidFill>
                <a:ea typeface="Calibri"/>
                <a:cs typeface="Arial"/>
              </a:rPr>
              <a:t>albis-sdjni</a:t>
            </a:r>
            <a:r>
              <a:rPr lang="nl-NL" sz="4000" b="1" dirty="0">
                <a:solidFill>
                  <a:schemeClr val="tx1">
                    <a:lumMod val="95000"/>
                    <a:lumOff val="5000"/>
                  </a:schemeClr>
                </a:solidFill>
                <a:ea typeface="Calibri"/>
                <a:cs typeface="Arial"/>
              </a:rPr>
              <a:t> </a:t>
            </a:r>
            <a:r>
              <a:rPr lang="nl-NL" sz="4000" b="1" dirty="0" err="1">
                <a:solidFill>
                  <a:schemeClr val="tx1">
                    <a:lumMod val="95000"/>
                    <a:lumOff val="5000"/>
                  </a:schemeClr>
                </a:solidFill>
                <a:ea typeface="Calibri"/>
                <a:cs typeface="Arial"/>
              </a:rPr>
              <a:t>wewested</a:t>
            </a:r>
            <a:r>
              <a:rPr lang="nl-NL" sz="4000" b="1" dirty="0">
                <a:solidFill>
                  <a:schemeClr val="tx1">
                    <a:lumMod val="95000"/>
                    <a:lumOff val="5000"/>
                  </a:schemeClr>
                </a:solidFill>
                <a:ea typeface="Calibri"/>
                <a:cs typeface="Arial"/>
              </a:rPr>
              <a:t> </a:t>
            </a:r>
            <a:r>
              <a:rPr lang="nl-NL" sz="4000" b="1" dirty="0" err="1" smtClean="0">
                <a:solidFill>
                  <a:schemeClr val="tx1">
                    <a:lumMod val="95000"/>
                    <a:lumOff val="5000"/>
                  </a:schemeClr>
                </a:solidFill>
                <a:ea typeface="Calibri"/>
                <a:cs typeface="Arial"/>
              </a:rPr>
              <a:t>dieq</a:t>
            </a:r>
            <a:r>
              <a:rPr lang="nl-NL" sz="4000" b="1" dirty="0" smtClean="0">
                <a:solidFill>
                  <a:schemeClr val="tx1">
                    <a:lumMod val="95000"/>
                    <a:lumOff val="5000"/>
                  </a:schemeClr>
                </a:solidFill>
                <a:ea typeface="Calibri"/>
                <a:cs typeface="Arial"/>
              </a:rPr>
              <a:t> </a:t>
            </a:r>
            <a:br>
              <a:rPr lang="nl-NL" sz="4000" b="1" dirty="0" smtClean="0">
                <a:solidFill>
                  <a:schemeClr val="tx1">
                    <a:lumMod val="95000"/>
                    <a:lumOff val="5000"/>
                  </a:schemeClr>
                </a:solidFill>
                <a:ea typeface="Calibri"/>
                <a:cs typeface="Arial"/>
              </a:rPr>
            </a:br>
            <a:r>
              <a:rPr lang="nl-NL" sz="4000" b="1" dirty="0" err="1" smtClean="0">
                <a:solidFill>
                  <a:schemeClr val="tx1">
                    <a:lumMod val="95000"/>
                    <a:lumOff val="5000"/>
                  </a:schemeClr>
                </a:solidFill>
                <a:ea typeface="Calibri"/>
                <a:cs typeface="Arial"/>
              </a:rPr>
              <a:t>betigib</a:t>
            </a:r>
            <a:r>
              <a:rPr lang="nl-NL" sz="4000" b="1" dirty="0" smtClean="0">
                <a:solidFill>
                  <a:schemeClr val="tx1">
                    <a:lumMod val="95000"/>
                    <a:lumOff val="5000"/>
                  </a:schemeClr>
                </a:solidFill>
                <a:ea typeface="Calibri"/>
                <a:cs typeface="Arial"/>
              </a:rPr>
              <a:t> </a:t>
            </a:r>
            <a:r>
              <a:rPr lang="nl-NL" sz="4000" b="1" dirty="0" err="1">
                <a:solidFill>
                  <a:schemeClr val="tx1">
                    <a:lumMod val="95000"/>
                    <a:lumOff val="5000"/>
                  </a:schemeClr>
                </a:solidFill>
                <a:ea typeface="Calibri"/>
                <a:cs typeface="Arial"/>
              </a:rPr>
              <a:t>oewa</a:t>
            </a:r>
            <a:r>
              <a:rPr lang="nl-NL" sz="4000" b="1" dirty="0">
                <a:solidFill>
                  <a:schemeClr val="tx1">
                    <a:lumMod val="95000"/>
                    <a:lumOff val="5000"/>
                  </a:schemeClr>
                </a:solidFill>
                <a:ea typeface="Calibri"/>
                <a:cs typeface="Arial"/>
              </a:rPr>
              <a:t> ja </a:t>
            </a:r>
            <a:r>
              <a:rPr lang="nl-NL" sz="4000" b="1" dirty="0" err="1">
                <a:solidFill>
                  <a:schemeClr val="tx1">
                    <a:lumMod val="95000"/>
                    <a:lumOff val="5000"/>
                  </a:schemeClr>
                </a:solidFill>
                <a:ea typeface="Calibri"/>
                <a:cs typeface="Arial"/>
              </a:rPr>
              <a:t>aufa</a:t>
            </a:r>
            <a:r>
              <a:rPr lang="nl-NL" sz="4000" b="1" dirty="0">
                <a:solidFill>
                  <a:schemeClr val="tx1">
                    <a:lumMod val="95000"/>
                    <a:lumOff val="5000"/>
                  </a:schemeClr>
                </a:solidFill>
                <a:ea typeface="Calibri"/>
                <a:cs typeface="Arial"/>
              </a:rPr>
              <a:t> </a:t>
            </a:r>
            <a:r>
              <a:rPr lang="nl-NL" sz="4000" b="1" dirty="0" err="1">
                <a:solidFill>
                  <a:schemeClr val="tx1">
                    <a:lumMod val="95000"/>
                    <a:lumOff val="5000"/>
                  </a:schemeClr>
                </a:solidFill>
                <a:ea typeface="Calibri"/>
                <a:cs typeface="Arial"/>
              </a:rPr>
              <a:t>sadieq</a:t>
            </a:r>
            <a:r>
              <a:rPr lang="nl-NL" sz="4000" b="1" dirty="0">
                <a:solidFill>
                  <a:schemeClr val="tx1">
                    <a:lumMod val="95000"/>
                    <a:lumOff val="5000"/>
                  </a:schemeClr>
                </a:solidFill>
                <a:ea typeface="Calibri"/>
                <a:cs typeface="Arial"/>
              </a:rPr>
              <a:t/>
            </a:r>
            <a:br>
              <a:rPr lang="nl-NL" sz="4000" b="1" dirty="0">
                <a:solidFill>
                  <a:schemeClr val="tx1">
                    <a:lumMod val="95000"/>
                    <a:lumOff val="5000"/>
                  </a:schemeClr>
                </a:solidFill>
                <a:ea typeface="Calibri"/>
                <a:cs typeface="Arial"/>
              </a:rPr>
            </a:br>
            <a:r>
              <a:rPr lang="ar-SA" sz="4000" b="1" dirty="0">
                <a:solidFill>
                  <a:schemeClr val="tx1">
                    <a:lumMod val="95000"/>
                    <a:lumOff val="5000"/>
                  </a:schemeClr>
                </a:solidFill>
                <a:ea typeface="Calibri"/>
                <a:cs typeface="Arial"/>
              </a:rPr>
              <a:t>وان وقف البحر قصاد شعبك تشقه وتعمل منه طريق</a:t>
            </a:r>
            <a:r>
              <a:rPr lang="nl-NL" sz="4000" b="1" dirty="0">
                <a:solidFill>
                  <a:schemeClr val="tx1">
                    <a:lumMod val="95000"/>
                    <a:lumOff val="5000"/>
                  </a:schemeClr>
                </a:solidFill>
                <a:ea typeface="Calibri"/>
                <a:cs typeface="Arial"/>
              </a:rPr>
              <a:t/>
            </a:r>
            <a:br>
              <a:rPr lang="nl-NL" sz="4000" b="1" dirty="0">
                <a:solidFill>
                  <a:schemeClr val="tx1">
                    <a:lumMod val="95000"/>
                    <a:lumOff val="5000"/>
                  </a:schemeClr>
                </a:solidFill>
                <a:ea typeface="Calibri"/>
                <a:cs typeface="Arial"/>
              </a:rPr>
            </a:br>
            <a:r>
              <a:rPr lang="nl-NL" sz="4000" b="1" dirty="0">
                <a:solidFill>
                  <a:schemeClr val="tx1">
                    <a:lumMod val="95000"/>
                    <a:lumOff val="5000"/>
                  </a:schemeClr>
                </a:solidFill>
                <a:ea typeface="Calibri"/>
                <a:cs typeface="Arial"/>
              </a:rPr>
              <a:t>Win we-</a:t>
            </a:r>
            <a:r>
              <a:rPr lang="nl-NL" sz="4000" b="1" dirty="0" err="1">
                <a:solidFill>
                  <a:schemeClr val="tx1">
                    <a:lumMod val="95000"/>
                    <a:lumOff val="5000"/>
                  </a:schemeClr>
                </a:solidFill>
                <a:ea typeface="Calibri"/>
                <a:cs typeface="Arial"/>
              </a:rPr>
              <a:t>efel</a:t>
            </a:r>
            <a:r>
              <a:rPr lang="nl-NL" sz="4000" b="1" dirty="0">
                <a:solidFill>
                  <a:schemeClr val="tx1">
                    <a:lumMod val="95000"/>
                    <a:lumOff val="5000"/>
                  </a:schemeClr>
                </a:solidFill>
                <a:ea typeface="Calibri"/>
                <a:cs typeface="Arial"/>
              </a:rPr>
              <a:t> </a:t>
            </a:r>
            <a:r>
              <a:rPr lang="nl-NL" sz="4000" b="1" dirty="0" err="1">
                <a:solidFill>
                  <a:schemeClr val="tx1">
                    <a:lumMod val="95000"/>
                    <a:lumOff val="5000"/>
                  </a:schemeClr>
                </a:solidFill>
                <a:ea typeface="Calibri"/>
                <a:cs typeface="Arial"/>
              </a:rPr>
              <a:t>bahrie</a:t>
            </a:r>
            <a:r>
              <a:rPr lang="nl-NL" sz="4000" b="1" dirty="0">
                <a:solidFill>
                  <a:schemeClr val="tx1">
                    <a:lumMod val="95000"/>
                    <a:lumOff val="5000"/>
                  </a:schemeClr>
                </a:solidFill>
                <a:ea typeface="Calibri"/>
                <a:cs typeface="Arial"/>
              </a:rPr>
              <a:t> </a:t>
            </a:r>
            <a:r>
              <a:rPr lang="nl-NL" sz="4000" b="1" dirty="0" err="1">
                <a:solidFill>
                  <a:schemeClr val="tx1">
                    <a:lumMod val="95000"/>
                    <a:lumOff val="5000"/>
                  </a:schemeClr>
                </a:solidFill>
                <a:ea typeface="Calibri"/>
                <a:cs typeface="Arial"/>
              </a:rPr>
              <a:t>oesaad</a:t>
            </a:r>
            <a:r>
              <a:rPr lang="nl-NL" sz="4000" b="1" dirty="0">
                <a:solidFill>
                  <a:schemeClr val="tx1">
                    <a:lumMod val="95000"/>
                    <a:lumOff val="5000"/>
                  </a:schemeClr>
                </a:solidFill>
                <a:ea typeface="Calibri"/>
                <a:cs typeface="Arial"/>
              </a:rPr>
              <a:t> </a:t>
            </a:r>
            <a:r>
              <a:rPr lang="nl-NL" sz="4000" b="1" dirty="0" smtClean="0">
                <a:solidFill>
                  <a:schemeClr val="tx1">
                    <a:lumMod val="95000"/>
                    <a:lumOff val="5000"/>
                  </a:schemeClr>
                </a:solidFill>
                <a:ea typeface="Calibri"/>
                <a:cs typeface="Arial"/>
              </a:rPr>
              <a:t/>
            </a:r>
            <a:br>
              <a:rPr lang="nl-NL" sz="4000" b="1" dirty="0" smtClean="0">
                <a:solidFill>
                  <a:schemeClr val="tx1">
                    <a:lumMod val="95000"/>
                    <a:lumOff val="5000"/>
                  </a:schemeClr>
                </a:solidFill>
                <a:ea typeface="Calibri"/>
                <a:cs typeface="Arial"/>
              </a:rPr>
            </a:br>
            <a:r>
              <a:rPr lang="nl-NL" sz="4000" b="1" dirty="0" err="1" smtClean="0">
                <a:solidFill>
                  <a:schemeClr val="tx1">
                    <a:lumMod val="95000"/>
                    <a:lumOff val="5000"/>
                  </a:schemeClr>
                </a:solidFill>
                <a:ea typeface="Calibri"/>
                <a:cs typeface="Arial"/>
              </a:rPr>
              <a:t>shabak</a:t>
            </a:r>
            <a:r>
              <a:rPr lang="nl-NL" sz="4000" b="1" dirty="0" smtClean="0">
                <a:solidFill>
                  <a:schemeClr val="tx1">
                    <a:lumMod val="95000"/>
                    <a:lumOff val="5000"/>
                  </a:schemeClr>
                </a:solidFill>
                <a:ea typeface="Calibri"/>
                <a:cs typeface="Arial"/>
              </a:rPr>
              <a:t> </a:t>
            </a:r>
            <a:r>
              <a:rPr lang="nl-NL" sz="4000" b="1" dirty="0" err="1">
                <a:solidFill>
                  <a:schemeClr val="tx1">
                    <a:lumMod val="95000"/>
                    <a:lumOff val="5000"/>
                  </a:schemeClr>
                </a:solidFill>
                <a:ea typeface="Calibri"/>
                <a:cs typeface="Arial"/>
              </a:rPr>
              <a:t>teshe-oetemoel</a:t>
            </a:r>
            <a:r>
              <a:rPr lang="nl-NL" sz="4000" b="1" dirty="0">
                <a:solidFill>
                  <a:schemeClr val="tx1">
                    <a:lumMod val="95000"/>
                    <a:lumOff val="5000"/>
                  </a:schemeClr>
                </a:solidFill>
                <a:ea typeface="Calibri"/>
                <a:cs typeface="Arial"/>
              </a:rPr>
              <a:t> </a:t>
            </a:r>
            <a:r>
              <a:rPr lang="nl-NL" sz="4000" b="1" dirty="0" err="1">
                <a:solidFill>
                  <a:schemeClr val="tx1">
                    <a:lumMod val="95000"/>
                    <a:lumOff val="5000"/>
                  </a:schemeClr>
                </a:solidFill>
                <a:ea typeface="Calibri"/>
                <a:cs typeface="Arial"/>
              </a:rPr>
              <a:t>mennoe</a:t>
            </a:r>
            <a:r>
              <a:rPr lang="nl-NL" sz="4000" b="1" dirty="0">
                <a:solidFill>
                  <a:schemeClr val="tx1">
                    <a:lumMod val="95000"/>
                    <a:lumOff val="5000"/>
                  </a:schemeClr>
                </a:solidFill>
                <a:ea typeface="Calibri"/>
                <a:cs typeface="Arial"/>
              </a:rPr>
              <a:t> </a:t>
            </a:r>
            <a:r>
              <a:rPr lang="nl-NL" sz="4000" b="1" dirty="0" err="1" smtClean="0">
                <a:solidFill>
                  <a:schemeClr val="tx1">
                    <a:lumMod val="95000"/>
                    <a:lumOff val="5000"/>
                  </a:schemeClr>
                </a:solidFill>
                <a:ea typeface="Calibri"/>
                <a:cs typeface="Arial"/>
              </a:rPr>
              <a:t>tarieq</a:t>
            </a:r>
            <a:r>
              <a:rPr lang="nl-NL" dirty="0" smtClean="0">
                <a:solidFill>
                  <a:schemeClr val="tx1">
                    <a:lumMod val="95000"/>
                    <a:lumOff val="5000"/>
                  </a:schemeClr>
                </a:solidFill>
                <a:ea typeface="Calibri"/>
                <a:cs typeface="Arial"/>
              </a:rPr>
              <a:t/>
            </a:r>
            <a:br>
              <a:rPr lang="nl-NL" dirty="0" smtClean="0">
                <a:solidFill>
                  <a:schemeClr val="tx1">
                    <a:lumMod val="95000"/>
                    <a:lumOff val="5000"/>
                  </a:schemeClr>
                </a:solidFill>
                <a:ea typeface="Calibri"/>
                <a:cs typeface="Arial"/>
              </a:rPr>
            </a:br>
            <a:r>
              <a:rPr lang="nl-NL" sz="3100" i="1" dirty="0">
                <a:solidFill>
                  <a:schemeClr val="tx1">
                    <a:lumMod val="95000"/>
                    <a:lumOff val="5000"/>
                  </a:schemeClr>
                </a:solidFill>
                <a:ea typeface="Calibri"/>
                <a:cs typeface="Arial"/>
              </a:rPr>
              <a:t>In de gevangenis en midden in benauwdheid </a:t>
            </a:r>
            <a:r>
              <a:rPr lang="nl-NL" sz="3100" i="1" dirty="0" smtClean="0">
                <a:solidFill>
                  <a:schemeClr val="tx1">
                    <a:lumMod val="95000"/>
                    <a:lumOff val="5000"/>
                  </a:schemeClr>
                </a:solidFill>
                <a:ea typeface="Calibri"/>
                <a:cs typeface="Arial"/>
              </a:rPr>
              <a:t>komt u </a:t>
            </a:r>
            <a:r>
              <a:rPr lang="nl-NL" sz="3100" i="1" dirty="0">
                <a:solidFill>
                  <a:schemeClr val="tx1">
                    <a:lumMod val="95000"/>
                    <a:lumOff val="5000"/>
                  </a:schemeClr>
                </a:solidFill>
                <a:ea typeface="Calibri"/>
                <a:cs typeface="Arial"/>
              </a:rPr>
              <a:t>met kracht trouwe vriend. Als de zee tegen uw volk werkt maakt u een weg daar in. </a:t>
            </a:r>
            <a:endParaRPr lang="nl-NL" sz="3100" dirty="0">
              <a:solidFill>
                <a:schemeClr val="tx1">
                  <a:lumMod val="95000"/>
                  <a:lumOff val="5000"/>
                </a:schemeClr>
              </a:solidFill>
            </a:endParaRPr>
          </a:p>
        </p:txBody>
      </p:sp>
    </p:spTree>
    <p:extLst>
      <p:ext uri="{BB962C8B-B14F-4D97-AF65-F5344CB8AC3E}">
        <p14:creationId xmlns:p14="http://schemas.microsoft.com/office/powerpoint/2010/main" val="22170950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188640"/>
            <a:ext cx="9144000" cy="5328592"/>
          </a:xfrm>
        </p:spPr>
        <p:txBody>
          <a:bodyPr>
            <a:normAutofit fontScale="90000"/>
          </a:bodyPr>
          <a:lstStyle/>
          <a:p>
            <a:pPr>
              <a:lnSpc>
                <a:spcPct val="115000"/>
              </a:lnSpc>
              <a:spcAft>
                <a:spcPts val="1000"/>
              </a:spcAft>
            </a:pPr>
            <a:r>
              <a:rPr lang="nl-NL" sz="4000" dirty="0" smtClean="0">
                <a:solidFill>
                  <a:schemeClr val="tx1">
                    <a:lumMod val="95000"/>
                    <a:lumOff val="5000"/>
                  </a:schemeClr>
                </a:solidFill>
              </a:rPr>
              <a:t>……….</a:t>
            </a:r>
            <a:br>
              <a:rPr lang="nl-NL" sz="4000" dirty="0" smtClean="0">
                <a:solidFill>
                  <a:schemeClr val="tx1">
                    <a:lumMod val="95000"/>
                    <a:lumOff val="5000"/>
                  </a:schemeClr>
                </a:solidFill>
              </a:rPr>
            </a:br>
            <a:r>
              <a:rPr lang="ar-SA" sz="4000" dirty="0">
                <a:solidFill>
                  <a:schemeClr val="tx1">
                    <a:lumMod val="95000"/>
                    <a:lumOff val="5000"/>
                  </a:schemeClr>
                </a:solidFill>
                <a:ea typeface="Calibri"/>
                <a:cs typeface="Arial"/>
              </a:rPr>
              <a:t>ما في أبواب ولا أسوار أمامك تقوى يا جبار</a:t>
            </a:r>
            <a:r>
              <a:rPr lang="nl-NL" sz="4000" dirty="0">
                <a:solidFill>
                  <a:schemeClr val="tx1">
                    <a:lumMod val="95000"/>
                    <a:lumOff val="5000"/>
                  </a:schemeClr>
                </a:solidFill>
                <a:ea typeface="Calibri"/>
                <a:cs typeface="Arial"/>
              </a:rPr>
              <a:t/>
            </a:r>
            <a:br>
              <a:rPr lang="nl-NL" sz="4000" dirty="0">
                <a:solidFill>
                  <a:schemeClr val="tx1">
                    <a:lumMod val="95000"/>
                    <a:lumOff val="5000"/>
                  </a:schemeClr>
                </a:solidFill>
                <a:ea typeface="Calibri"/>
                <a:cs typeface="Arial"/>
              </a:rPr>
            </a:br>
            <a:r>
              <a:rPr lang="nl-NL" sz="4000" dirty="0" err="1">
                <a:solidFill>
                  <a:schemeClr val="tx1">
                    <a:lumMod val="95000"/>
                    <a:lumOff val="5000"/>
                  </a:schemeClr>
                </a:solidFill>
                <a:ea typeface="Calibri"/>
                <a:cs typeface="Arial"/>
              </a:rPr>
              <a:t>Mafi</a:t>
            </a:r>
            <a:r>
              <a:rPr lang="nl-NL" sz="4000" dirty="0">
                <a:solidFill>
                  <a:schemeClr val="tx1">
                    <a:lumMod val="95000"/>
                    <a:lumOff val="5000"/>
                  </a:schemeClr>
                </a:solidFill>
                <a:ea typeface="Calibri"/>
                <a:cs typeface="Arial"/>
              </a:rPr>
              <a:t> </a:t>
            </a:r>
            <a:r>
              <a:rPr lang="nl-NL" sz="4000" dirty="0" err="1">
                <a:solidFill>
                  <a:schemeClr val="tx1">
                    <a:lumMod val="95000"/>
                    <a:lumOff val="5000"/>
                  </a:schemeClr>
                </a:solidFill>
                <a:ea typeface="Calibri"/>
                <a:cs typeface="Arial"/>
              </a:rPr>
              <a:t>abwaab</a:t>
            </a:r>
            <a:r>
              <a:rPr lang="nl-NL" sz="4000" dirty="0">
                <a:solidFill>
                  <a:schemeClr val="tx1">
                    <a:lumMod val="95000"/>
                    <a:lumOff val="5000"/>
                  </a:schemeClr>
                </a:solidFill>
                <a:ea typeface="Calibri"/>
                <a:cs typeface="Arial"/>
              </a:rPr>
              <a:t> </a:t>
            </a:r>
            <a:r>
              <a:rPr lang="nl-NL" sz="4000" dirty="0" err="1">
                <a:solidFill>
                  <a:schemeClr val="tx1">
                    <a:lumMod val="95000"/>
                    <a:lumOff val="5000"/>
                  </a:schemeClr>
                </a:solidFill>
                <a:ea typeface="Calibri"/>
                <a:cs typeface="Arial"/>
              </a:rPr>
              <a:t>wala</a:t>
            </a:r>
            <a:r>
              <a:rPr lang="nl-NL" sz="4000" dirty="0">
                <a:solidFill>
                  <a:schemeClr val="tx1">
                    <a:lumMod val="95000"/>
                    <a:lumOff val="5000"/>
                  </a:schemeClr>
                </a:solidFill>
                <a:ea typeface="Calibri"/>
                <a:cs typeface="Arial"/>
              </a:rPr>
              <a:t> </a:t>
            </a:r>
            <a:r>
              <a:rPr lang="nl-NL" sz="4000" dirty="0" err="1">
                <a:solidFill>
                  <a:schemeClr val="tx1">
                    <a:lumMod val="95000"/>
                    <a:lumOff val="5000"/>
                  </a:schemeClr>
                </a:solidFill>
                <a:ea typeface="Calibri"/>
                <a:cs typeface="Arial"/>
              </a:rPr>
              <a:t>aswaar</a:t>
            </a:r>
            <a:r>
              <a:rPr lang="nl-NL" sz="4000" dirty="0">
                <a:solidFill>
                  <a:schemeClr val="tx1">
                    <a:lumMod val="95000"/>
                    <a:lumOff val="5000"/>
                  </a:schemeClr>
                </a:solidFill>
                <a:ea typeface="Calibri"/>
                <a:cs typeface="Arial"/>
              </a:rPr>
              <a:t> </a:t>
            </a:r>
            <a:r>
              <a:rPr lang="nl-NL" sz="4000" dirty="0" smtClean="0">
                <a:solidFill>
                  <a:schemeClr val="tx1">
                    <a:lumMod val="95000"/>
                    <a:lumOff val="5000"/>
                  </a:schemeClr>
                </a:solidFill>
                <a:ea typeface="Calibri"/>
                <a:cs typeface="Arial"/>
              </a:rPr>
              <a:t/>
            </a:r>
            <a:br>
              <a:rPr lang="nl-NL" sz="4000" dirty="0" smtClean="0">
                <a:solidFill>
                  <a:schemeClr val="tx1">
                    <a:lumMod val="95000"/>
                    <a:lumOff val="5000"/>
                  </a:schemeClr>
                </a:solidFill>
                <a:ea typeface="Calibri"/>
                <a:cs typeface="Arial"/>
              </a:rPr>
            </a:br>
            <a:r>
              <a:rPr lang="nl-NL" sz="4000" dirty="0" err="1" smtClean="0">
                <a:solidFill>
                  <a:schemeClr val="tx1">
                    <a:lumMod val="95000"/>
                    <a:lumOff val="5000"/>
                  </a:schemeClr>
                </a:solidFill>
                <a:ea typeface="Calibri"/>
                <a:cs typeface="Arial"/>
              </a:rPr>
              <a:t>amamak</a:t>
            </a:r>
            <a:r>
              <a:rPr lang="nl-NL" sz="4000" dirty="0" smtClean="0">
                <a:solidFill>
                  <a:schemeClr val="tx1">
                    <a:lumMod val="95000"/>
                    <a:lumOff val="5000"/>
                  </a:schemeClr>
                </a:solidFill>
                <a:ea typeface="Calibri"/>
                <a:cs typeface="Arial"/>
              </a:rPr>
              <a:t> </a:t>
            </a:r>
            <a:r>
              <a:rPr lang="nl-NL" sz="4000" dirty="0" err="1" smtClean="0">
                <a:solidFill>
                  <a:schemeClr val="tx1">
                    <a:lumMod val="95000"/>
                    <a:lumOff val="5000"/>
                  </a:schemeClr>
                </a:solidFill>
                <a:ea typeface="Calibri"/>
                <a:cs typeface="Arial"/>
              </a:rPr>
              <a:t>tewa</a:t>
            </a:r>
            <a:r>
              <a:rPr lang="nl-NL" sz="4000" dirty="0" smtClean="0">
                <a:solidFill>
                  <a:schemeClr val="tx1">
                    <a:lumMod val="95000"/>
                    <a:lumOff val="5000"/>
                  </a:schemeClr>
                </a:solidFill>
                <a:ea typeface="Calibri"/>
                <a:cs typeface="Arial"/>
              </a:rPr>
              <a:t> </a:t>
            </a:r>
            <a:r>
              <a:rPr lang="nl-NL" sz="4000" dirty="0">
                <a:solidFill>
                  <a:schemeClr val="tx1">
                    <a:lumMod val="95000"/>
                    <a:lumOff val="5000"/>
                  </a:schemeClr>
                </a:solidFill>
                <a:ea typeface="Calibri"/>
                <a:cs typeface="Arial"/>
              </a:rPr>
              <a:t>ja </a:t>
            </a:r>
            <a:r>
              <a:rPr lang="nl-NL" sz="4000" dirty="0" err="1">
                <a:solidFill>
                  <a:schemeClr val="tx1">
                    <a:lumMod val="95000"/>
                    <a:lumOff val="5000"/>
                  </a:schemeClr>
                </a:solidFill>
                <a:ea typeface="Calibri"/>
                <a:cs typeface="Arial"/>
              </a:rPr>
              <a:t>djabbaar</a:t>
            </a:r>
            <a:r>
              <a:rPr lang="nl-NL" sz="4000" dirty="0">
                <a:solidFill>
                  <a:schemeClr val="tx1">
                    <a:lumMod val="95000"/>
                    <a:lumOff val="5000"/>
                  </a:schemeClr>
                </a:solidFill>
                <a:ea typeface="Calibri"/>
                <a:cs typeface="Arial"/>
              </a:rPr>
              <a:t/>
            </a:r>
            <a:br>
              <a:rPr lang="nl-NL" sz="4000" dirty="0">
                <a:solidFill>
                  <a:schemeClr val="tx1">
                    <a:lumMod val="95000"/>
                    <a:lumOff val="5000"/>
                  </a:schemeClr>
                </a:solidFill>
                <a:ea typeface="Calibri"/>
                <a:cs typeface="Arial"/>
              </a:rPr>
            </a:br>
            <a:r>
              <a:rPr lang="ar-SA" sz="4000" dirty="0">
                <a:solidFill>
                  <a:schemeClr val="tx1">
                    <a:lumMod val="95000"/>
                    <a:lumOff val="5000"/>
                  </a:schemeClr>
                </a:solidFill>
                <a:ea typeface="Calibri"/>
                <a:cs typeface="Arial"/>
              </a:rPr>
              <a:t>وان اضطهدوا ف مرة ولادك نشوفك وسط أتون النار</a:t>
            </a:r>
            <a:r>
              <a:rPr lang="nl-NL" sz="4000" dirty="0">
                <a:solidFill>
                  <a:schemeClr val="tx1">
                    <a:lumMod val="95000"/>
                    <a:lumOff val="5000"/>
                  </a:schemeClr>
                </a:solidFill>
                <a:ea typeface="Calibri"/>
                <a:cs typeface="Arial"/>
              </a:rPr>
              <a:t/>
            </a:r>
            <a:br>
              <a:rPr lang="nl-NL" sz="4000" dirty="0">
                <a:solidFill>
                  <a:schemeClr val="tx1">
                    <a:lumMod val="95000"/>
                    <a:lumOff val="5000"/>
                  </a:schemeClr>
                </a:solidFill>
                <a:ea typeface="Calibri"/>
                <a:cs typeface="Arial"/>
              </a:rPr>
            </a:br>
            <a:r>
              <a:rPr lang="nl-NL" sz="4000" dirty="0" err="1">
                <a:solidFill>
                  <a:schemeClr val="tx1">
                    <a:lumMod val="95000"/>
                    <a:lumOff val="5000"/>
                  </a:schemeClr>
                </a:solidFill>
                <a:ea typeface="Calibri"/>
                <a:cs typeface="Arial"/>
              </a:rPr>
              <a:t>Wenit</a:t>
            </a:r>
            <a:r>
              <a:rPr lang="nl-NL" sz="4000" dirty="0">
                <a:solidFill>
                  <a:schemeClr val="tx1">
                    <a:lumMod val="95000"/>
                    <a:lumOff val="5000"/>
                  </a:schemeClr>
                </a:solidFill>
                <a:ea typeface="Calibri"/>
                <a:cs typeface="Arial"/>
              </a:rPr>
              <a:t> </a:t>
            </a:r>
            <a:r>
              <a:rPr lang="nl-NL" sz="4000" dirty="0" err="1">
                <a:solidFill>
                  <a:schemeClr val="tx1">
                    <a:lumMod val="95000"/>
                    <a:lumOff val="5000"/>
                  </a:schemeClr>
                </a:solidFill>
                <a:ea typeface="Calibri"/>
                <a:cs typeface="Arial"/>
              </a:rPr>
              <a:t>tahadoef</a:t>
            </a:r>
            <a:r>
              <a:rPr lang="nl-NL" sz="4000" dirty="0">
                <a:solidFill>
                  <a:schemeClr val="tx1">
                    <a:lumMod val="95000"/>
                    <a:lumOff val="5000"/>
                  </a:schemeClr>
                </a:solidFill>
                <a:ea typeface="Calibri"/>
                <a:cs typeface="Arial"/>
              </a:rPr>
              <a:t> </a:t>
            </a:r>
            <a:r>
              <a:rPr lang="nl-NL" sz="4000" dirty="0" err="1">
                <a:solidFill>
                  <a:schemeClr val="tx1">
                    <a:lumMod val="95000"/>
                    <a:lumOff val="5000"/>
                  </a:schemeClr>
                </a:solidFill>
                <a:ea typeface="Calibri"/>
                <a:cs typeface="Arial"/>
              </a:rPr>
              <a:t>marrao</a:t>
            </a:r>
            <a:r>
              <a:rPr lang="nl-NL" sz="4000" dirty="0">
                <a:solidFill>
                  <a:schemeClr val="tx1">
                    <a:lumMod val="95000"/>
                    <a:lumOff val="5000"/>
                  </a:schemeClr>
                </a:solidFill>
                <a:ea typeface="Calibri"/>
                <a:cs typeface="Arial"/>
              </a:rPr>
              <a:t> </a:t>
            </a:r>
            <a:r>
              <a:rPr lang="nl-NL" sz="4000" dirty="0" err="1" smtClean="0">
                <a:solidFill>
                  <a:schemeClr val="tx1">
                    <a:lumMod val="95000"/>
                    <a:lumOff val="5000"/>
                  </a:schemeClr>
                </a:solidFill>
                <a:ea typeface="Calibri"/>
                <a:cs typeface="Arial"/>
              </a:rPr>
              <a:t>weladak</a:t>
            </a:r>
            <a:r>
              <a:rPr lang="nl-NL" sz="4000" dirty="0" smtClean="0">
                <a:solidFill>
                  <a:schemeClr val="tx1">
                    <a:lumMod val="95000"/>
                    <a:lumOff val="5000"/>
                  </a:schemeClr>
                </a:solidFill>
                <a:ea typeface="Calibri"/>
                <a:cs typeface="Arial"/>
              </a:rPr>
              <a:t/>
            </a:r>
            <a:br>
              <a:rPr lang="nl-NL" sz="4000" dirty="0" smtClean="0">
                <a:solidFill>
                  <a:schemeClr val="tx1">
                    <a:lumMod val="95000"/>
                    <a:lumOff val="5000"/>
                  </a:schemeClr>
                </a:solidFill>
                <a:ea typeface="Calibri"/>
                <a:cs typeface="Arial"/>
              </a:rPr>
            </a:br>
            <a:r>
              <a:rPr lang="nl-NL" sz="4000" dirty="0" smtClean="0">
                <a:solidFill>
                  <a:schemeClr val="tx1">
                    <a:lumMod val="95000"/>
                    <a:lumOff val="5000"/>
                  </a:schemeClr>
                </a:solidFill>
                <a:ea typeface="Calibri"/>
                <a:cs typeface="Arial"/>
              </a:rPr>
              <a:t> </a:t>
            </a:r>
            <a:r>
              <a:rPr lang="nl-NL" sz="4000" dirty="0" err="1">
                <a:solidFill>
                  <a:schemeClr val="tx1">
                    <a:lumMod val="95000"/>
                    <a:lumOff val="5000"/>
                  </a:schemeClr>
                </a:solidFill>
                <a:ea typeface="Calibri"/>
                <a:cs typeface="Arial"/>
              </a:rPr>
              <a:t>neshoefak</a:t>
            </a:r>
            <a:r>
              <a:rPr lang="nl-NL" sz="4000" dirty="0">
                <a:solidFill>
                  <a:schemeClr val="tx1">
                    <a:lumMod val="95000"/>
                    <a:lumOff val="5000"/>
                  </a:schemeClr>
                </a:solidFill>
                <a:ea typeface="Calibri"/>
                <a:cs typeface="Arial"/>
              </a:rPr>
              <a:t> </a:t>
            </a:r>
            <a:r>
              <a:rPr lang="nl-NL" sz="4000" dirty="0" err="1">
                <a:solidFill>
                  <a:schemeClr val="tx1">
                    <a:lumMod val="95000"/>
                    <a:lumOff val="5000"/>
                  </a:schemeClr>
                </a:solidFill>
                <a:ea typeface="Calibri"/>
                <a:cs typeface="Arial"/>
              </a:rPr>
              <a:t>wasti</a:t>
            </a:r>
            <a:r>
              <a:rPr lang="nl-NL" sz="4000" dirty="0">
                <a:solidFill>
                  <a:schemeClr val="tx1">
                    <a:lumMod val="95000"/>
                    <a:lumOff val="5000"/>
                  </a:schemeClr>
                </a:solidFill>
                <a:ea typeface="Calibri"/>
                <a:cs typeface="Arial"/>
              </a:rPr>
              <a:t> </a:t>
            </a:r>
            <a:r>
              <a:rPr lang="nl-NL" sz="4000" dirty="0" err="1">
                <a:solidFill>
                  <a:schemeClr val="tx1">
                    <a:lumMod val="95000"/>
                    <a:lumOff val="5000"/>
                  </a:schemeClr>
                </a:solidFill>
                <a:ea typeface="Calibri"/>
                <a:cs typeface="Arial"/>
              </a:rPr>
              <a:t>atoenin</a:t>
            </a:r>
            <a:r>
              <a:rPr lang="nl-NL" sz="4000" dirty="0">
                <a:solidFill>
                  <a:schemeClr val="tx1">
                    <a:lumMod val="95000"/>
                    <a:lumOff val="5000"/>
                  </a:schemeClr>
                </a:solidFill>
                <a:ea typeface="Calibri"/>
                <a:cs typeface="Arial"/>
              </a:rPr>
              <a:t> naar</a:t>
            </a:r>
            <a:r>
              <a:rPr lang="nl-NL" sz="6000" dirty="0">
                <a:ea typeface="Calibri"/>
                <a:cs typeface="Arial"/>
              </a:rPr>
              <a:t/>
            </a:r>
            <a:br>
              <a:rPr lang="nl-NL" sz="6000" dirty="0">
                <a:ea typeface="Calibri"/>
                <a:cs typeface="Arial"/>
              </a:rPr>
            </a:br>
            <a:r>
              <a:rPr lang="nl-NL" sz="3100" i="1" dirty="0" smtClean="0">
                <a:solidFill>
                  <a:schemeClr val="tx1">
                    <a:lumMod val="95000"/>
                    <a:lumOff val="5000"/>
                  </a:schemeClr>
                </a:solidFill>
                <a:ea typeface="Calibri"/>
                <a:cs typeface="Arial"/>
              </a:rPr>
              <a:t>Geen </a:t>
            </a:r>
            <a:r>
              <a:rPr lang="nl-NL" sz="3100" i="1" dirty="0">
                <a:solidFill>
                  <a:schemeClr val="tx1">
                    <a:lumMod val="95000"/>
                    <a:lumOff val="5000"/>
                  </a:schemeClr>
                </a:solidFill>
                <a:ea typeface="Calibri"/>
                <a:cs typeface="Arial"/>
              </a:rPr>
              <a:t>deuren en geen burchten kunnen u tegen houden. En als op een dag uw kinderen </a:t>
            </a:r>
            <a:r>
              <a:rPr lang="nl-NL" sz="3100" i="1" dirty="0" smtClean="0">
                <a:solidFill>
                  <a:schemeClr val="tx1">
                    <a:lumMod val="95000"/>
                    <a:lumOff val="5000"/>
                  </a:schemeClr>
                </a:solidFill>
                <a:ea typeface="Calibri"/>
                <a:cs typeface="Arial"/>
              </a:rPr>
              <a:t>vervolgd </a:t>
            </a:r>
            <a:r>
              <a:rPr lang="nl-NL" sz="3100" i="1" dirty="0">
                <a:solidFill>
                  <a:schemeClr val="tx1">
                    <a:lumMod val="95000"/>
                    <a:lumOff val="5000"/>
                  </a:schemeClr>
                </a:solidFill>
                <a:ea typeface="Calibri"/>
                <a:cs typeface="Arial"/>
              </a:rPr>
              <a:t>worden </a:t>
            </a:r>
            <a:r>
              <a:rPr lang="nl-NL" sz="3100" i="1" dirty="0" smtClean="0">
                <a:solidFill>
                  <a:schemeClr val="tx1">
                    <a:lumMod val="95000"/>
                    <a:lumOff val="5000"/>
                  </a:schemeClr>
                </a:solidFill>
                <a:ea typeface="Calibri"/>
                <a:cs typeface="Arial"/>
              </a:rPr>
              <a:t>verschijnt U </a:t>
            </a:r>
            <a:r>
              <a:rPr lang="nl-NL" sz="3100" i="1" dirty="0">
                <a:solidFill>
                  <a:schemeClr val="tx1">
                    <a:lumMod val="95000"/>
                    <a:lumOff val="5000"/>
                  </a:schemeClr>
                </a:solidFill>
                <a:ea typeface="Calibri"/>
                <a:cs typeface="Arial"/>
              </a:rPr>
              <a:t>in ook in het vuur</a:t>
            </a:r>
            <a:r>
              <a:rPr lang="nl-NL" sz="2700" i="1" dirty="0">
                <a:solidFill>
                  <a:schemeClr val="tx1">
                    <a:lumMod val="95000"/>
                    <a:lumOff val="5000"/>
                  </a:schemeClr>
                </a:solidFill>
                <a:ea typeface="Calibri"/>
                <a:cs typeface="Arial"/>
              </a:rPr>
              <a:t>.</a:t>
            </a:r>
            <a:r>
              <a:rPr lang="nl-NL" sz="3100" dirty="0">
                <a:solidFill>
                  <a:schemeClr val="tx1">
                    <a:lumMod val="95000"/>
                    <a:lumOff val="5000"/>
                  </a:schemeClr>
                </a:solidFill>
                <a:ea typeface="Calibri"/>
                <a:cs typeface="Arial"/>
              </a:rPr>
              <a:t/>
            </a:r>
            <a:br>
              <a:rPr lang="nl-NL" sz="3100" dirty="0">
                <a:solidFill>
                  <a:schemeClr val="tx1">
                    <a:lumMod val="95000"/>
                    <a:lumOff val="5000"/>
                  </a:schemeClr>
                </a:solidFill>
                <a:ea typeface="Calibri"/>
                <a:cs typeface="Arial"/>
              </a:rPr>
            </a:br>
            <a:endParaRPr lang="nl-NL" sz="3100" dirty="0">
              <a:solidFill>
                <a:schemeClr val="tx1">
                  <a:lumMod val="95000"/>
                  <a:lumOff val="5000"/>
                </a:schemeClr>
              </a:solidFill>
            </a:endParaRPr>
          </a:p>
        </p:txBody>
      </p:sp>
    </p:spTree>
    <p:extLst>
      <p:ext uri="{BB962C8B-B14F-4D97-AF65-F5344CB8AC3E}">
        <p14:creationId xmlns:p14="http://schemas.microsoft.com/office/powerpoint/2010/main" val="9480060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0" y="188640"/>
            <a:ext cx="9144000" cy="6120680"/>
          </a:xfrm>
        </p:spPr>
        <p:txBody>
          <a:bodyPr>
            <a:normAutofit fontScale="90000"/>
          </a:bodyPr>
          <a:lstStyle/>
          <a:p>
            <a:pPr>
              <a:spcAft>
                <a:spcPts val="1000"/>
              </a:spcAft>
            </a:pPr>
            <a:r>
              <a:rPr lang="ar-SA" sz="3100" b="1" dirty="0">
                <a:solidFill>
                  <a:schemeClr val="tx1">
                    <a:lumMod val="95000"/>
                    <a:lumOff val="5000"/>
                  </a:schemeClr>
                </a:solidFill>
                <a:latin typeface="Arial Narrow" pitchFamily="34" charset="0"/>
                <a:ea typeface="Calibri"/>
                <a:cs typeface="Arial"/>
              </a:rPr>
              <a:t>القرار</a:t>
            </a:r>
            <a:r>
              <a:rPr lang="nl-NL" sz="3100" b="1" dirty="0">
                <a:solidFill>
                  <a:schemeClr val="tx1">
                    <a:lumMod val="95000"/>
                    <a:lumOff val="5000"/>
                  </a:schemeClr>
                </a:solidFill>
                <a:latin typeface="Arial Narrow" pitchFamily="34" charset="0"/>
                <a:ea typeface="Calibri"/>
                <a:cs typeface="Arial"/>
              </a:rPr>
              <a:t> </a:t>
            </a:r>
            <a:r>
              <a:rPr lang="nl-NL" sz="3100" b="1" dirty="0" smtClean="0">
                <a:solidFill>
                  <a:schemeClr val="tx1">
                    <a:lumMod val="95000"/>
                    <a:lumOff val="5000"/>
                  </a:schemeClr>
                </a:solidFill>
                <a:latin typeface="Arial Narrow" pitchFamily="34" charset="0"/>
                <a:ea typeface="Calibri"/>
                <a:cs typeface="Arial"/>
              </a:rPr>
              <a:t>refrein</a:t>
            </a:r>
            <a:r>
              <a:rPr lang="nl-NL" sz="3600" dirty="0">
                <a:solidFill>
                  <a:schemeClr val="tx1">
                    <a:lumMod val="95000"/>
                    <a:lumOff val="5000"/>
                  </a:schemeClr>
                </a:solidFill>
                <a:latin typeface="Arial Narrow" pitchFamily="34" charset="0"/>
                <a:ea typeface="Calibri"/>
                <a:cs typeface="Arial"/>
              </a:rPr>
              <a:t/>
            </a:r>
            <a:br>
              <a:rPr lang="nl-NL" sz="3600" dirty="0">
                <a:solidFill>
                  <a:schemeClr val="tx1">
                    <a:lumMod val="95000"/>
                    <a:lumOff val="5000"/>
                  </a:schemeClr>
                </a:solidFill>
                <a:latin typeface="Arial Narrow" pitchFamily="34" charset="0"/>
                <a:ea typeface="Calibri"/>
                <a:cs typeface="Arial"/>
              </a:rPr>
            </a:br>
            <a:r>
              <a:rPr lang="ar-SA" sz="3600" b="1" dirty="0">
                <a:solidFill>
                  <a:schemeClr val="tx1">
                    <a:lumMod val="95000"/>
                    <a:lumOff val="5000"/>
                  </a:schemeClr>
                </a:solidFill>
                <a:latin typeface="Arial Narrow" pitchFamily="34" charset="0"/>
                <a:ea typeface="Calibri"/>
                <a:cs typeface="Arial"/>
              </a:rPr>
              <a:t> - ياإلهنا الصالح شكرا ليك مهما بنشكر مش ها نوفيك </a:t>
            </a:r>
            <a:r>
              <a:rPr lang="nl-NL" sz="3600" b="1" dirty="0" smtClean="0">
                <a:solidFill>
                  <a:schemeClr val="tx1">
                    <a:lumMod val="95000"/>
                    <a:lumOff val="5000"/>
                  </a:schemeClr>
                </a:solidFill>
                <a:latin typeface="Arial Narrow" pitchFamily="34" charset="0"/>
                <a:ea typeface="Calibri"/>
                <a:cs typeface="Arial"/>
              </a:rPr>
              <a:t/>
            </a:r>
            <a:br>
              <a:rPr lang="nl-NL" sz="3600" b="1" dirty="0" smtClean="0">
                <a:solidFill>
                  <a:schemeClr val="tx1">
                    <a:lumMod val="95000"/>
                    <a:lumOff val="5000"/>
                  </a:schemeClr>
                </a:solidFill>
                <a:latin typeface="Arial Narrow" pitchFamily="34" charset="0"/>
                <a:ea typeface="Calibri"/>
                <a:cs typeface="Arial"/>
              </a:rPr>
            </a:br>
            <a:r>
              <a:rPr lang="ar-SA" sz="3600" b="1" dirty="0" smtClean="0">
                <a:solidFill>
                  <a:schemeClr val="tx1">
                    <a:lumMod val="95000"/>
                    <a:lumOff val="5000"/>
                  </a:schemeClr>
                </a:solidFill>
                <a:latin typeface="Arial Narrow" pitchFamily="34" charset="0"/>
                <a:ea typeface="Calibri"/>
                <a:cs typeface="Arial"/>
              </a:rPr>
              <a:t>دى </a:t>
            </a:r>
            <a:r>
              <a:rPr lang="ar-SA" sz="3600" b="1" dirty="0">
                <a:solidFill>
                  <a:schemeClr val="tx1">
                    <a:lumMod val="95000"/>
                    <a:lumOff val="5000"/>
                  </a:schemeClr>
                </a:solidFill>
                <a:latin typeface="Arial Narrow" pitchFamily="34" charset="0"/>
                <a:ea typeface="Calibri"/>
                <a:cs typeface="Arial"/>
              </a:rPr>
              <a:t>مراحمك جيل ورا جيل</a:t>
            </a:r>
            <a:r>
              <a:rPr lang="nl-NL" sz="3600" b="1" dirty="0">
                <a:solidFill>
                  <a:schemeClr val="tx1">
                    <a:lumMod val="95000"/>
                    <a:lumOff val="5000"/>
                  </a:schemeClr>
                </a:solidFill>
                <a:latin typeface="Arial Narrow" pitchFamily="34" charset="0"/>
                <a:ea typeface="Calibri"/>
                <a:cs typeface="Arial"/>
              </a:rPr>
              <a:t/>
            </a:r>
            <a:br>
              <a:rPr lang="nl-NL" sz="3600" b="1" dirty="0">
                <a:solidFill>
                  <a:schemeClr val="tx1">
                    <a:lumMod val="95000"/>
                    <a:lumOff val="5000"/>
                  </a:schemeClr>
                </a:solidFill>
                <a:latin typeface="Arial Narrow" pitchFamily="34" charset="0"/>
                <a:ea typeface="Calibri"/>
                <a:cs typeface="Arial"/>
              </a:rPr>
            </a:br>
            <a:r>
              <a:rPr lang="nl-NL" sz="3600" b="1" i="1" dirty="0">
                <a:solidFill>
                  <a:schemeClr val="tx1">
                    <a:lumMod val="95000"/>
                    <a:lumOff val="5000"/>
                  </a:schemeClr>
                </a:solidFill>
                <a:latin typeface="Arial Narrow" pitchFamily="34" charset="0"/>
                <a:ea typeface="Calibri"/>
                <a:cs typeface="Arial"/>
              </a:rPr>
              <a:t>Ja </a:t>
            </a:r>
            <a:r>
              <a:rPr lang="nl-NL" sz="3600" b="1" i="1" dirty="0" err="1">
                <a:solidFill>
                  <a:schemeClr val="tx1">
                    <a:lumMod val="95000"/>
                    <a:lumOff val="5000"/>
                  </a:schemeClr>
                </a:solidFill>
                <a:latin typeface="Arial Narrow" pitchFamily="34" charset="0"/>
                <a:ea typeface="Calibri"/>
                <a:cs typeface="Arial"/>
              </a:rPr>
              <a:t>i</a:t>
            </a:r>
            <a:r>
              <a:rPr lang="nl-NL" sz="3600" b="1" dirty="0" err="1">
                <a:solidFill>
                  <a:schemeClr val="tx1">
                    <a:lumMod val="95000"/>
                    <a:lumOff val="5000"/>
                  </a:schemeClr>
                </a:solidFill>
                <a:latin typeface="Arial Narrow" pitchFamily="34" charset="0"/>
                <a:ea typeface="Calibri"/>
                <a:cs typeface="Arial"/>
              </a:rPr>
              <a:t>lahnas</a:t>
            </a:r>
            <a:r>
              <a:rPr lang="nl-NL" sz="3600" b="1" dirty="0">
                <a:solidFill>
                  <a:schemeClr val="tx1">
                    <a:lumMod val="95000"/>
                    <a:lumOff val="5000"/>
                  </a:schemeClr>
                </a:solidFill>
                <a:latin typeface="Arial Narrow" pitchFamily="34" charset="0"/>
                <a:ea typeface="Calibri"/>
                <a:cs typeface="Arial"/>
              </a:rPr>
              <a:t> </a:t>
            </a:r>
            <a:r>
              <a:rPr lang="nl-NL" sz="3600" b="1" dirty="0" err="1" smtClean="0">
                <a:solidFill>
                  <a:schemeClr val="tx1">
                    <a:lumMod val="95000"/>
                    <a:lumOff val="5000"/>
                  </a:schemeClr>
                </a:solidFill>
                <a:latin typeface="Arial Narrow" pitchFamily="34" charset="0"/>
                <a:ea typeface="Calibri"/>
                <a:cs typeface="Arial"/>
              </a:rPr>
              <a:t>saaleh</a:t>
            </a:r>
            <a:r>
              <a:rPr lang="nl-NL" sz="3600" b="1" dirty="0" smtClean="0">
                <a:solidFill>
                  <a:schemeClr val="tx1">
                    <a:lumMod val="95000"/>
                    <a:lumOff val="5000"/>
                  </a:schemeClr>
                </a:solidFill>
                <a:latin typeface="Arial Narrow" pitchFamily="34" charset="0"/>
                <a:ea typeface="Calibri"/>
                <a:cs typeface="Arial"/>
              </a:rPr>
              <a:t> </a:t>
            </a:r>
            <a:r>
              <a:rPr lang="nl-NL" sz="3600" b="1" i="1" dirty="0" err="1">
                <a:solidFill>
                  <a:schemeClr val="tx1">
                    <a:lumMod val="95000"/>
                    <a:lumOff val="5000"/>
                  </a:schemeClr>
                </a:solidFill>
                <a:latin typeface="Arial Narrow" pitchFamily="34" charset="0"/>
                <a:ea typeface="Calibri"/>
                <a:cs typeface="Arial"/>
              </a:rPr>
              <a:t>sh</a:t>
            </a:r>
            <a:r>
              <a:rPr lang="nl-NL" sz="3600" b="1" dirty="0" err="1">
                <a:solidFill>
                  <a:schemeClr val="tx1">
                    <a:lumMod val="95000"/>
                    <a:lumOff val="5000"/>
                  </a:schemeClr>
                </a:solidFill>
                <a:latin typeface="Arial Narrow" pitchFamily="34" charset="0"/>
                <a:ea typeface="Calibri"/>
                <a:cs typeface="Arial"/>
              </a:rPr>
              <a:t>oekran</a:t>
            </a:r>
            <a:r>
              <a:rPr lang="nl-NL" sz="3600" b="1" dirty="0">
                <a:solidFill>
                  <a:schemeClr val="tx1">
                    <a:lumMod val="95000"/>
                    <a:lumOff val="5000"/>
                  </a:schemeClr>
                </a:solidFill>
                <a:latin typeface="Arial Narrow" pitchFamily="34" charset="0"/>
                <a:ea typeface="Calibri"/>
                <a:cs typeface="Arial"/>
              </a:rPr>
              <a:t> </a:t>
            </a:r>
            <a:r>
              <a:rPr lang="nl-NL" sz="3600" b="1" dirty="0" err="1" smtClean="0">
                <a:solidFill>
                  <a:schemeClr val="tx1">
                    <a:lumMod val="95000"/>
                    <a:lumOff val="5000"/>
                  </a:schemeClr>
                </a:solidFill>
                <a:latin typeface="Arial Narrow" pitchFamily="34" charset="0"/>
                <a:ea typeface="Calibri"/>
                <a:cs typeface="Arial"/>
              </a:rPr>
              <a:t>liek</a:t>
            </a:r>
            <a:r>
              <a:rPr lang="nl-NL" sz="3600" b="1" dirty="0" smtClean="0">
                <a:solidFill>
                  <a:schemeClr val="tx1">
                    <a:lumMod val="95000"/>
                    <a:lumOff val="5000"/>
                  </a:schemeClr>
                </a:solidFill>
                <a:latin typeface="Arial Narrow" pitchFamily="34" charset="0"/>
                <a:ea typeface="Calibri"/>
                <a:cs typeface="Arial"/>
              </a:rPr>
              <a:t>, </a:t>
            </a:r>
            <a:br>
              <a:rPr lang="nl-NL" sz="3600" b="1" dirty="0" smtClean="0">
                <a:solidFill>
                  <a:schemeClr val="tx1">
                    <a:lumMod val="95000"/>
                    <a:lumOff val="5000"/>
                  </a:schemeClr>
                </a:solidFill>
                <a:latin typeface="Arial Narrow" pitchFamily="34" charset="0"/>
                <a:ea typeface="Calibri"/>
                <a:cs typeface="Arial"/>
              </a:rPr>
            </a:br>
            <a:r>
              <a:rPr lang="nl-NL" sz="3600" b="1" dirty="0" err="1" smtClean="0">
                <a:solidFill>
                  <a:schemeClr val="tx1">
                    <a:lumMod val="95000"/>
                    <a:lumOff val="5000"/>
                  </a:schemeClr>
                </a:solidFill>
                <a:latin typeface="Arial Narrow" pitchFamily="34" charset="0"/>
                <a:ea typeface="Calibri"/>
                <a:cs typeface="Arial"/>
              </a:rPr>
              <a:t>mahmab</a:t>
            </a:r>
            <a:r>
              <a:rPr lang="nl-NL" sz="3600" b="1" dirty="0" smtClean="0">
                <a:solidFill>
                  <a:schemeClr val="tx1">
                    <a:lumMod val="95000"/>
                    <a:lumOff val="5000"/>
                  </a:schemeClr>
                </a:solidFill>
                <a:latin typeface="Arial Narrow" pitchFamily="34" charset="0"/>
                <a:ea typeface="Calibri"/>
                <a:cs typeface="Arial"/>
              </a:rPr>
              <a:t> </a:t>
            </a:r>
            <a:r>
              <a:rPr lang="nl-NL" sz="3600" b="1" dirty="0" err="1">
                <a:solidFill>
                  <a:schemeClr val="tx1">
                    <a:lumMod val="95000"/>
                    <a:lumOff val="5000"/>
                  </a:schemeClr>
                </a:solidFill>
                <a:latin typeface="Arial Narrow" pitchFamily="34" charset="0"/>
                <a:ea typeface="Calibri"/>
                <a:cs typeface="Arial"/>
              </a:rPr>
              <a:t>ni</a:t>
            </a:r>
            <a:r>
              <a:rPr lang="nl-NL" sz="3600" b="1" i="1" dirty="0" err="1">
                <a:solidFill>
                  <a:schemeClr val="tx1">
                    <a:lumMod val="95000"/>
                    <a:lumOff val="5000"/>
                  </a:schemeClr>
                </a:solidFill>
                <a:latin typeface="Arial Narrow" pitchFamily="34" charset="0"/>
                <a:ea typeface="Calibri"/>
                <a:cs typeface="Arial"/>
              </a:rPr>
              <a:t>sh</a:t>
            </a:r>
            <a:r>
              <a:rPr lang="nl-NL" sz="3600" b="1" dirty="0" err="1">
                <a:solidFill>
                  <a:schemeClr val="tx1">
                    <a:lumMod val="95000"/>
                    <a:lumOff val="5000"/>
                  </a:schemeClr>
                </a:solidFill>
                <a:latin typeface="Arial Narrow" pitchFamily="34" charset="0"/>
                <a:ea typeface="Calibri"/>
                <a:cs typeface="Arial"/>
              </a:rPr>
              <a:t>koer</a:t>
            </a:r>
            <a:r>
              <a:rPr lang="nl-NL" sz="3600" b="1" dirty="0">
                <a:solidFill>
                  <a:schemeClr val="tx1">
                    <a:lumMod val="95000"/>
                    <a:lumOff val="5000"/>
                  </a:schemeClr>
                </a:solidFill>
                <a:latin typeface="Arial Narrow" pitchFamily="34" charset="0"/>
                <a:ea typeface="Calibri"/>
                <a:cs typeface="Arial"/>
              </a:rPr>
              <a:t> </a:t>
            </a:r>
            <a:r>
              <a:rPr lang="nl-NL" sz="3600" b="1" dirty="0" err="1">
                <a:solidFill>
                  <a:schemeClr val="tx1">
                    <a:lumMod val="95000"/>
                    <a:lumOff val="5000"/>
                  </a:schemeClr>
                </a:solidFill>
                <a:latin typeface="Arial Narrow" pitchFamily="34" charset="0"/>
                <a:ea typeface="Calibri"/>
                <a:cs typeface="Arial"/>
              </a:rPr>
              <a:t>moesh</a:t>
            </a:r>
            <a:r>
              <a:rPr lang="nl-NL" sz="3600" b="1" dirty="0">
                <a:solidFill>
                  <a:schemeClr val="tx1">
                    <a:lumMod val="95000"/>
                    <a:lumOff val="5000"/>
                  </a:schemeClr>
                </a:solidFill>
                <a:latin typeface="Arial Narrow" pitchFamily="34" charset="0"/>
                <a:ea typeface="Calibri"/>
                <a:cs typeface="Arial"/>
              </a:rPr>
              <a:t> </a:t>
            </a:r>
            <a:r>
              <a:rPr lang="nl-NL" sz="3600" b="1" dirty="0" err="1">
                <a:solidFill>
                  <a:schemeClr val="tx1">
                    <a:lumMod val="95000"/>
                    <a:lumOff val="5000"/>
                  </a:schemeClr>
                </a:solidFill>
                <a:latin typeface="Arial Narrow" pitchFamily="34" charset="0"/>
                <a:ea typeface="Calibri"/>
                <a:cs typeface="Arial"/>
              </a:rPr>
              <a:t>han</a:t>
            </a:r>
            <a:r>
              <a:rPr lang="nl-NL" sz="3600" b="1" dirty="0">
                <a:solidFill>
                  <a:schemeClr val="tx1">
                    <a:lumMod val="95000"/>
                    <a:lumOff val="5000"/>
                  </a:schemeClr>
                </a:solidFill>
                <a:latin typeface="Arial Narrow" pitchFamily="34" charset="0"/>
                <a:ea typeface="Calibri"/>
                <a:cs typeface="Arial"/>
              </a:rPr>
              <a:t> </a:t>
            </a:r>
            <a:r>
              <a:rPr lang="nl-NL" sz="3600" b="1" dirty="0" err="1" smtClean="0">
                <a:solidFill>
                  <a:schemeClr val="tx1">
                    <a:lumMod val="95000"/>
                    <a:lumOff val="5000"/>
                  </a:schemeClr>
                </a:solidFill>
                <a:latin typeface="Arial Narrow" pitchFamily="34" charset="0"/>
                <a:ea typeface="Calibri"/>
                <a:cs typeface="Arial"/>
              </a:rPr>
              <a:t>wafiek</a:t>
            </a:r>
            <a:r>
              <a:rPr lang="nl-NL" sz="3600" b="1" dirty="0" smtClean="0">
                <a:solidFill>
                  <a:schemeClr val="tx1">
                    <a:lumMod val="95000"/>
                    <a:lumOff val="5000"/>
                  </a:schemeClr>
                </a:solidFill>
                <a:latin typeface="Arial Narrow" pitchFamily="34" charset="0"/>
                <a:ea typeface="Calibri"/>
                <a:cs typeface="Arial"/>
              </a:rPr>
              <a:t>, </a:t>
            </a:r>
            <a:br>
              <a:rPr lang="nl-NL" sz="3600" b="1" dirty="0" smtClean="0">
                <a:solidFill>
                  <a:schemeClr val="tx1">
                    <a:lumMod val="95000"/>
                    <a:lumOff val="5000"/>
                  </a:schemeClr>
                </a:solidFill>
                <a:latin typeface="Arial Narrow" pitchFamily="34" charset="0"/>
                <a:ea typeface="Calibri"/>
                <a:cs typeface="Arial"/>
              </a:rPr>
            </a:br>
            <a:r>
              <a:rPr lang="nl-NL" sz="3600" b="1" i="1" dirty="0" smtClean="0">
                <a:solidFill>
                  <a:schemeClr val="tx1">
                    <a:lumMod val="95000"/>
                    <a:lumOff val="5000"/>
                  </a:schemeClr>
                </a:solidFill>
                <a:latin typeface="Arial Narrow" pitchFamily="34" charset="0"/>
                <a:ea typeface="Calibri"/>
                <a:cs typeface="Arial"/>
              </a:rPr>
              <a:t>di </a:t>
            </a:r>
            <a:r>
              <a:rPr lang="nl-NL" sz="3600" b="1" i="1" dirty="0" err="1">
                <a:solidFill>
                  <a:schemeClr val="tx1">
                    <a:lumMod val="95000"/>
                    <a:lumOff val="5000"/>
                  </a:schemeClr>
                </a:solidFill>
                <a:latin typeface="Arial Narrow" pitchFamily="34" charset="0"/>
                <a:ea typeface="Calibri"/>
                <a:cs typeface="Arial"/>
              </a:rPr>
              <a:t>m</a:t>
            </a:r>
            <a:r>
              <a:rPr lang="nl-NL" sz="3600" b="1" dirty="0" err="1">
                <a:solidFill>
                  <a:schemeClr val="tx1">
                    <a:lumMod val="95000"/>
                    <a:lumOff val="5000"/>
                  </a:schemeClr>
                </a:solidFill>
                <a:latin typeface="Arial Narrow" pitchFamily="34" charset="0"/>
                <a:ea typeface="Calibri"/>
                <a:cs typeface="Arial"/>
              </a:rPr>
              <a:t>arahmak</a:t>
            </a:r>
            <a:r>
              <a:rPr lang="nl-NL" sz="3600" b="1" dirty="0">
                <a:solidFill>
                  <a:schemeClr val="tx1">
                    <a:lumMod val="95000"/>
                    <a:lumOff val="5000"/>
                  </a:schemeClr>
                </a:solidFill>
                <a:latin typeface="Arial Narrow" pitchFamily="34" charset="0"/>
                <a:ea typeface="Calibri"/>
                <a:cs typeface="Arial"/>
              </a:rPr>
              <a:t> </a:t>
            </a:r>
            <a:r>
              <a:rPr lang="nl-NL" sz="3600" b="1" i="1" dirty="0" err="1" smtClean="0">
                <a:solidFill>
                  <a:schemeClr val="tx1">
                    <a:lumMod val="95000"/>
                    <a:lumOff val="5000"/>
                  </a:schemeClr>
                </a:solidFill>
                <a:latin typeface="Arial Narrow" pitchFamily="34" charset="0"/>
                <a:ea typeface="Calibri"/>
                <a:cs typeface="Arial"/>
              </a:rPr>
              <a:t>dj</a:t>
            </a:r>
            <a:r>
              <a:rPr lang="nl-NL" sz="3600" b="1" dirty="0" err="1" smtClean="0">
                <a:solidFill>
                  <a:schemeClr val="tx1">
                    <a:lumMod val="95000"/>
                    <a:lumOff val="5000"/>
                  </a:schemeClr>
                </a:solidFill>
                <a:latin typeface="Arial Narrow" pitchFamily="34" charset="0"/>
                <a:ea typeface="Calibri"/>
                <a:cs typeface="Arial"/>
              </a:rPr>
              <a:t>iel</a:t>
            </a:r>
            <a:r>
              <a:rPr lang="nl-NL" sz="3600" b="1" dirty="0" smtClean="0">
                <a:solidFill>
                  <a:schemeClr val="tx1">
                    <a:lumMod val="95000"/>
                    <a:lumOff val="5000"/>
                  </a:schemeClr>
                </a:solidFill>
                <a:latin typeface="Arial Narrow" pitchFamily="34" charset="0"/>
                <a:ea typeface="Calibri"/>
                <a:cs typeface="Arial"/>
              </a:rPr>
              <a:t> </a:t>
            </a:r>
            <a:r>
              <a:rPr lang="nl-NL" sz="3600" b="1" i="1" dirty="0" err="1">
                <a:solidFill>
                  <a:schemeClr val="tx1">
                    <a:lumMod val="95000"/>
                    <a:lumOff val="5000"/>
                  </a:schemeClr>
                </a:solidFill>
                <a:latin typeface="Arial Narrow" pitchFamily="34" charset="0"/>
                <a:ea typeface="Calibri"/>
                <a:cs typeface="Arial"/>
              </a:rPr>
              <a:t>wara</a:t>
            </a:r>
            <a:r>
              <a:rPr lang="nl-NL" sz="3600" b="1" dirty="0">
                <a:solidFill>
                  <a:schemeClr val="tx1">
                    <a:lumMod val="95000"/>
                    <a:lumOff val="5000"/>
                  </a:schemeClr>
                </a:solidFill>
                <a:latin typeface="Arial Narrow" pitchFamily="34" charset="0"/>
                <a:ea typeface="Calibri"/>
                <a:cs typeface="Arial"/>
              </a:rPr>
              <a:t> </a:t>
            </a:r>
            <a:r>
              <a:rPr lang="nl-NL" sz="3600" b="1" i="1" dirty="0" err="1" smtClean="0">
                <a:solidFill>
                  <a:schemeClr val="tx1">
                    <a:lumMod val="95000"/>
                    <a:lumOff val="5000"/>
                  </a:schemeClr>
                </a:solidFill>
                <a:latin typeface="Arial Narrow" pitchFamily="34" charset="0"/>
                <a:ea typeface="Calibri"/>
                <a:cs typeface="Arial"/>
              </a:rPr>
              <a:t>dj</a:t>
            </a:r>
            <a:r>
              <a:rPr lang="nl-NL" sz="3600" b="1" dirty="0" err="1" smtClean="0">
                <a:solidFill>
                  <a:schemeClr val="tx1">
                    <a:lumMod val="95000"/>
                    <a:lumOff val="5000"/>
                  </a:schemeClr>
                </a:solidFill>
                <a:latin typeface="Arial Narrow" pitchFamily="34" charset="0"/>
                <a:ea typeface="Calibri"/>
                <a:cs typeface="Arial"/>
              </a:rPr>
              <a:t>iel</a:t>
            </a:r>
            <a:r>
              <a:rPr lang="nl-NL" sz="3600" b="1" dirty="0">
                <a:solidFill>
                  <a:schemeClr val="tx1">
                    <a:lumMod val="95000"/>
                    <a:lumOff val="5000"/>
                  </a:schemeClr>
                </a:solidFill>
                <a:latin typeface="Arial Narrow" pitchFamily="34" charset="0"/>
                <a:ea typeface="Calibri"/>
                <a:cs typeface="Arial"/>
              </a:rPr>
              <a:t/>
            </a:r>
            <a:br>
              <a:rPr lang="nl-NL" sz="3600" b="1" dirty="0">
                <a:solidFill>
                  <a:schemeClr val="tx1">
                    <a:lumMod val="95000"/>
                    <a:lumOff val="5000"/>
                  </a:schemeClr>
                </a:solidFill>
                <a:latin typeface="Arial Narrow" pitchFamily="34" charset="0"/>
                <a:ea typeface="Calibri"/>
                <a:cs typeface="Arial"/>
              </a:rPr>
            </a:br>
            <a:r>
              <a:rPr lang="ar-SA" sz="3600" b="1" dirty="0">
                <a:solidFill>
                  <a:schemeClr val="tx1">
                    <a:lumMod val="95000"/>
                    <a:lumOff val="5000"/>
                  </a:schemeClr>
                </a:solidFill>
                <a:latin typeface="Arial Narrow" pitchFamily="34" charset="0"/>
                <a:ea typeface="Calibri"/>
                <a:cs typeface="Arial"/>
              </a:rPr>
              <a:t>وأمانتك ثابتة وما بتزول أعمالك تشهد لك وتقول يارب ما لكش مثيل</a:t>
            </a:r>
            <a:r>
              <a:rPr lang="nl-NL" sz="3600" b="1" dirty="0">
                <a:solidFill>
                  <a:schemeClr val="tx1">
                    <a:lumMod val="95000"/>
                    <a:lumOff val="5000"/>
                  </a:schemeClr>
                </a:solidFill>
                <a:latin typeface="Arial Narrow" pitchFamily="34" charset="0"/>
                <a:ea typeface="Calibri"/>
                <a:cs typeface="Arial"/>
              </a:rPr>
              <a:t/>
            </a:r>
            <a:br>
              <a:rPr lang="nl-NL" sz="3600" b="1" dirty="0">
                <a:solidFill>
                  <a:schemeClr val="tx1">
                    <a:lumMod val="95000"/>
                    <a:lumOff val="5000"/>
                  </a:schemeClr>
                </a:solidFill>
                <a:latin typeface="Arial Narrow" pitchFamily="34" charset="0"/>
                <a:ea typeface="Calibri"/>
                <a:cs typeface="Arial"/>
              </a:rPr>
            </a:br>
            <a:r>
              <a:rPr lang="nl-NL" sz="3600" b="1" i="1" dirty="0" err="1" smtClean="0">
                <a:solidFill>
                  <a:schemeClr val="tx1">
                    <a:lumMod val="95000"/>
                    <a:lumOff val="5000"/>
                  </a:schemeClr>
                </a:solidFill>
                <a:latin typeface="Arial Narrow" pitchFamily="34" charset="0"/>
                <a:ea typeface="Calibri"/>
                <a:cs typeface="Arial"/>
              </a:rPr>
              <a:t>We’a</a:t>
            </a:r>
            <a:r>
              <a:rPr lang="nl-NL" sz="3600" b="1" dirty="0" err="1" smtClean="0">
                <a:solidFill>
                  <a:schemeClr val="tx1">
                    <a:lumMod val="95000"/>
                    <a:lumOff val="5000"/>
                  </a:schemeClr>
                </a:solidFill>
                <a:latin typeface="Arial Narrow" pitchFamily="34" charset="0"/>
                <a:ea typeface="Calibri"/>
                <a:cs typeface="Arial"/>
              </a:rPr>
              <a:t>mantak</a:t>
            </a:r>
            <a:r>
              <a:rPr lang="nl-NL" sz="3600" b="1" dirty="0" smtClean="0">
                <a:solidFill>
                  <a:schemeClr val="tx1">
                    <a:lumMod val="95000"/>
                    <a:lumOff val="5000"/>
                  </a:schemeClr>
                </a:solidFill>
                <a:latin typeface="Arial Narrow" pitchFamily="34" charset="0"/>
                <a:ea typeface="Calibri"/>
                <a:cs typeface="Arial"/>
              </a:rPr>
              <a:t> </a:t>
            </a:r>
            <a:r>
              <a:rPr lang="nl-NL" sz="3600" b="1" i="1" dirty="0" err="1" smtClean="0">
                <a:solidFill>
                  <a:schemeClr val="tx1">
                    <a:lumMod val="95000"/>
                    <a:lumOff val="5000"/>
                  </a:schemeClr>
                </a:solidFill>
                <a:latin typeface="Arial Narrow" pitchFamily="34" charset="0"/>
                <a:ea typeface="Calibri"/>
                <a:cs typeface="Arial"/>
              </a:rPr>
              <a:t>th</a:t>
            </a:r>
            <a:r>
              <a:rPr lang="nl-NL" sz="3600" b="1" dirty="0" err="1" smtClean="0">
                <a:solidFill>
                  <a:schemeClr val="tx1">
                    <a:lumMod val="95000"/>
                    <a:lumOff val="5000"/>
                  </a:schemeClr>
                </a:solidFill>
                <a:latin typeface="Arial Narrow" pitchFamily="34" charset="0"/>
                <a:ea typeface="Calibri"/>
                <a:cs typeface="Arial"/>
              </a:rPr>
              <a:t>abtaw</a:t>
            </a:r>
            <a:r>
              <a:rPr lang="nl-NL" sz="3600" b="1" dirty="0" smtClean="0">
                <a:solidFill>
                  <a:schemeClr val="tx1">
                    <a:lumMod val="95000"/>
                    <a:lumOff val="5000"/>
                  </a:schemeClr>
                </a:solidFill>
                <a:latin typeface="Arial Narrow" pitchFamily="34" charset="0"/>
                <a:ea typeface="Calibri"/>
                <a:cs typeface="Arial"/>
              </a:rPr>
              <a:t> </a:t>
            </a:r>
            <a:r>
              <a:rPr lang="nl-NL" sz="3600" b="1" dirty="0" err="1" smtClean="0">
                <a:solidFill>
                  <a:schemeClr val="tx1">
                    <a:lumMod val="95000"/>
                    <a:lumOff val="5000"/>
                  </a:schemeClr>
                </a:solidFill>
                <a:latin typeface="Arial Narrow" pitchFamily="34" charset="0"/>
                <a:ea typeface="Calibri"/>
                <a:cs typeface="Arial"/>
              </a:rPr>
              <a:t>mabitzoel</a:t>
            </a:r>
            <a:r>
              <a:rPr lang="nl-NL" sz="3600" b="1" dirty="0" smtClean="0">
                <a:solidFill>
                  <a:schemeClr val="tx1">
                    <a:lumMod val="95000"/>
                    <a:lumOff val="5000"/>
                  </a:schemeClr>
                </a:solidFill>
                <a:latin typeface="Arial Narrow" pitchFamily="34" charset="0"/>
                <a:ea typeface="Calibri"/>
                <a:cs typeface="Arial"/>
              </a:rPr>
              <a:t>, </a:t>
            </a:r>
            <a:r>
              <a:rPr lang="nl-NL" sz="3600" b="1" dirty="0" err="1" smtClean="0">
                <a:solidFill>
                  <a:schemeClr val="tx1">
                    <a:lumMod val="95000"/>
                    <a:lumOff val="5000"/>
                  </a:schemeClr>
                </a:solidFill>
                <a:latin typeface="Arial Narrow" pitchFamily="34" charset="0"/>
                <a:ea typeface="Calibri"/>
                <a:cs typeface="Arial"/>
              </a:rPr>
              <a:t>amaalak</a:t>
            </a:r>
            <a:r>
              <a:rPr lang="nl-NL" sz="3600" b="1" dirty="0" smtClean="0">
                <a:solidFill>
                  <a:schemeClr val="tx1">
                    <a:lumMod val="95000"/>
                    <a:lumOff val="5000"/>
                  </a:schemeClr>
                </a:solidFill>
                <a:latin typeface="Arial Narrow" pitchFamily="34" charset="0"/>
                <a:ea typeface="Calibri"/>
                <a:cs typeface="Arial"/>
              </a:rPr>
              <a:t> </a:t>
            </a:r>
            <a:r>
              <a:rPr lang="nl-NL" sz="3600" b="1" dirty="0" err="1" smtClean="0">
                <a:solidFill>
                  <a:schemeClr val="tx1">
                    <a:lumMod val="95000"/>
                    <a:lumOff val="5000"/>
                  </a:schemeClr>
                </a:solidFill>
                <a:latin typeface="Arial Narrow" pitchFamily="34" charset="0"/>
                <a:ea typeface="Calibri"/>
                <a:cs typeface="Arial"/>
              </a:rPr>
              <a:t>ti</a:t>
            </a:r>
            <a:r>
              <a:rPr lang="nl-NL" sz="3600" b="1" i="1" dirty="0" err="1" smtClean="0">
                <a:solidFill>
                  <a:schemeClr val="tx1">
                    <a:lumMod val="95000"/>
                    <a:lumOff val="5000"/>
                  </a:schemeClr>
                </a:solidFill>
                <a:latin typeface="Arial Narrow" pitchFamily="34" charset="0"/>
                <a:ea typeface="Calibri"/>
                <a:cs typeface="Arial"/>
              </a:rPr>
              <a:t>sh</a:t>
            </a:r>
            <a:r>
              <a:rPr lang="nl-NL" sz="3600" b="1" dirty="0" err="1" smtClean="0">
                <a:solidFill>
                  <a:schemeClr val="tx1">
                    <a:lumMod val="95000"/>
                    <a:lumOff val="5000"/>
                  </a:schemeClr>
                </a:solidFill>
                <a:latin typeface="Arial Narrow" pitchFamily="34" charset="0"/>
                <a:ea typeface="Calibri"/>
                <a:cs typeface="Arial"/>
              </a:rPr>
              <a:t>had</a:t>
            </a:r>
            <a:r>
              <a:rPr lang="nl-NL" sz="3600" b="1" dirty="0" smtClean="0">
                <a:solidFill>
                  <a:schemeClr val="tx1">
                    <a:lumMod val="95000"/>
                    <a:lumOff val="5000"/>
                  </a:schemeClr>
                </a:solidFill>
                <a:latin typeface="Arial Narrow" pitchFamily="34" charset="0"/>
                <a:ea typeface="Calibri"/>
                <a:cs typeface="Arial"/>
              </a:rPr>
              <a:t> </a:t>
            </a:r>
            <a:r>
              <a:rPr lang="nl-NL" sz="3600" b="1" dirty="0">
                <a:solidFill>
                  <a:schemeClr val="tx1">
                    <a:lumMod val="95000"/>
                    <a:lumOff val="5000"/>
                  </a:schemeClr>
                </a:solidFill>
                <a:latin typeface="Arial Narrow" pitchFamily="34" charset="0"/>
                <a:ea typeface="Calibri"/>
                <a:cs typeface="Arial"/>
              </a:rPr>
              <a:t>lak </a:t>
            </a:r>
            <a:r>
              <a:rPr lang="nl-NL" sz="3600" b="1" dirty="0" err="1">
                <a:solidFill>
                  <a:schemeClr val="tx1">
                    <a:lumMod val="95000"/>
                    <a:lumOff val="5000"/>
                  </a:schemeClr>
                </a:solidFill>
                <a:latin typeface="Arial Narrow" pitchFamily="34" charset="0"/>
                <a:ea typeface="Calibri"/>
                <a:cs typeface="Arial"/>
              </a:rPr>
              <a:t>wetoel</a:t>
            </a:r>
            <a:r>
              <a:rPr lang="nl-NL" sz="3600" b="1" dirty="0">
                <a:solidFill>
                  <a:schemeClr val="tx1">
                    <a:lumMod val="95000"/>
                    <a:lumOff val="5000"/>
                  </a:schemeClr>
                </a:solidFill>
                <a:latin typeface="Arial Narrow" pitchFamily="34" charset="0"/>
                <a:ea typeface="Calibri"/>
                <a:cs typeface="Arial"/>
              </a:rPr>
              <a:t> </a:t>
            </a:r>
            <a:r>
              <a:rPr lang="nl-NL" sz="3600" b="1" dirty="0" smtClean="0">
                <a:solidFill>
                  <a:schemeClr val="tx1">
                    <a:lumMod val="95000"/>
                    <a:lumOff val="5000"/>
                  </a:schemeClr>
                </a:solidFill>
                <a:latin typeface="Arial Narrow" pitchFamily="34" charset="0"/>
                <a:ea typeface="Calibri"/>
                <a:cs typeface="Arial"/>
              </a:rPr>
              <a:t>ja-a </a:t>
            </a:r>
            <a:r>
              <a:rPr lang="nl-NL" sz="3600" b="1" dirty="0" err="1">
                <a:solidFill>
                  <a:schemeClr val="tx1">
                    <a:lumMod val="95000"/>
                    <a:lumOff val="5000"/>
                  </a:schemeClr>
                </a:solidFill>
                <a:latin typeface="Arial Narrow" pitchFamily="34" charset="0"/>
                <a:ea typeface="Calibri"/>
                <a:cs typeface="Arial"/>
              </a:rPr>
              <a:t>rabbie</a:t>
            </a:r>
            <a:r>
              <a:rPr lang="nl-NL" sz="3600" b="1" dirty="0">
                <a:solidFill>
                  <a:schemeClr val="tx1">
                    <a:lumMod val="95000"/>
                    <a:lumOff val="5000"/>
                  </a:schemeClr>
                </a:solidFill>
                <a:latin typeface="Arial Narrow" pitchFamily="34" charset="0"/>
                <a:ea typeface="Calibri"/>
                <a:cs typeface="Arial"/>
              </a:rPr>
              <a:t> </a:t>
            </a:r>
            <a:r>
              <a:rPr lang="nl-NL" sz="3600" b="1" dirty="0" err="1">
                <a:solidFill>
                  <a:schemeClr val="tx1">
                    <a:lumMod val="95000"/>
                    <a:lumOff val="5000"/>
                  </a:schemeClr>
                </a:solidFill>
                <a:latin typeface="Arial Narrow" pitchFamily="34" charset="0"/>
                <a:ea typeface="Calibri"/>
                <a:cs typeface="Arial"/>
              </a:rPr>
              <a:t>malak</a:t>
            </a:r>
            <a:r>
              <a:rPr lang="nl-NL" sz="3600" b="1" i="1" dirty="0" err="1">
                <a:solidFill>
                  <a:schemeClr val="tx1">
                    <a:lumMod val="95000"/>
                    <a:lumOff val="5000"/>
                  </a:schemeClr>
                </a:solidFill>
                <a:latin typeface="Arial Narrow" pitchFamily="34" charset="0"/>
                <a:ea typeface="Calibri"/>
                <a:cs typeface="Arial"/>
              </a:rPr>
              <a:t>sh</a:t>
            </a:r>
            <a:r>
              <a:rPr lang="nl-NL" sz="3600" b="1" dirty="0" err="1">
                <a:solidFill>
                  <a:schemeClr val="tx1">
                    <a:lumMod val="95000"/>
                    <a:lumOff val="5000"/>
                  </a:schemeClr>
                </a:solidFill>
                <a:latin typeface="Arial Narrow" pitchFamily="34" charset="0"/>
                <a:ea typeface="Calibri"/>
                <a:cs typeface="Arial"/>
              </a:rPr>
              <a:t>ie</a:t>
            </a:r>
            <a:r>
              <a:rPr lang="nl-NL" sz="3600" b="1" dirty="0">
                <a:solidFill>
                  <a:schemeClr val="tx1">
                    <a:lumMod val="95000"/>
                    <a:lumOff val="5000"/>
                  </a:schemeClr>
                </a:solidFill>
                <a:latin typeface="Arial Narrow" pitchFamily="34" charset="0"/>
                <a:ea typeface="Calibri"/>
                <a:cs typeface="Arial"/>
              </a:rPr>
              <a:t> </a:t>
            </a:r>
            <a:r>
              <a:rPr lang="nl-NL" sz="3600" b="1" dirty="0" err="1">
                <a:solidFill>
                  <a:schemeClr val="tx1">
                    <a:lumMod val="95000"/>
                    <a:lumOff val="5000"/>
                  </a:schemeClr>
                </a:solidFill>
                <a:latin typeface="Arial Narrow" pitchFamily="34" charset="0"/>
                <a:ea typeface="Calibri"/>
                <a:cs typeface="Arial"/>
              </a:rPr>
              <a:t>ma</a:t>
            </a:r>
            <a:r>
              <a:rPr lang="nl-NL" sz="3600" b="1" i="1" dirty="0" err="1">
                <a:solidFill>
                  <a:schemeClr val="tx1">
                    <a:lumMod val="95000"/>
                    <a:lumOff val="5000"/>
                  </a:schemeClr>
                </a:solidFill>
                <a:latin typeface="Arial Narrow" pitchFamily="34" charset="0"/>
                <a:ea typeface="Calibri"/>
                <a:cs typeface="Arial"/>
              </a:rPr>
              <a:t>th</a:t>
            </a:r>
            <a:r>
              <a:rPr lang="nl-NL" sz="3600" b="1" dirty="0" err="1">
                <a:solidFill>
                  <a:schemeClr val="tx1">
                    <a:lumMod val="95000"/>
                    <a:lumOff val="5000"/>
                  </a:schemeClr>
                </a:solidFill>
                <a:latin typeface="Arial Narrow" pitchFamily="34" charset="0"/>
                <a:ea typeface="Calibri"/>
                <a:cs typeface="Arial"/>
              </a:rPr>
              <a:t>iel</a:t>
            </a:r>
            <a:r>
              <a:rPr lang="nl-NL" sz="5400" dirty="0">
                <a:solidFill>
                  <a:schemeClr val="tx1">
                    <a:lumMod val="95000"/>
                    <a:lumOff val="5000"/>
                  </a:schemeClr>
                </a:solidFill>
                <a:latin typeface="Arial Narrow" pitchFamily="34" charset="0"/>
                <a:ea typeface="Calibri"/>
                <a:cs typeface="Arial"/>
              </a:rPr>
              <a:t/>
            </a:r>
            <a:br>
              <a:rPr lang="nl-NL" sz="5400" dirty="0">
                <a:solidFill>
                  <a:schemeClr val="tx1">
                    <a:lumMod val="95000"/>
                    <a:lumOff val="5000"/>
                  </a:schemeClr>
                </a:solidFill>
                <a:latin typeface="Arial Narrow" pitchFamily="34" charset="0"/>
                <a:ea typeface="Calibri"/>
                <a:cs typeface="Arial"/>
              </a:rPr>
            </a:br>
            <a:r>
              <a:rPr lang="nl-NL" sz="3100" i="1" dirty="0">
                <a:solidFill>
                  <a:schemeClr val="tx1">
                    <a:lumMod val="95000"/>
                    <a:lumOff val="5000"/>
                  </a:schemeClr>
                </a:solidFill>
                <a:latin typeface="Arial Narrow" pitchFamily="34" charset="0"/>
                <a:ea typeface="Calibri"/>
                <a:cs typeface="Arial"/>
              </a:rPr>
              <a:t>Dank U wel. Onze goede God. Wij kunnen U niet genoeg danken. Uw barmhartigheid is van geslacht tot geslacht en uw trouw is vast. Uw werken getuigen van U en zeggen er is niemand als U,  o Heer</a:t>
            </a:r>
            <a:r>
              <a:rPr lang="nl-NL" sz="3100" i="1" dirty="0" smtClean="0">
                <a:solidFill>
                  <a:schemeClr val="tx1">
                    <a:lumMod val="95000"/>
                    <a:lumOff val="5000"/>
                  </a:schemeClr>
                </a:solidFill>
                <a:latin typeface="Arial Narrow" pitchFamily="34" charset="0"/>
                <a:ea typeface="Calibri"/>
                <a:cs typeface="Arial"/>
              </a:rPr>
              <a:t>.</a:t>
            </a:r>
            <a:endParaRPr lang="nl-NL" sz="3100" dirty="0">
              <a:latin typeface="Arial Narrow" pitchFamily="34" charset="0"/>
            </a:endParaRPr>
          </a:p>
        </p:txBody>
      </p:sp>
    </p:spTree>
    <p:extLst>
      <p:ext uri="{BB962C8B-B14F-4D97-AF65-F5344CB8AC3E}">
        <p14:creationId xmlns:p14="http://schemas.microsoft.com/office/powerpoint/2010/main" val="20772183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188640"/>
            <a:ext cx="8712968" cy="5400600"/>
          </a:xfrm>
        </p:spPr>
        <p:txBody>
          <a:bodyPr>
            <a:normAutofit/>
          </a:bodyPr>
          <a:lstStyle/>
          <a:p>
            <a:r>
              <a:rPr lang="ar-SY" sz="4000" dirty="0" smtClean="0"/>
              <a:t>إله </a:t>
            </a:r>
            <a:r>
              <a:rPr lang="ar-SY" sz="4000" dirty="0"/>
              <a:t>آبائنا و أجدادنا عهودك لينا و لولادنا</a:t>
            </a:r>
            <a:r>
              <a:rPr lang="nl-NL" sz="4000" dirty="0" smtClean="0"/>
              <a:t>-3</a:t>
            </a:r>
            <a:r>
              <a:rPr lang="ar-SY" sz="4000" dirty="0"/>
              <a:t/>
            </a:r>
            <a:br>
              <a:rPr lang="ar-SY" sz="4000" dirty="0"/>
            </a:br>
            <a:r>
              <a:rPr lang="nl-NL" sz="4000" dirty="0" err="1"/>
              <a:t>Ielaah</a:t>
            </a:r>
            <a:r>
              <a:rPr lang="nl-NL" sz="4000" dirty="0"/>
              <a:t> </a:t>
            </a:r>
            <a:r>
              <a:rPr lang="nl-NL" sz="4000" dirty="0" err="1"/>
              <a:t>abana</a:t>
            </a:r>
            <a:r>
              <a:rPr lang="nl-NL" sz="4000" dirty="0"/>
              <a:t> we </a:t>
            </a:r>
            <a:r>
              <a:rPr lang="nl-NL" sz="4000" dirty="0" err="1" smtClean="0"/>
              <a:t>adjdadna</a:t>
            </a:r>
            <a:r>
              <a:rPr lang="nl-NL" sz="4000" dirty="0" smtClean="0"/>
              <a:t/>
            </a:r>
            <a:br>
              <a:rPr lang="nl-NL" sz="4000" dirty="0" smtClean="0"/>
            </a:br>
            <a:r>
              <a:rPr lang="nl-NL" sz="4000" dirty="0" err="1" smtClean="0"/>
              <a:t>ehoedek</a:t>
            </a:r>
            <a:r>
              <a:rPr lang="nl-NL" sz="4000" dirty="0" smtClean="0"/>
              <a:t> </a:t>
            </a:r>
            <a:r>
              <a:rPr lang="nl-NL" sz="4000" dirty="0" err="1" smtClean="0"/>
              <a:t>linaw</a:t>
            </a:r>
            <a:r>
              <a:rPr lang="nl-NL" sz="4000" dirty="0" smtClean="0"/>
              <a:t> </a:t>
            </a:r>
            <a:r>
              <a:rPr lang="nl-NL" sz="4000" dirty="0" err="1"/>
              <a:t>lilweladna</a:t>
            </a:r>
            <a:r>
              <a:rPr lang="nl-NL" sz="4000" dirty="0"/>
              <a:t/>
            </a:r>
            <a:br>
              <a:rPr lang="nl-NL" sz="4000" dirty="0"/>
            </a:br>
            <a:r>
              <a:rPr lang="ar-SY" sz="4000" dirty="0"/>
              <a:t>يا فادى من الحفرة حياتنا وواعدنا للسما ها تاخدنا</a:t>
            </a:r>
            <a:br>
              <a:rPr lang="ar-SY" sz="4000" dirty="0"/>
            </a:br>
            <a:r>
              <a:rPr lang="nl-NL" sz="4000" dirty="0"/>
              <a:t>Ja </a:t>
            </a:r>
            <a:r>
              <a:rPr lang="nl-NL" sz="4000" dirty="0" err="1"/>
              <a:t>fadi</a:t>
            </a:r>
            <a:r>
              <a:rPr lang="nl-NL" sz="4000" dirty="0"/>
              <a:t> </a:t>
            </a:r>
            <a:r>
              <a:rPr lang="nl-NL" sz="4000" dirty="0" err="1"/>
              <a:t>minel</a:t>
            </a:r>
            <a:r>
              <a:rPr lang="nl-NL" sz="4000" dirty="0"/>
              <a:t> </a:t>
            </a:r>
            <a:r>
              <a:rPr lang="nl-NL" sz="4000" dirty="0" err="1"/>
              <a:t>hoefra</a:t>
            </a:r>
            <a:r>
              <a:rPr lang="nl-NL" sz="4000" dirty="0"/>
              <a:t> </a:t>
            </a:r>
            <a:r>
              <a:rPr lang="nl-NL" sz="4000" dirty="0" err="1"/>
              <a:t>hajatna</a:t>
            </a:r>
            <a:r>
              <a:rPr lang="nl-NL" sz="4000" dirty="0"/>
              <a:t>, </a:t>
            </a:r>
            <a:r>
              <a:rPr lang="nl-NL" sz="4000" dirty="0" smtClean="0"/>
              <a:t/>
            </a:r>
            <a:br>
              <a:rPr lang="nl-NL" sz="4000" dirty="0" smtClean="0"/>
            </a:br>
            <a:r>
              <a:rPr lang="nl-NL" sz="4000" dirty="0" err="1" smtClean="0"/>
              <a:t>wa-attina</a:t>
            </a:r>
            <a:r>
              <a:rPr lang="nl-NL" sz="4000" dirty="0" smtClean="0"/>
              <a:t> </a:t>
            </a:r>
            <a:r>
              <a:rPr lang="nl-NL" sz="4000" dirty="0" err="1"/>
              <a:t>lis</a:t>
            </a:r>
            <a:r>
              <a:rPr lang="nl-NL" sz="4000" i="1" dirty="0" err="1"/>
              <a:t>sa</a:t>
            </a:r>
            <a:r>
              <a:rPr lang="nl-NL" sz="4000" dirty="0" err="1"/>
              <a:t>ma</a:t>
            </a:r>
            <a:r>
              <a:rPr lang="nl-NL" sz="4000" dirty="0"/>
              <a:t> </a:t>
            </a:r>
            <a:r>
              <a:rPr lang="nl-NL" sz="4000" i="1" dirty="0" err="1" smtClean="0"/>
              <a:t>hata</a:t>
            </a:r>
            <a:r>
              <a:rPr lang="nl-NL" sz="4000" dirty="0" err="1" smtClean="0"/>
              <a:t>goedna</a:t>
            </a:r>
            <a:r>
              <a:rPr lang="nl-NL" dirty="0" smtClean="0"/>
              <a:t/>
            </a:r>
            <a:br>
              <a:rPr lang="nl-NL" dirty="0" smtClean="0"/>
            </a:br>
            <a:r>
              <a:rPr lang="nl-NL" sz="2700" dirty="0" smtClean="0"/>
              <a:t>…………</a:t>
            </a:r>
            <a:r>
              <a:rPr lang="nl-NL" sz="2700" dirty="0"/>
              <a:t/>
            </a:r>
            <a:br>
              <a:rPr lang="nl-NL" sz="2700" dirty="0"/>
            </a:br>
            <a:r>
              <a:rPr lang="nl-NL" sz="2700" i="1" dirty="0" smtClean="0"/>
              <a:t>God </a:t>
            </a:r>
            <a:r>
              <a:rPr lang="nl-NL" sz="2700" i="1" dirty="0"/>
              <a:t>van onze vaderen en </a:t>
            </a:r>
            <a:r>
              <a:rPr lang="nl-NL" sz="2700" i="1" dirty="0" smtClean="0"/>
              <a:t>voorgeslacht, </a:t>
            </a:r>
            <a:r>
              <a:rPr lang="nl-NL" sz="2700" i="1" dirty="0"/>
              <a:t>uw </a:t>
            </a:r>
            <a:r>
              <a:rPr lang="nl-NL" sz="2700" i="1" dirty="0" smtClean="0"/>
              <a:t>beloften </a:t>
            </a:r>
            <a:r>
              <a:rPr lang="nl-NL" sz="2700" i="1" dirty="0"/>
              <a:t>zijn voor ons en </a:t>
            </a:r>
            <a:r>
              <a:rPr lang="nl-NL" sz="2700" i="1" dirty="0" smtClean="0"/>
              <a:t>onze </a:t>
            </a:r>
            <a:r>
              <a:rPr lang="nl-NL" sz="2700" i="1" dirty="0"/>
              <a:t>kinderen. Onze </a:t>
            </a:r>
            <a:r>
              <a:rPr lang="nl-NL" sz="2700" i="1" dirty="0" smtClean="0"/>
              <a:t>Verlosser </a:t>
            </a:r>
            <a:r>
              <a:rPr lang="nl-NL" sz="2700" i="1" dirty="0"/>
              <a:t>heeft ons </a:t>
            </a:r>
            <a:r>
              <a:rPr lang="nl-NL" sz="2700" i="1" dirty="0" smtClean="0"/>
              <a:t>beloofd </a:t>
            </a:r>
            <a:r>
              <a:rPr lang="nl-NL" sz="2700" i="1" dirty="0"/>
              <a:t>ons naar de </a:t>
            </a:r>
            <a:r>
              <a:rPr lang="nl-NL" sz="2700" i="1" dirty="0" smtClean="0"/>
              <a:t>hemel te brengen</a:t>
            </a:r>
            <a:endParaRPr lang="nl-NL" sz="2700" dirty="0"/>
          </a:p>
        </p:txBody>
      </p:sp>
    </p:spTree>
    <p:extLst>
      <p:ext uri="{BB962C8B-B14F-4D97-AF65-F5344CB8AC3E}">
        <p14:creationId xmlns:p14="http://schemas.microsoft.com/office/powerpoint/2010/main" val="9158130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9512" y="188640"/>
            <a:ext cx="8712968" cy="4968552"/>
          </a:xfrm>
        </p:spPr>
        <p:txBody>
          <a:bodyPr>
            <a:normAutofit fontScale="90000"/>
          </a:bodyPr>
          <a:lstStyle/>
          <a:p>
            <a:r>
              <a:rPr lang="nl-NL" sz="4000" dirty="0" smtClean="0"/>
              <a:t>……….</a:t>
            </a:r>
            <a:br>
              <a:rPr lang="nl-NL" sz="4000" dirty="0" smtClean="0"/>
            </a:br>
            <a:r>
              <a:rPr lang="ar-SY" sz="4000" dirty="0"/>
              <a:t>بنعلن إن إيماننا فيك وإن يوم أنكرنا وصاح الديك</a:t>
            </a:r>
            <a:br>
              <a:rPr lang="ar-SY" sz="4000" dirty="0"/>
            </a:br>
            <a:r>
              <a:rPr lang="nl-NL" sz="4000" dirty="0" err="1" smtClean="0"/>
              <a:t>Binôlin</a:t>
            </a:r>
            <a:r>
              <a:rPr lang="nl-NL" sz="4000" dirty="0" smtClean="0"/>
              <a:t> </a:t>
            </a:r>
            <a:r>
              <a:rPr lang="nl-NL" sz="4000" dirty="0" err="1"/>
              <a:t>innoe</a:t>
            </a:r>
            <a:r>
              <a:rPr lang="nl-NL" sz="4000" dirty="0"/>
              <a:t> </a:t>
            </a:r>
            <a:r>
              <a:rPr lang="nl-NL" sz="4000" dirty="0" err="1"/>
              <a:t>imana</a:t>
            </a:r>
            <a:r>
              <a:rPr lang="nl-NL" sz="4000" dirty="0"/>
              <a:t> </a:t>
            </a:r>
            <a:r>
              <a:rPr lang="nl-NL" sz="4000" dirty="0" err="1" smtClean="0"/>
              <a:t>fiek</a:t>
            </a:r>
            <a:r>
              <a:rPr lang="nl-NL" sz="4000" dirty="0" smtClean="0"/>
              <a:t>, </a:t>
            </a:r>
            <a:br>
              <a:rPr lang="nl-NL" sz="4000" dirty="0" smtClean="0"/>
            </a:br>
            <a:r>
              <a:rPr lang="nl-NL" sz="4000" dirty="0" smtClean="0"/>
              <a:t>wen </a:t>
            </a:r>
            <a:r>
              <a:rPr lang="nl-NL" sz="4000" dirty="0" err="1"/>
              <a:t>joom</a:t>
            </a:r>
            <a:r>
              <a:rPr lang="nl-NL" sz="4000" dirty="0"/>
              <a:t> </a:t>
            </a:r>
            <a:r>
              <a:rPr lang="nl-NL" sz="4000" dirty="0" err="1"/>
              <a:t>ankarnaw</a:t>
            </a:r>
            <a:r>
              <a:rPr lang="nl-NL" sz="4000" dirty="0"/>
              <a:t> </a:t>
            </a:r>
            <a:r>
              <a:rPr lang="nl-NL" sz="4000" dirty="0" err="1"/>
              <a:t>saahed</a:t>
            </a:r>
            <a:r>
              <a:rPr lang="nl-NL" sz="4000" dirty="0"/>
              <a:t> </a:t>
            </a:r>
            <a:r>
              <a:rPr lang="nl-NL" sz="4000" dirty="0" err="1"/>
              <a:t>diek</a:t>
            </a:r>
            <a:r>
              <a:rPr lang="nl-NL" sz="4000" dirty="0"/>
              <a:t/>
            </a:r>
            <a:br>
              <a:rPr lang="nl-NL" sz="4000" dirty="0"/>
            </a:br>
            <a:r>
              <a:rPr lang="ar-SY" sz="4000" dirty="0"/>
              <a:t>بنظرة حب تدوبنا ونرجع تاني بتوبة إليك</a:t>
            </a:r>
            <a:br>
              <a:rPr lang="ar-SY" sz="4000" dirty="0"/>
            </a:br>
            <a:r>
              <a:rPr lang="nl-NL" sz="4000" dirty="0" err="1"/>
              <a:t>Binazret</a:t>
            </a:r>
            <a:r>
              <a:rPr lang="nl-NL" sz="4000" dirty="0"/>
              <a:t> </a:t>
            </a:r>
            <a:r>
              <a:rPr lang="nl-NL" sz="4000" dirty="0" err="1"/>
              <a:t>hoebbed</a:t>
            </a:r>
            <a:r>
              <a:rPr lang="nl-NL" sz="4000" dirty="0"/>
              <a:t> </a:t>
            </a:r>
            <a:r>
              <a:rPr lang="nl-NL" sz="4000" dirty="0" err="1"/>
              <a:t>dawebna</a:t>
            </a:r>
            <a:r>
              <a:rPr lang="nl-NL" sz="4000" dirty="0"/>
              <a:t>, </a:t>
            </a:r>
            <a:r>
              <a:rPr lang="nl-NL" sz="4000" dirty="0" smtClean="0"/>
              <a:t/>
            </a:r>
            <a:br>
              <a:rPr lang="nl-NL" sz="4000" dirty="0" smtClean="0"/>
            </a:br>
            <a:r>
              <a:rPr lang="nl-NL" sz="4000" dirty="0" err="1" smtClean="0"/>
              <a:t>wenerga</a:t>
            </a:r>
            <a:r>
              <a:rPr lang="nl-NL" sz="4000" dirty="0" smtClean="0"/>
              <a:t> </a:t>
            </a:r>
            <a:r>
              <a:rPr lang="nl-NL" sz="4000" dirty="0" err="1"/>
              <a:t>tani</a:t>
            </a:r>
            <a:r>
              <a:rPr lang="nl-NL" sz="4000" dirty="0"/>
              <a:t> </a:t>
            </a:r>
            <a:r>
              <a:rPr lang="nl-NL" sz="4000" dirty="0" err="1"/>
              <a:t>betoba</a:t>
            </a:r>
            <a:r>
              <a:rPr lang="nl-NL" sz="4000" dirty="0"/>
              <a:t> </a:t>
            </a:r>
            <a:r>
              <a:rPr lang="nl-NL" sz="4000" dirty="0" err="1"/>
              <a:t>ieleek</a:t>
            </a:r>
            <a:r>
              <a:rPr lang="nl-NL" dirty="0"/>
              <a:t/>
            </a:r>
            <a:br>
              <a:rPr lang="nl-NL" dirty="0"/>
            </a:br>
            <a:r>
              <a:rPr lang="nl-NL" sz="3100" i="1" dirty="0" smtClean="0"/>
              <a:t>We </a:t>
            </a:r>
            <a:r>
              <a:rPr lang="nl-NL" sz="3100" i="1" dirty="0"/>
              <a:t>verkondigen ons geloof in U en als we U verloochenen en de haan kraait, brengt </a:t>
            </a:r>
            <a:r>
              <a:rPr lang="nl-NL" sz="3100" i="1" dirty="0" smtClean="0"/>
              <a:t>U ons </a:t>
            </a:r>
            <a:r>
              <a:rPr lang="nl-NL" sz="3100" i="1" dirty="0"/>
              <a:t>terug door de blik van </a:t>
            </a:r>
            <a:r>
              <a:rPr lang="nl-NL" sz="3100" i="1" dirty="0" smtClean="0"/>
              <a:t>liefde, </a:t>
            </a:r>
            <a:r>
              <a:rPr lang="nl-NL" sz="3100" i="1" dirty="0"/>
              <a:t>in bekering tot U.</a:t>
            </a:r>
            <a:r>
              <a:rPr lang="nl-NL" sz="3100" dirty="0"/>
              <a:t/>
            </a:r>
            <a:br>
              <a:rPr lang="nl-NL" sz="3100" dirty="0"/>
            </a:br>
            <a:endParaRPr lang="nl-NL" sz="3100" dirty="0"/>
          </a:p>
        </p:txBody>
      </p:sp>
    </p:spTree>
    <p:extLst>
      <p:ext uri="{BB962C8B-B14F-4D97-AF65-F5344CB8AC3E}">
        <p14:creationId xmlns:p14="http://schemas.microsoft.com/office/powerpoint/2010/main" val="2077973486"/>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TotalTime>
  <Words>49</Words>
  <Application>Microsoft Office PowerPoint</Application>
  <PresentationFormat>Diavoorstelling (4:3)</PresentationFormat>
  <Paragraphs>11</Paragraphs>
  <Slides>11</Slides>
  <Notes>0</Notes>
  <HiddenSlides>0</HiddenSlides>
  <MMClips>0</MMClips>
  <ScaleCrop>false</ScaleCrop>
  <HeadingPairs>
    <vt:vector size="4" baseType="variant">
      <vt:variant>
        <vt:lpstr>Thema</vt:lpstr>
      </vt:variant>
      <vt:variant>
        <vt:i4>1</vt:i4>
      </vt:variant>
      <vt:variant>
        <vt:lpstr>Diatitels</vt:lpstr>
      </vt:variant>
      <vt:variant>
        <vt:i4>11</vt:i4>
      </vt:variant>
    </vt:vector>
  </HeadingPairs>
  <TitlesOfParts>
    <vt:vector size="12" baseType="lpstr">
      <vt:lpstr>Kantoorthema</vt:lpstr>
      <vt:lpstr>Boek 2 lied 155 Ielahna aziem إلهنا عظيم   youtube:    https://www.youtube.com/watch?v=hirMAX_7RsQ </vt:lpstr>
      <vt:lpstr>1- إلهنا عظيم .. إلهنا أمين وحافظ عهده سنين وسنين Ielahna aziem ielahna amien  wehafez ahdoe snien we snien بيطعم شعبه ف برية ويطلق أسرى ومسبيين Bejetem shaboef barrieja,  wejetleq asra wemesbie-ien….. Onze God is groot en trouw. Hij bewaart zijn verbond tot in eeuwigheid. Hij geeft zijn volk te eten in de woestijn en Hij bevrijdt gevangenen</vt:lpstr>
      <vt:lpstr>………. إله دانيال .. ورب داود بنؤمن إنه مازال موجود Ielaah danjaal we rabbi daoed  binoemen innoe mazaal mawdjoed ينجي عبيده حسب وعده من سيف جليات وجب أسود Jenadj-ie abidoe hasab wadoe,  min seef djoeljaat we djobbi esoed Hij is de God van Daniel en de Heer van David.  Wij geloven dat Hij steeds dezelfde is. Hij redt zijn dienaren naar zijn belofte van het zwaard van Goliath en de leeuwenkuil.</vt:lpstr>
      <vt:lpstr>القرار refrein  - ياإلهنا الصالح شكرا ليك مهما بنشكر مش ها نوفيك  دى مراحمك جيل ورا جيل Ja ilahnas saaleh shoekran liek,  mahmab nishkoer moesh han wafiek,  di marahmak djiel wara djiel وأمانتك ثابتة وما بتزول أعمالك تشهد لك وتقول يارب ما لكش مثيل We’amantak thabtaw mabitzoel, amaalak tishhad lak wetoel ja-a rabbie malakshie mathiel Dank U wel. Onze goede God. Wij kunnen U niet genoeg danken. Uw barmhartigheid is van geslacht tot geslacht en uw trouw is vast. Uw werken getuigen van U en zeggen er is niemand als U,  o Heer.</vt:lpstr>
      <vt:lpstr>2- في قلب السجن ووسط الضيق بتيجي بقوة يا أوفي صديق Fi albis-sdjni wewested dieq  betigib oewa ja aufa sadieq وان وقف البحر قصاد شعبك تشقه وتعمل منه طريق Win we-efel bahrie oesaad  shabak teshe-oetemoel mennoe tarieq In de gevangenis en midden in benauwdheid komt u met kracht trouwe vriend. Als de zee tegen uw volk werkt maakt u een weg daar in. </vt:lpstr>
      <vt:lpstr>………. ما في أبواب ولا أسوار أمامك تقوى يا جبار Mafi abwaab wala aswaar  amamak tewa ja djabbaar وان اضطهدوا ف مرة ولادك نشوفك وسط أتون النار Wenit tahadoef marrao weladak  neshoefak wasti atoenin naar Geen deuren en geen burchten kunnen u tegen houden. En als op een dag uw kinderen vervolgd worden verschijnt U in ook in het vuur. </vt:lpstr>
      <vt:lpstr>القرار refrein  - ياإلهنا الصالح شكرا ليك مهما بنشكر مش ها نوفيك  دى مراحمك جيل ورا جيل Ja ilahnas saaleh shoekran liek,  mahmab nishkoer moesh han wafiek,  di marahmak djiel wara djiel وأمانتك ثابتة وما بتزول أعمالك تشهد لك وتقول يارب ما لكش مثيل We’amantak thabtaw mabitzoel, amaalak tishhad lak wetoel ja-a rabbie malakshie mathiel Dank U wel. Onze goede God. Wij kunnen U niet genoeg danken. Uw barmhartigheid is van geslacht tot geslacht en uw trouw is vast. Uw werken getuigen van U en zeggen er is niemand als U,  o Heer.</vt:lpstr>
      <vt:lpstr>إله آبائنا و أجدادنا عهودك لينا و لولادنا-3 Ielaah abana we adjdadna ehoedek linaw lilweladna يا فادى من الحفرة حياتنا وواعدنا للسما ها تاخدنا Ja fadi minel hoefra hajatna,  wa-attina lissama hatagoedna ………… God van onze vaderen en voorgeslacht, uw beloften zijn voor ons en onze kinderen. Onze Verlosser heeft ons beloofd ons naar de hemel te brengen</vt:lpstr>
      <vt:lpstr>………. بنعلن إن إيماننا فيك وإن يوم أنكرنا وصاح الديك Binôlin innoe imana fiek,  wen joom ankarnaw saahed diek بنظرة حب تدوبنا ونرجع تاني بتوبة إليك Binazret hoebbed dawebna,  wenerga tani betoba ieleek We verkondigen ons geloof in U en als we U verloochenen en de haan kraait, brengt U ons terug door de blik van liefde, in bekering tot U. </vt:lpstr>
      <vt:lpstr>القرار refrein 1  - ياإلهنا الصالح شكرا ليك مهما بنشكر مش ها نوفيك  دى مراحمك جيل ورا جيل Ja ilahnas saaleh shoekran liek,  mahmab nishkoer moesh han wafiek,  di marahmak djiel wara djiel وأمانتك ثابتة وما بتزول أعمالك تشهد لك وتقول يارب ما لكش مثيل We’amantak thabtaw mabitzoel, amaalak tishhad lak wetoel ja-a rabbie malakshie mathiel Dank U wel. Onze goede God. Wij kunnen U niet genoeg danken. Uw barmhartigheid is van geslacht tot geslacht en uw trouw is vast. Uw werken getuigen van U en zeggen er is niemand als U,  o Heer.</vt:lpstr>
      <vt:lpstr>القرار refrein 2  - ياإلهنا الصالح شكرا ليك مهما بنشكر مش ها نوفيك  دى مراحمك جيل ورا جيل Ja ilahnas saaleh shoekran liek,  mahmab nishkoer moesh han wafiek,  di marahmak djiel wara djiel وأمانتك ثابتة وما بتزول أعمالك تشهد لك وتقول يارب ما لكش مثيل We’amantak thabtaw mabitzoel, amaalak tishhad lak wetoel ja-a rabbie malakshie mathiel Dank U wel. Onze goede God. Wij kunnen U niet genoeg danken. Uw barmhartigheid is van geslacht tot geslacht en uw trouw is vast. Uw werken getuigen van U en zeggen er is niemand als U,  o Heer.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Gebruiker</dc:creator>
  <cp:lastModifiedBy>Gebruiker</cp:lastModifiedBy>
  <cp:revision>11</cp:revision>
  <dcterms:created xsi:type="dcterms:W3CDTF">2013-09-05T17:29:12Z</dcterms:created>
  <dcterms:modified xsi:type="dcterms:W3CDTF">2017-07-03T12:51:35Z</dcterms:modified>
</cp:coreProperties>
</file>