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39D3D97-1171-441A-BD04-65754CE3B7BD}" type="datetimeFigureOut">
              <a:rPr lang="nl-NL" smtClean="0"/>
              <a:t>29-11-2017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118426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39D3D97-1171-441A-BD04-65754CE3B7BD}" type="datetimeFigureOut">
              <a:rPr lang="nl-NL" smtClean="0"/>
              <a:t>29-11-2017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285539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39D3D97-1171-441A-BD04-65754CE3B7BD}" type="datetimeFigureOut">
              <a:rPr lang="nl-NL" smtClean="0"/>
              <a:t>29-11-2017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12973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39D3D97-1171-441A-BD04-65754CE3B7BD}" type="datetimeFigureOut">
              <a:rPr lang="nl-NL" smtClean="0"/>
              <a:t>29-11-2017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854195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39D3D97-1171-441A-BD04-65754CE3B7BD}" type="datetimeFigureOut">
              <a:rPr lang="nl-NL" smtClean="0"/>
              <a:t>29-11-2017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111731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39D3D97-1171-441A-BD04-65754CE3B7BD}" type="datetimeFigureOut">
              <a:rPr lang="nl-NL" smtClean="0"/>
              <a:t>29-11-2017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239124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39D3D97-1171-441A-BD04-65754CE3B7BD}" type="datetimeFigureOut">
              <a:rPr lang="nl-NL" smtClean="0"/>
              <a:t>29-11-2017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92320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39D3D97-1171-441A-BD04-65754CE3B7BD}" type="datetimeFigureOut">
              <a:rPr lang="nl-NL" smtClean="0"/>
              <a:t>29-11-2017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1582300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39D3D97-1171-441A-BD04-65754CE3B7BD}" type="datetimeFigureOut">
              <a:rPr lang="nl-NL" smtClean="0"/>
              <a:t>29-11-2017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324547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39D3D97-1171-441A-BD04-65754CE3B7BD}" type="datetimeFigureOut">
              <a:rPr lang="nl-NL" smtClean="0"/>
              <a:t>29-11-2017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17480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39D3D97-1171-441A-BD04-65754CE3B7BD}" type="datetimeFigureOut">
              <a:rPr lang="nl-NL" smtClean="0"/>
              <a:t>29-11-2017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D46799-5AA7-4E42-B40A-C35C643F09D9}" type="slidenum">
              <a:rPr lang="nl-NL" smtClean="0"/>
              <a:t>‹nr.›</a:t>
            </a:fld>
            <a:endParaRPr lang="nl-NL"/>
          </a:p>
        </p:txBody>
      </p:sp>
    </p:spTree>
    <p:extLst>
      <p:ext uri="{BB962C8B-B14F-4D97-AF65-F5344CB8AC3E}">
        <p14:creationId xmlns:p14="http://schemas.microsoft.com/office/powerpoint/2010/main" val="421311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D3D97-1171-441A-BD04-65754CE3B7BD}" type="datetimeFigureOut">
              <a:rPr lang="nl-NL" smtClean="0"/>
              <a:t>29-11-2017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46799-5AA7-4E42-B40A-C35C643F09D9}" type="slidenum">
              <a:rPr lang="nl-NL" smtClean="0"/>
              <a:t>‹nr.›</a:t>
            </a:fld>
            <a:endParaRPr lang="nl-NL"/>
          </a:p>
        </p:txBody>
      </p:sp>
    </p:spTree>
    <p:extLst>
      <p:ext uri="{BB962C8B-B14F-4D97-AF65-F5344CB8AC3E}">
        <p14:creationId xmlns:p14="http://schemas.microsoft.com/office/powerpoint/2010/main" val="2878996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450506"/>
          </a:xfrm>
        </p:spPr>
        <p:txBody>
          <a:bodyPr/>
          <a:lstStyle/>
          <a:p>
            <a:r>
              <a:rPr lang="nl-NL" dirty="0" smtClean="0"/>
              <a:t>Boek 2 lied 156</a:t>
            </a:r>
            <a:br>
              <a:rPr lang="nl-NL" dirty="0" smtClean="0"/>
            </a:br>
            <a:r>
              <a:rPr lang="nl-NL" dirty="0" smtClean="0"/>
              <a:t> </a:t>
            </a:r>
            <a:r>
              <a:rPr lang="nl-NL" dirty="0" err="1"/>
              <a:t>Ashwa</a:t>
            </a:r>
            <a:r>
              <a:rPr lang="nl-NL" dirty="0"/>
              <a:t> </a:t>
            </a:r>
            <a:r>
              <a:rPr lang="nl-NL" dirty="0" err="1"/>
              <a:t>lilbaraka</a:t>
            </a:r>
            <a:r>
              <a:rPr lang="nl-NL" dirty="0"/>
              <a:t/>
            </a:r>
            <a:br>
              <a:rPr lang="nl-NL" dirty="0"/>
            </a:br>
            <a:r>
              <a:rPr lang="nl-NL" dirty="0"/>
              <a:t>    </a:t>
            </a:r>
            <a:r>
              <a:rPr lang="ar-SA" dirty="0" smtClean="0"/>
              <a:t>اشواق </a:t>
            </a:r>
            <a:r>
              <a:rPr lang="ar-SA" dirty="0"/>
              <a:t>للبركة</a:t>
            </a:r>
            <a:endParaRPr lang="nl-NL" dirty="0"/>
          </a:p>
        </p:txBody>
      </p:sp>
    </p:spTree>
    <p:extLst>
      <p:ext uri="{BB962C8B-B14F-4D97-AF65-F5344CB8AC3E}">
        <p14:creationId xmlns:p14="http://schemas.microsoft.com/office/powerpoint/2010/main" val="3028361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5301208"/>
          </a:xfrm>
        </p:spPr>
        <p:txBody>
          <a:bodyPr>
            <a:normAutofit fontScale="90000"/>
          </a:bodyPr>
          <a:lstStyle/>
          <a:p>
            <a:r>
              <a:rPr lang="ar-SY" sz="3600" b="1" dirty="0"/>
              <a:t>القرار </a:t>
            </a:r>
            <a:r>
              <a:rPr lang="nl-NL" sz="3600" b="1" dirty="0"/>
              <a:t>refrein</a:t>
            </a:r>
            <a:r>
              <a:rPr lang="nl-NL" dirty="0"/>
              <a:t/>
            </a:r>
            <a:br>
              <a:rPr lang="nl-NL" dirty="0"/>
            </a:br>
            <a:r>
              <a:rPr lang="ar-SY" dirty="0" smtClean="0"/>
              <a:t>أؤمر </a:t>
            </a:r>
            <a:r>
              <a:rPr lang="ar-SY" dirty="0"/>
              <a:t>بالبركه فى ايامنا ارجع بمراحمك </a:t>
            </a:r>
            <a:r>
              <a:rPr lang="ar-SY" dirty="0" smtClean="0"/>
              <a:t>واحيينا</a:t>
            </a:r>
            <a:r>
              <a:rPr lang="ar-SY" sz="4900" dirty="0"/>
              <a:t/>
            </a:r>
            <a:br>
              <a:rPr lang="ar-SY" sz="4900" dirty="0"/>
            </a:br>
            <a:r>
              <a:rPr lang="nl-NL" dirty="0" err="1" smtClean="0"/>
              <a:t>o’moer</a:t>
            </a:r>
            <a:r>
              <a:rPr lang="nl-NL" dirty="0" smtClean="0"/>
              <a:t> </a:t>
            </a:r>
            <a:r>
              <a:rPr lang="nl-NL" dirty="0" err="1" smtClean="0"/>
              <a:t>bilbarakaf</a:t>
            </a:r>
            <a:r>
              <a:rPr lang="nl-NL" dirty="0" smtClean="0"/>
              <a:t> </a:t>
            </a:r>
            <a:r>
              <a:rPr lang="nl-NL" dirty="0" err="1"/>
              <a:t>ajamna</a:t>
            </a:r>
            <a:r>
              <a:rPr lang="nl-NL" dirty="0"/>
              <a:t> </a:t>
            </a:r>
            <a:r>
              <a:rPr lang="nl-NL" dirty="0" smtClean="0"/>
              <a:t/>
            </a:r>
            <a:br>
              <a:rPr lang="nl-NL" dirty="0" smtClean="0"/>
            </a:br>
            <a:r>
              <a:rPr lang="nl-NL" dirty="0" err="1" smtClean="0"/>
              <a:t>ir</a:t>
            </a:r>
            <a:r>
              <a:rPr lang="nl-NL" i="1" dirty="0" err="1" smtClean="0"/>
              <a:t>dj</a:t>
            </a:r>
            <a:r>
              <a:rPr lang="nl-NL" dirty="0" err="1" smtClean="0"/>
              <a:t>a</a:t>
            </a:r>
            <a:r>
              <a:rPr lang="nl-NL" dirty="0" smtClean="0"/>
              <a:t> </a:t>
            </a:r>
            <a:r>
              <a:rPr lang="nl-NL" dirty="0" err="1"/>
              <a:t>bimarahmak</a:t>
            </a:r>
            <a:r>
              <a:rPr lang="nl-NL" dirty="0"/>
              <a:t> weh </a:t>
            </a:r>
            <a:r>
              <a:rPr lang="nl-NL" dirty="0" err="1"/>
              <a:t>iena</a:t>
            </a:r>
            <a:r>
              <a:rPr lang="nl-NL" dirty="0"/>
              <a:t> </a:t>
            </a:r>
            <a:br>
              <a:rPr lang="nl-NL" dirty="0"/>
            </a:br>
            <a:r>
              <a:rPr lang="ar-SY" dirty="0" smtClean="0"/>
              <a:t>اشراقة </a:t>
            </a:r>
            <a:r>
              <a:rPr lang="ar-SY" dirty="0"/>
              <a:t>وجهك نستنى ونتوب وتعالج </a:t>
            </a:r>
            <a:r>
              <a:rPr lang="ar-SY" dirty="0" smtClean="0"/>
              <a:t>اراضينا</a:t>
            </a:r>
            <a:r>
              <a:rPr lang="ar-SY" dirty="0"/>
              <a:t/>
            </a:r>
            <a:br>
              <a:rPr lang="ar-SY" dirty="0"/>
            </a:br>
            <a:r>
              <a:rPr lang="nl-NL" dirty="0" err="1"/>
              <a:t>I</a:t>
            </a:r>
            <a:r>
              <a:rPr lang="nl-NL" i="1" dirty="0" err="1"/>
              <a:t>sh</a:t>
            </a:r>
            <a:r>
              <a:rPr lang="nl-NL" dirty="0" err="1"/>
              <a:t>raqet</a:t>
            </a:r>
            <a:r>
              <a:rPr lang="nl-NL" dirty="0"/>
              <a:t> </a:t>
            </a:r>
            <a:r>
              <a:rPr lang="nl-NL" dirty="0" err="1"/>
              <a:t>wa</a:t>
            </a:r>
            <a:r>
              <a:rPr lang="nl-NL" i="1" dirty="0" err="1"/>
              <a:t>dj</a:t>
            </a:r>
            <a:r>
              <a:rPr lang="nl-NL" dirty="0" err="1"/>
              <a:t>hak</a:t>
            </a:r>
            <a:r>
              <a:rPr lang="nl-NL" dirty="0"/>
              <a:t> </a:t>
            </a:r>
            <a:r>
              <a:rPr lang="nl-NL" dirty="0" err="1"/>
              <a:t>nestanna</a:t>
            </a:r>
            <a:r>
              <a:rPr lang="nl-NL" dirty="0"/>
              <a:t> </a:t>
            </a:r>
            <a:r>
              <a:rPr lang="nl-NL" dirty="0" smtClean="0"/>
              <a:t/>
            </a:r>
            <a:br>
              <a:rPr lang="nl-NL" dirty="0" smtClean="0"/>
            </a:br>
            <a:r>
              <a:rPr lang="nl-NL" dirty="0" err="1" smtClean="0"/>
              <a:t>wentoeb</a:t>
            </a:r>
            <a:r>
              <a:rPr lang="nl-NL" dirty="0" smtClean="0"/>
              <a:t> </a:t>
            </a:r>
            <a:r>
              <a:rPr lang="nl-NL" dirty="0" err="1"/>
              <a:t>wetale</a:t>
            </a:r>
            <a:r>
              <a:rPr lang="nl-NL" i="1" dirty="0" err="1"/>
              <a:t>dj</a:t>
            </a:r>
            <a:r>
              <a:rPr lang="nl-NL" dirty="0"/>
              <a:t> </a:t>
            </a:r>
            <a:r>
              <a:rPr lang="nl-NL" dirty="0" err="1" smtClean="0"/>
              <a:t>aradina</a:t>
            </a:r>
            <a:r>
              <a:rPr lang="nl-NL" sz="4900" dirty="0" smtClean="0"/>
              <a:t/>
            </a:r>
            <a:br>
              <a:rPr lang="nl-NL" sz="4900" dirty="0" smtClean="0"/>
            </a:br>
            <a:r>
              <a:rPr lang="nl-NL" sz="3100" i="1" dirty="0">
                <a:solidFill>
                  <a:prstClr val="black"/>
                </a:solidFill>
              </a:rPr>
              <a:t>Spreek zegen in onze dagen, kom terug met uw genade en maak ons levend. Wij wachten op uw lichtend aangezicht, en wij bekeren ons, en U heelt ons land.</a:t>
            </a:r>
            <a:endParaRPr lang="nl-NL" sz="3100" dirty="0"/>
          </a:p>
        </p:txBody>
      </p:sp>
    </p:spTree>
    <p:extLst>
      <p:ext uri="{BB962C8B-B14F-4D97-AF65-F5344CB8AC3E}">
        <p14:creationId xmlns:p14="http://schemas.microsoft.com/office/powerpoint/2010/main" val="104884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5098578"/>
          </a:xfrm>
        </p:spPr>
        <p:txBody>
          <a:bodyPr>
            <a:normAutofit fontScale="90000"/>
          </a:bodyPr>
          <a:lstStyle/>
          <a:p>
            <a:r>
              <a:rPr lang="ar-SY" dirty="0"/>
              <a:t>4_نكرز بكلامك بجساره نزرع والمجد يكون لاسمك</a:t>
            </a:r>
            <a:br>
              <a:rPr lang="ar-SY" dirty="0"/>
            </a:br>
            <a:r>
              <a:rPr lang="nl-NL" dirty="0" err="1"/>
              <a:t>Nekriz</a:t>
            </a:r>
            <a:r>
              <a:rPr lang="nl-NL" dirty="0"/>
              <a:t> </a:t>
            </a:r>
            <a:r>
              <a:rPr lang="nl-NL" dirty="0" err="1"/>
              <a:t>bikalamek</a:t>
            </a:r>
            <a:r>
              <a:rPr lang="nl-NL" dirty="0"/>
              <a:t> </a:t>
            </a:r>
            <a:r>
              <a:rPr lang="nl-NL" dirty="0" err="1"/>
              <a:t>bi</a:t>
            </a:r>
            <a:r>
              <a:rPr lang="nl-NL" i="1" dirty="0" err="1"/>
              <a:t>dj</a:t>
            </a:r>
            <a:r>
              <a:rPr lang="nl-NL" dirty="0" err="1"/>
              <a:t>asara</a:t>
            </a:r>
            <a:r>
              <a:rPr lang="nl-NL" dirty="0"/>
              <a:t> </a:t>
            </a:r>
            <a:r>
              <a:rPr lang="nl-NL" dirty="0" smtClean="0"/>
              <a:t/>
            </a:r>
            <a:br>
              <a:rPr lang="nl-NL" dirty="0" smtClean="0"/>
            </a:br>
            <a:r>
              <a:rPr lang="nl-NL" dirty="0" err="1" smtClean="0"/>
              <a:t>nizra</a:t>
            </a:r>
            <a:r>
              <a:rPr lang="nl-NL" dirty="0" smtClean="0"/>
              <a:t> </a:t>
            </a:r>
            <a:r>
              <a:rPr lang="nl-NL" dirty="0" err="1"/>
              <a:t>wilma</a:t>
            </a:r>
            <a:r>
              <a:rPr lang="nl-NL" i="1" dirty="0" err="1"/>
              <a:t>dj</a:t>
            </a:r>
            <a:r>
              <a:rPr lang="nl-NL" dirty="0" err="1"/>
              <a:t>di</a:t>
            </a:r>
            <a:r>
              <a:rPr lang="nl-NL" dirty="0"/>
              <a:t> </a:t>
            </a:r>
            <a:r>
              <a:rPr lang="nl-NL" dirty="0" err="1"/>
              <a:t>jekoen</a:t>
            </a:r>
            <a:r>
              <a:rPr lang="nl-NL" dirty="0"/>
              <a:t> </a:t>
            </a:r>
            <a:r>
              <a:rPr lang="nl-NL" dirty="0" err="1"/>
              <a:t>lismak</a:t>
            </a:r>
            <a:r>
              <a:rPr lang="nl-NL" dirty="0"/>
              <a:t/>
            </a:r>
            <a:br>
              <a:rPr lang="nl-NL" dirty="0"/>
            </a:br>
            <a:r>
              <a:rPr lang="ar-SY" dirty="0"/>
              <a:t>وبقوه روحك بحراره نحصد ونفوس تعرف شخصك</a:t>
            </a:r>
            <a:br>
              <a:rPr lang="ar-SY" dirty="0"/>
            </a:br>
            <a:r>
              <a:rPr lang="nl-NL" dirty="0" err="1"/>
              <a:t>Webi-oewetroehak</a:t>
            </a:r>
            <a:r>
              <a:rPr lang="nl-NL" dirty="0"/>
              <a:t> </a:t>
            </a:r>
            <a:r>
              <a:rPr lang="nl-NL" dirty="0" err="1"/>
              <a:t>biharara</a:t>
            </a:r>
            <a:r>
              <a:rPr lang="nl-NL" dirty="0"/>
              <a:t> </a:t>
            </a:r>
            <a:r>
              <a:rPr lang="nl-NL" dirty="0" smtClean="0"/>
              <a:t/>
            </a:r>
            <a:br>
              <a:rPr lang="nl-NL" dirty="0" smtClean="0"/>
            </a:br>
            <a:r>
              <a:rPr lang="nl-NL" dirty="0" err="1" smtClean="0"/>
              <a:t>noehsed</a:t>
            </a:r>
            <a:r>
              <a:rPr lang="nl-NL" dirty="0" smtClean="0"/>
              <a:t> </a:t>
            </a:r>
            <a:r>
              <a:rPr lang="nl-NL" dirty="0" err="1"/>
              <a:t>wi</a:t>
            </a:r>
            <a:r>
              <a:rPr lang="nl-NL" dirty="0"/>
              <a:t> </a:t>
            </a:r>
            <a:r>
              <a:rPr lang="nl-NL" dirty="0" err="1"/>
              <a:t>nefoes</a:t>
            </a:r>
            <a:r>
              <a:rPr lang="nl-NL" dirty="0"/>
              <a:t> </a:t>
            </a:r>
            <a:r>
              <a:rPr lang="nl-NL" dirty="0" err="1"/>
              <a:t>teraf</a:t>
            </a:r>
            <a:r>
              <a:rPr lang="nl-NL" dirty="0"/>
              <a:t> </a:t>
            </a:r>
            <a:r>
              <a:rPr lang="nl-NL" dirty="0" err="1" smtClean="0"/>
              <a:t>shagsak</a:t>
            </a:r>
            <a:r>
              <a:rPr lang="nl-NL" dirty="0" smtClean="0"/>
              <a:t>…</a:t>
            </a:r>
            <a:br>
              <a:rPr lang="nl-NL" dirty="0" smtClean="0"/>
            </a:br>
            <a:r>
              <a:rPr lang="nl-NL" sz="3100" i="1" dirty="0" smtClean="0"/>
              <a:t>Wij </a:t>
            </a:r>
            <a:r>
              <a:rPr lang="nl-NL" sz="3100" i="1" dirty="0"/>
              <a:t>verkondigen met moed uw woord. Wij zaaien en de eer komt uw naam toe. En door de kracht van uw Geest oogsten wij en zielen leren U kennen. </a:t>
            </a:r>
          </a:p>
        </p:txBody>
      </p:sp>
    </p:spTree>
    <p:extLst>
      <p:ext uri="{BB962C8B-B14F-4D97-AF65-F5344CB8AC3E}">
        <p14:creationId xmlns:p14="http://schemas.microsoft.com/office/powerpoint/2010/main" val="41782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229200"/>
          </a:xfrm>
        </p:spPr>
        <p:txBody>
          <a:bodyPr>
            <a:normAutofit fontScale="90000"/>
          </a:bodyPr>
          <a:lstStyle/>
          <a:p>
            <a:r>
              <a:rPr lang="ar-SY" dirty="0"/>
              <a:t>قوينا فنعمل اعمالك تدينا كمان اعظم منها</a:t>
            </a:r>
            <a:br>
              <a:rPr lang="ar-SY" dirty="0"/>
            </a:br>
            <a:r>
              <a:rPr lang="nl-NL" dirty="0" smtClean="0"/>
              <a:t>…</a:t>
            </a:r>
            <a:r>
              <a:rPr lang="nl-NL" dirty="0" err="1" smtClean="0"/>
              <a:t>Awina</a:t>
            </a:r>
            <a:r>
              <a:rPr lang="nl-NL" dirty="0" smtClean="0"/>
              <a:t> </a:t>
            </a:r>
            <a:r>
              <a:rPr lang="nl-NL" dirty="0"/>
              <a:t>fa </a:t>
            </a:r>
            <a:r>
              <a:rPr lang="nl-NL" dirty="0" err="1"/>
              <a:t>nemal</a:t>
            </a:r>
            <a:r>
              <a:rPr lang="nl-NL" dirty="0"/>
              <a:t> </a:t>
            </a:r>
            <a:r>
              <a:rPr lang="nl-NL" dirty="0" err="1"/>
              <a:t>amalak</a:t>
            </a:r>
            <a:r>
              <a:rPr lang="nl-NL" dirty="0"/>
              <a:t> </a:t>
            </a:r>
            <a:r>
              <a:rPr lang="nl-NL" dirty="0" smtClean="0"/>
              <a:t/>
            </a:r>
            <a:br>
              <a:rPr lang="nl-NL" dirty="0" smtClean="0"/>
            </a:br>
            <a:r>
              <a:rPr lang="nl-NL" dirty="0" err="1" smtClean="0"/>
              <a:t>teddina</a:t>
            </a:r>
            <a:r>
              <a:rPr lang="nl-NL" dirty="0" smtClean="0"/>
              <a:t> </a:t>
            </a:r>
            <a:r>
              <a:rPr lang="nl-NL" dirty="0" err="1"/>
              <a:t>kamaan</a:t>
            </a:r>
            <a:r>
              <a:rPr lang="nl-NL" dirty="0"/>
              <a:t> </a:t>
            </a:r>
            <a:r>
              <a:rPr lang="nl-NL" dirty="0" err="1"/>
              <a:t>azam</a:t>
            </a:r>
            <a:r>
              <a:rPr lang="nl-NL" dirty="0"/>
              <a:t> </a:t>
            </a:r>
            <a:r>
              <a:rPr lang="nl-NL" dirty="0" err="1"/>
              <a:t>minha</a:t>
            </a:r>
            <a:r>
              <a:rPr lang="nl-NL" dirty="0"/>
              <a:t/>
            </a:r>
            <a:br>
              <a:rPr lang="nl-NL" dirty="0"/>
            </a:br>
            <a:r>
              <a:rPr lang="ar-SY" dirty="0"/>
              <a:t>وحياتنا توافق افكارك وايماننا يزيد ونتممها</a:t>
            </a:r>
            <a:br>
              <a:rPr lang="ar-SY" dirty="0"/>
            </a:br>
            <a:r>
              <a:rPr lang="nl-NL" dirty="0" err="1"/>
              <a:t>Wehajatna</a:t>
            </a:r>
            <a:r>
              <a:rPr lang="nl-NL" dirty="0"/>
              <a:t> </a:t>
            </a:r>
            <a:r>
              <a:rPr lang="nl-NL" dirty="0" err="1"/>
              <a:t>tewafek</a:t>
            </a:r>
            <a:r>
              <a:rPr lang="nl-NL" dirty="0"/>
              <a:t> </a:t>
            </a:r>
            <a:r>
              <a:rPr lang="nl-NL" dirty="0" err="1"/>
              <a:t>afkarak</a:t>
            </a:r>
            <a:r>
              <a:rPr lang="nl-NL" dirty="0"/>
              <a:t> </a:t>
            </a:r>
            <a:r>
              <a:rPr lang="nl-NL" dirty="0" smtClean="0"/>
              <a:t/>
            </a:r>
            <a:br>
              <a:rPr lang="nl-NL" dirty="0" smtClean="0"/>
            </a:br>
            <a:r>
              <a:rPr lang="nl-NL" dirty="0" smtClean="0"/>
              <a:t>w’-</a:t>
            </a:r>
            <a:r>
              <a:rPr lang="nl-NL" dirty="0" err="1" smtClean="0"/>
              <a:t>iemanna</a:t>
            </a:r>
            <a:r>
              <a:rPr lang="nl-NL" dirty="0" smtClean="0"/>
              <a:t> </a:t>
            </a:r>
            <a:r>
              <a:rPr lang="nl-NL" dirty="0" err="1"/>
              <a:t>jezied</a:t>
            </a:r>
            <a:r>
              <a:rPr lang="nl-NL" dirty="0"/>
              <a:t> wen </a:t>
            </a:r>
            <a:r>
              <a:rPr lang="nl-NL" dirty="0" err="1"/>
              <a:t>tammemha</a:t>
            </a:r>
            <a:r>
              <a:rPr lang="nl-NL" dirty="0"/>
              <a:t/>
            </a:r>
            <a:br>
              <a:rPr lang="nl-NL" dirty="0"/>
            </a:br>
            <a:r>
              <a:rPr lang="nl-NL" sz="3100" i="1" dirty="0" smtClean="0"/>
              <a:t>Geef </a:t>
            </a:r>
            <a:r>
              <a:rPr lang="nl-NL" sz="3100" i="1" dirty="0"/>
              <a:t>ons kracht om uw werken te doen, u geeft ons om nog grotere daarvan te doen. Moge ons leven overeenkomen met Uw gedachten. Moge ons geloof sterk worden om dat te vervullen</a:t>
            </a:r>
          </a:p>
        </p:txBody>
      </p:sp>
    </p:spTree>
    <p:extLst>
      <p:ext uri="{BB962C8B-B14F-4D97-AF65-F5344CB8AC3E}">
        <p14:creationId xmlns:p14="http://schemas.microsoft.com/office/powerpoint/2010/main" val="105710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5157192"/>
          </a:xfrm>
        </p:spPr>
        <p:txBody>
          <a:bodyPr>
            <a:normAutofit fontScale="90000"/>
          </a:bodyPr>
          <a:lstStyle/>
          <a:p>
            <a:r>
              <a:rPr lang="ar-SY" sz="3600" b="1" dirty="0"/>
              <a:t>القرار </a:t>
            </a:r>
            <a:r>
              <a:rPr lang="nl-NL" sz="3600" b="1" dirty="0"/>
              <a:t>refrein</a:t>
            </a:r>
            <a:r>
              <a:rPr lang="nl-NL" dirty="0"/>
              <a:t/>
            </a:r>
            <a:br>
              <a:rPr lang="nl-NL" dirty="0"/>
            </a:br>
            <a:r>
              <a:rPr lang="ar-SY" dirty="0" smtClean="0"/>
              <a:t>أؤمر </a:t>
            </a:r>
            <a:r>
              <a:rPr lang="ar-SY" dirty="0"/>
              <a:t>بالبركه فى ايامنا ارجع بمراحمك </a:t>
            </a:r>
            <a:r>
              <a:rPr lang="ar-SY" dirty="0" smtClean="0"/>
              <a:t>واحيينا</a:t>
            </a:r>
            <a:r>
              <a:rPr lang="ar-SY" sz="4900" dirty="0"/>
              <a:t/>
            </a:r>
            <a:br>
              <a:rPr lang="ar-SY" sz="4900" dirty="0"/>
            </a:br>
            <a:r>
              <a:rPr lang="nl-NL" dirty="0" err="1" smtClean="0"/>
              <a:t>o’moer</a:t>
            </a:r>
            <a:r>
              <a:rPr lang="nl-NL" dirty="0" smtClean="0"/>
              <a:t> </a:t>
            </a:r>
            <a:r>
              <a:rPr lang="nl-NL" dirty="0" err="1" smtClean="0"/>
              <a:t>bilbarakaf</a:t>
            </a:r>
            <a:r>
              <a:rPr lang="nl-NL" dirty="0" smtClean="0"/>
              <a:t> </a:t>
            </a:r>
            <a:r>
              <a:rPr lang="nl-NL" dirty="0" err="1"/>
              <a:t>ajamna</a:t>
            </a:r>
            <a:r>
              <a:rPr lang="nl-NL" dirty="0"/>
              <a:t> </a:t>
            </a:r>
            <a:r>
              <a:rPr lang="nl-NL" dirty="0" smtClean="0"/>
              <a:t/>
            </a:r>
            <a:br>
              <a:rPr lang="nl-NL" dirty="0" smtClean="0"/>
            </a:br>
            <a:r>
              <a:rPr lang="nl-NL" dirty="0" err="1" smtClean="0"/>
              <a:t>ir</a:t>
            </a:r>
            <a:r>
              <a:rPr lang="nl-NL" i="1" dirty="0" err="1" smtClean="0"/>
              <a:t>dj</a:t>
            </a:r>
            <a:r>
              <a:rPr lang="nl-NL" dirty="0" err="1" smtClean="0"/>
              <a:t>a</a:t>
            </a:r>
            <a:r>
              <a:rPr lang="nl-NL" dirty="0" smtClean="0"/>
              <a:t> </a:t>
            </a:r>
            <a:r>
              <a:rPr lang="nl-NL" dirty="0" err="1"/>
              <a:t>bimarahmak</a:t>
            </a:r>
            <a:r>
              <a:rPr lang="nl-NL" dirty="0"/>
              <a:t> weh </a:t>
            </a:r>
            <a:r>
              <a:rPr lang="nl-NL" dirty="0" err="1"/>
              <a:t>iena</a:t>
            </a:r>
            <a:r>
              <a:rPr lang="nl-NL" dirty="0"/>
              <a:t> </a:t>
            </a:r>
            <a:br>
              <a:rPr lang="nl-NL" dirty="0"/>
            </a:br>
            <a:r>
              <a:rPr lang="ar-SY" dirty="0" smtClean="0"/>
              <a:t>اشراقة </a:t>
            </a:r>
            <a:r>
              <a:rPr lang="ar-SY" dirty="0"/>
              <a:t>وجهك نستنى ونتوب وتعالج </a:t>
            </a:r>
            <a:r>
              <a:rPr lang="ar-SY" dirty="0" smtClean="0"/>
              <a:t>اراضينا</a:t>
            </a:r>
            <a:r>
              <a:rPr lang="ar-SY" dirty="0"/>
              <a:t/>
            </a:r>
            <a:br>
              <a:rPr lang="ar-SY" dirty="0"/>
            </a:br>
            <a:r>
              <a:rPr lang="nl-NL" dirty="0" err="1"/>
              <a:t>I</a:t>
            </a:r>
            <a:r>
              <a:rPr lang="nl-NL" i="1" dirty="0" err="1"/>
              <a:t>sh</a:t>
            </a:r>
            <a:r>
              <a:rPr lang="nl-NL" dirty="0" err="1"/>
              <a:t>raqet</a:t>
            </a:r>
            <a:r>
              <a:rPr lang="nl-NL" dirty="0"/>
              <a:t> </a:t>
            </a:r>
            <a:r>
              <a:rPr lang="nl-NL" dirty="0" err="1"/>
              <a:t>wa</a:t>
            </a:r>
            <a:r>
              <a:rPr lang="nl-NL" i="1" dirty="0" err="1"/>
              <a:t>dj</a:t>
            </a:r>
            <a:r>
              <a:rPr lang="nl-NL" dirty="0" err="1"/>
              <a:t>hak</a:t>
            </a:r>
            <a:r>
              <a:rPr lang="nl-NL" dirty="0"/>
              <a:t> </a:t>
            </a:r>
            <a:r>
              <a:rPr lang="nl-NL" dirty="0" err="1"/>
              <a:t>nestanna</a:t>
            </a:r>
            <a:r>
              <a:rPr lang="nl-NL" dirty="0"/>
              <a:t> </a:t>
            </a:r>
            <a:r>
              <a:rPr lang="nl-NL" dirty="0" smtClean="0"/>
              <a:t/>
            </a:r>
            <a:br>
              <a:rPr lang="nl-NL" dirty="0" smtClean="0"/>
            </a:br>
            <a:r>
              <a:rPr lang="nl-NL" dirty="0" err="1" smtClean="0"/>
              <a:t>wentoeb</a:t>
            </a:r>
            <a:r>
              <a:rPr lang="nl-NL" dirty="0" smtClean="0"/>
              <a:t> </a:t>
            </a:r>
            <a:r>
              <a:rPr lang="nl-NL" dirty="0" err="1"/>
              <a:t>wetale</a:t>
            </a:r>
            <a:r>
              <a:rPr lang="nl-NL" i="1" dirty="0" err="1"/>
              <a:t>dj</a:t>
            </a:r>
            <a:r>
              <a:rPr lang="nl-NL" dirty="0"/>
              <a:t> </a:t>
            </a:r>
            <a:r>
              <a:rPr lang="nl-NL" dirty="0" err="1" smtClean="0"/>
              <a:t>aradina</a:t>
            </a:r>
            <a:r>
              <a:rPr lang="nl-NL" sz="4900" dirty="0" smtClean="0"/>
              <a:t/>
            </a:r>
            <a:br>
              <a:rPr lang="nl-NL" sz="4900" dirty="0" smtClean="0"/>
            </a:br>
            <a:r>
              <a:rPr lang="nl-NL" sz="3100" i="1" dirty="0">
                <a:solidFill>
                  <a:prstClr val="black"/>
                </a:solidFill>
              </a:rPr>
              <a:t>Spreek zegen in onze dagen, kom terug met uw genade en maak ons levend. Wij wachten op uw lichtend aangezicht, en wij bekeren ons, en U heelt ons land.</a:t>
            </a:r>
            <a:endParaRPr lang="nl-NL" sz="3100" dirty="0"/>
          </a:p>
        </p:txBody>
      </p:sp>
    </p:spTree>
    <p:extLst>
      <p:ext uri="{BB962C8B-B14F-4D97-AF65-F5344CB8AC3E}">
        <p14:creationId xmlns:p14="http://schemas.microsoft.com/office/powerpoint/2010/main" val="176525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229200"/>
          </a:xfrm>
        </p:spPr>
        <p:txBody>
          <a:bodyPr>
            <a:normAutofit fontScale="90000"/>
          </a:bodyPr>
          <a:lstStyle/>
          <a:p>
            <a:r>
              <a:rPr lang="ar-SY" dirty="0"/>
              <a:t>1_اشواق للبركة جوانا تشبعنا رضى وتفيض فينا</a:t>
            </a:r>
            <a:br>
              <a:rPr lang="ar-SY" dirty="0"/>
            </a:br>
            <a:r>
              <a:rPr lang="nl-NL" dirty="0" err="1" smtClean="0"/>
              <a:t>Ashwa</a:t>
            </a:r>
            <a:r>
              <a:rPr lang="nl-NL" dirty="0" smtClean="0"/>
              <a:t>’ </a:t>
            </a:r>
            <a:r>
              <a:rPr lang="nl-NL" dirty="0" err="1"/>
              <a:t>lilbaraka</a:t>
            </a:r>
            <a:r>
              <a:rPr lang="nl-NL" dirty="0"/>
              <a:t> </a:t>
            </a:r>
            <a:r>
              <a:rPr lang="nl-NL" dirty="0" err="1"/>
              <a:t>djoewana</a:t>
            </a:r>
            <a:r>
              <a:rPr lang="nl-NL" dirty="0"/>
              <a:t> </a:t>
            </a:r>
            <a:r>
              <a:rPr lang="nl-NL" dirty="0" smtClean="0"/>
              <a:t/>
            </a:r>
            <a:br>
              <a:rPr lang="nl-NL" dirty="0" smtClean="0"/>
            </a:br>
            <a:r>
              <a:rPr lang="nl-NL" dirty="0" err="1" smtClean="0"/>
              <a:t>teshbena</a:t>
            </a:r>
            <a:r>
              <a:rPr lang="nl-NL" dirty="0" smtClean="0"/>
              <a:t> </a:t>
            </a:r>
            <a:r>
              <a:rPr lang="nl-NL" dirty="0" err="1"/>
              <a:t>rida</a:t>
            </a:r>
            <a:r>
              <a:rPr lang="nl-NL" dirty="0"/>
              <a:t> </a:t>
            </a:r>
            <a:r>
              <a:rPr lang="nl-NL" dirty="0" err="1"/>
              <a:t>wetfied</a:t>
            </a:r>
            <a:r>
              <a:rPr lang="nl-NL" dirty="0"/>
              <a:t> </a:t>
            </a:r>
            <a:r>
              <a:rPr lang="nl-NL" dirty="0" err="1"/>
              <a:t>fina</a:t>
            </a:r>
            <a:r>
              <a:rPr lang="nl-NL" dirty="0"/>
              <a:t/>
            </a:r>
            <a:br>
              <a:rPr lang="nl-NL" dirty="0"/>
            </a:br>
            <a:r>
              <a:rPr lang="ar-SY" dirty="0"/>
              <a:t>تغمرنا البركه وتملانا انهارها تفيض من حوالينا</a:t>
            </a:r>
            <a:br>
              <a:rPr lang="ar-SY" dirty="0"/>
            </a:br>
            <a:r>
              <a:rPr lang="nl-NL" dirty="0" err="1" smtClean="0"/>
              <a:t>Toegmoerna</a:t>
            </a:r>
            <a:r>
              <a:rPr lang="nl-NL" dirty="0" smtClean="0"/>
              <a:t> </a:t>
            </a:r>
            <a:r>
              <a:rPr lang="nl-NL" dirty="0" err="1"/>
              <a:t>barakaoe</a:t>
            </a:r>
            <a:r>
              <a:rPr lang="nl-NL" dirty="0"/>
              <a:t> </a:t>
            </a:r>
            <a:r>
              <a:rPr lang="nl-NL" dirty="0" err="1"/>
              <a:t>temlana</a:t>
            </a:r>
            <a:r>
              <a:rPr lang="nl-NL" dirty="0"/>
              <a:t> </a:t>
            </a:r>
            <a:r>
              <a:rPr lang="nl-NL" dirty="0" smtClean="0"/>
              <a:t/>
            </a:r>
            <a:br>
              <a:rPr lang="nl-NL" dirty="0" smtClean="0"/>
            </a:br>
            <a:r>
              <a:rPr lang="nl-NL" dirty="0" err="1" smtClean="0"/>
              <a:t>anharha</a:t>
            </a:r>
            <a:r>
              <a:rPr lang="nl-NL" dirty="0" smtClean="0"/>
              <a:t> </a:t>
            </a:r>
            <a:r>
              <a:rPr lang="nl-NL" dirty="0" err="1"/>
              <a:t>tefied</a:t>
            </a:r>
            <a:r>
              <a:rPr lang="nl-NL" dirty="0"/>
              <a:t> min </a:t>
            </a:r>
            <a:r>
              <a:rPr lang="nl-NL" dirty="0" err="1" smtClean="0"/>
              <a:t>hawalina</a:t>
            </a:r>
            <a:r>
              <a:rPr lang="nl-NL" dirty="0" smtClean="0"/>
              <a:t>……….</a:t>
            </a:r>
            <a:br>
              <a:rPr lang="nl-NL" dirty="0" smtClean="0"/>
            </a:br>
            <a:r>
              <a:rPr lang="nl-NL" sz="3100" i="1" dirty="0" smtClean="0"/>
              <a:t>Er </a:t>
            </a:r>
            <a:r>
              <a:rPr lang="nl-NL" sz="3100" i="1" dirty="0"/>
              <a:t>is verlangen in ons naar de zegen. U vervult ons met tevredenheid. Rivieren van zegen stromen over ons heen</a:t>
            </a:r>
          </a:p>
        </p:txBody>
      </p:sp>
    </p:spTree>
    <p:extLst>
      <p:ext uri="{BB962C8B-B14F-4D97-AF65-F5344CB8AC3E}">
        <p14:creationId xmlns:p14="http://schemas.microsoft.com/office/powerpoint/2010/main" val="370645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373216"/>
          </a:xfrm>
        </p:spPr>
        <p:txBody>
          <a:bodyPr>
            <a:normAutofit fontScale="90000"/>
          </a:bodyPr>
          <a:lstStyle/>
          <a:p>
            <a:r>
              <a:rPr lang="ar-SY" dirty="0" smtClean="0"/>
              <a:t>وبروحك </a:t>
            </a:r>
            <a:r>
              <a:rPr lang="ar-SY" dirty="0"/>
              <a:t>تثمرفي حياتنا وتبين ثمر الروح فينا</a:t>
            </a:r>
            <a:br>
              <a:rPr lang="ar-SY" dirty="0"/>
            </a:br>
            <a:r>
              <a:rPr lang="nl-NL" dirty="0" smtClean="0"/>
              <a:t>…….</a:t>
            </a:r>
            <a:r>
              <a:rPr lang="nl-NL" dirty="0" err="1" smtClean="0"/>
              <a:t>Webroehak</a:t>
            </a:r>
            <a:r>
              <a:rPr lang="nl-NL" dirty="0" smtClean="0"/>
              <a:t> </a:t>
            </a:r>
            <a:r>
              <a:rPr lang="nl-NL" dirty="0" err="1" smtClean="0"/>
              <a:t>toethmer</a:t>
            </a:r>
            <a:r>
              <a:rPr lang="nl-NL" dirty="0" smtClean="0"/>
              <a:t> </a:t>
            </a:r>
            <a:r>
              <a:rPr lang="nl-NL" dirty="0" err="1"/>
              <a:t>fihajatna</a:t>
            </a:r>
            <a:r>
              <a:rPr lang="nl-NL" dirty="0"/>
              <a:t> </a:t>
            </a:r>
            <a:r>
              <a:rPr lang="nl-NL" dirty="0" err="1"/>
              <a:t>wetbajen</a:t>
            </a:r>
            <a:r>
              <a:rPr lang="nl-NL" dirty="0"/>
              <a:t> </a:t>
            </a:r>
            <a:r>
              <a:rPr lang="nl-NL" dirty="0" err="1"/>
              <a:t>thamer</a:t>
            </a:r>
            <a:r>
              <a:rPr lang="nl-NL" dirty="0"/>
              <a:t> </a:t>
            </a:r>
            <a:r>
              <a:rPr lang="nl-NL" dirty="0" err="1"/>
              <a:t>erroeh</a:t>
            </a:r>
            <a:r>
              <a:rPr lang="nl-NL" dirty="0"/>
              <a:t> </a:t>
            </a:r>
            <a:r>
              <a:rPr lang="nl-NL" dirty="0" err="1"/>
              <a:t>fina</a:t>
            </a:r>
            <a:r>
              <a:rPr lang="nl-NL" dirty="0"/>
              <a:t/>
            </a:r>
            <a:br>
              <a:rPr lang="nl-NL" dirty="0"/>
            </a:br>
            <a:r>
              <a:rPr lang="ar-SY" dirty="0"/>
              <a:t>وبنعطش لحياة البركة مئة ضعف واكتر تدينا</a:t>
            </a:r>
            <a:br>
              <a:rPr lang="ar-SY" dirty="0"/>
            </a:br>
            <a:r>
              <a:rPr lang="nl-NL" dirty="0" err="1"/>
              <a:t>Webnetash</a:t>
            </a:r>
            <a:r>
              <a:rPr lang="nl-NL" dirty="0"/>
              <a:t> </a:t>
            </a:r>
            <a:r>
              <a:rPr lang="nl-NL" dirty="0" err="1"/>
              <a:t>lihajatel</a:t>
            </a:r>
            <a:r>
              <a:rPr lang="nl-NL" dirty="0"/>
              <a:t> </a:t>
            </a:r>
            <a:r>
              <a:rPr lang="nl-NL" dirty="0" err="1"/>
              <a:t>baraka</a:t>
            </a:r>
            <a:r>
              <a:rPr lang="nl-NL" dirty="0"/>
              <a:t> </a:t>
            </a:r>
            <a:r>
              <a:rPr lang="nl-NL" dirty="0" smtClean="0"/>
              <a:t/>
            </a:r>
            <a:br>
              <a:rPr lang="nl-NL" dirty="0" smtClean="0"/>
            </a:br>
            <a:r>
              <a:rPr lang="nl-NL" dirty="0" err="1" smtClean="0"/>
              <a:t>miet</a:t>
            </a:r>
            <a:r>
              <a:rPr lang="nl-NL" dirty="0" smtClean="0"/>
              <a:t> </a:t>
            </a:r>
            <a:r>
              <a:rPr lang="nl-NL" dirty="0" err="1"/>
              <a:t>dafi</a:t>
            </a:r>
            <a:r>
              <a:rPr lang="nl-NL" dirty="0"/>
              <a:t> </a:t>
            </a:r>
            <a:r>
              <a:rPr lang="nl-NL" dirty="0" err="1" smtClean="0"/>
              <a:t>oeakter</a:t>
            </a:r>
            <a:r>
              <a:rPr lang="nl-NL" dirty="0" smtClean="0"/>
              <a:t> </a:t>
            </a:r>
            <a:r>
              <a:rPr lang="nl-NL" dirty="0" err="1"/>
              <a:t>ted</a:t>
            </a:r>
            <a:r>
              <a:rPr lang="nl-NL" dirty="0"/>
              <a:t> </a:t>
            </a:r>
            <a:r>
              <a:rPr lang="nl-NL" dirty="0" err="1"/>
              <a:t>dina</a:t>
            </a:r>
            <a:r>
              <a:rPr lang="nl-NL" dirty="0"/>
              <a:t/>
            </a:r>
            <a:br>
              <a:rPr lang="nl-NL" dirty="0"/>
            </a:br>
            <a:r>
              <a:rPr lang="nl-NL" sz="3100" i="1" dirty="0" smtClean="0"/>
              <a:t>en door Uw Geest wordt U vruchtbaar in ons leven, en wij dorsten naar het leven van de zegen, 100-voudig geeft U ons en meer.</a:t>
            </a:r>
            <a:endParaRPr lang="nl-NL" sz="3100" dirty="0"/>
          </a:p>
        </p:txBody>
      </p:sp>
    </p:spTree>
    <p:extLst>
      <p:ext uri="{BB962C8B-B14F-4D97-AF65-F5344CB8AC3E}">
        <p14:creationId xmlns:p14="http://schemas.microsoft.com/office/powerpoint/2010/main" val="354456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5301208"/>
          </a:xfrm>
        </p:spPr>
        <p:txBody>
          <a:bodyPr>
            <a:normAutofit fontScale="90000"/>
          </a:bodyPr>
          <a:lstStyle/>
          <a:p>
            <a:r>
              <a:rPr lang="ar-SY" sz="3600" b="1" dirty="0"/>
              <a:t>القرار </a:t>
            </a:r>
            <a:r>
              <a:rPr lang="nl-NL" sz="3600" b="1" dirty="0"/>
              <a:t>refrein</a:t>
            </a:r>
            <a:r>
              <a:rPr lang="nl-NL" dirty="0"/>
              <a:t/>
            </a:r>
            <a:br>
              <a:rPr lang="nl-NL" dirty="0"/>
            </a:br>
            <a:r>
              <a:rPr lang="ar-SY" dirty="0" smtClean="0"/>
              <a:t>أؤمر </a:t>
            </a:r>
            <a:r>
              <a:rPr lang="ar-SY" dirty="0"/>
              <a:t>بالبركه فى ايامنا ارجع بمراحمك </a:t>
            </a:r>
            <a:r>
              <a:rPr lang="ar-SY" dirty="0" smtClean="0"/>
              <a:t>واحيينا</a:t>
            </a:r>
            <a:r>
              <a:rPr lang="ar-SY" sz="4900" dirty="0"/>
              <a:t/>
            </a:r>
            <a:br>
              <a:rPr lang="ar-SY" sz="4900" dirty="0"/>
            </a:br>
            <a:r>
              <a:rPr lang="nl-NL" dirty="0" err="1" smtClean="0"/>
              <a:t>o’moer</a:t>
            </a:r>
            <a:r>
              <a:rPr lang="nl-NL" dirty="0" smtClean="0"/>
              <a:t> </a:t>
            </a:r>
            <a:r>
              <a:rPr lang="nl-NL" dirty="0" err="1" smtClean="0"/>
              <a:t>bilbarakaf</a:t>
            </a:r>
            <a:r>
              <a:rPr lang="nl-NL" dirty="0" smtClean="0"/>
              <a:t> </a:t>
            </a:r>
            <a:r>
              <a:rPr lang="nl-NL" dirty="0" err="1"/>
              <a:t>ajamna</a:t>
            </a:r>
            <a:r>
              <a:rPr lang="nl-NL" dirty="0"/>
              <a:t> </a:t>
            </a:r>
            <a:r>
              <a:rPr lang="nl-NL" dirty="0" smtClean="0"/>
              <a:t/>
            </a:r>
            <a:br>
              <a:rPr lang="nl-NL" dirty="0" smtClean="0"/>
            </a:br>
            <a:r>
              <a:rPr lang="nl-NL" dirty="0" err="1" smtClean="0"/>
              <a:t>ir</a:t>
            </a:r>
            <a:r>
              <a:rPr lang="nl-NL" i="1" dirty="0" err="1" smtClean="0"/>
              <a:t>dj</a:t>
            </a:r>
            <a:r>
              <a:rPr lang="nl-NL" dirty="0" err="1" smtClean="0"/>
              <a:t>a</a:t>
            </a:r>
            <a:r>
              <a:rPr lang="nl-NL" dirty="0" smtClean="0"/>
              <a:t> </a:t>
            </a:r>
            <a:r>
              <a:rPr lang="nl-NL" dirty="0" err="1"/>
              <a:t>bimarahmak</a:t>
            </a:r>
            <a:r>
              <a:rPr lang="nl-NL" dirty="0"/>
              <a:t> weh </a:t>
            </a:r>
            <a:r>
              <a:rPr lang="nl-NL" dirty="0" err="1"/>
              <a:t>iena</a:t>
            </a:r>
            <a:r>
              <a:rPr lang="nl-NL" dirty="0"/>
              <a:t> </a:t>
            </a:r>
            <a:br>
              <a:rPr lang="nl-NL" dirty="0"/>
            </a:br>
            <a:r>
              <a:rPr lang="ar-SY" dirty="0" smtClean="0"/>
              <a:t>اشراقة </a:t>
            </a:r>
            <a:r>
              <a:rPr lang="ar-SY" dirty="0"/>
              <a:t>وجهك نستنى ونتوب وتعالج </a:t>
            </a:r>
            <a:r>
              <a:rPr lang="ar-SY" dirty="0" smtClean="0"/>
              <a:t>اراضينا</a:t>
            </a:r>
            <a:r>
              <a:rPr lang="ar-SY" dirty="0"/>
              <a:t/>
            </a:r>
            <a:br>
              <a:rPr lang="ar-SY" dirty="0"/>
            </a:br>
            <a:r>
              <a:rPr lang="nl-NL" dirty="0" err="1"/>
              <a:t>I</a:t>
            </a:r>
            <a:r>
              <a:rPr lang="nl-NL" i="1" dirty="0" err="1"/>
              <a:t>sh</a:t>
            </a:r>
            <a:r>
              <a:rPr lang="nl-NL" dirty="0" err="1"/>
              <a:t>raqet</a:t>
            </a:r>
            <a:r>
              <a:rPr lang="nl-NL" dirty="0"/>
              <a:t> </a:t>
            </a:r>
            <a:r>
              <a:rPr lang="nl-NL" dirty="0" err="1"/>
              <a:t>wa</a:t>
            </a:r>
            <a:r>
              <a:rPr lang="nl-NL" i="1" dirty="0" err="1"/>
              <a:t>dj</a:t>
            </a:r>
            <a:r>
              <a:rPr lang="nl-NL" dirty="0" err="1"/>
              <a:t>hak</a:t>
            </a:r>
            <a:r>
              <a:rPr lang="nl-NL" dirty="0"/>
              <a:t> </a:t>
            </a:r>
            <a:r>
              <a:rPr lang="nl-NL" dirty="0" err="1"/>
              <a:t>nestanna</a:t>
            </a:r>
            <a:r>
              <a:rPr lang="nl-NL" dirty="0"/>
              <a:t> </a:t>
            </a:r>
            <a:r>
              <a:rPr lang="nl-NL" dirty="0" smtClean="0"/>
              <a:t/>
            </a:r>
            <a:br>
              <a:rPr lang="nl-NL" dirty="0" smtClean="0"/>
            </a:br>
            <a:r>
              <a:rPr lang="nl-NL" dirty="0" err="1" smtClean="0"/>
              <a:t>wentoeb</a:t>
            </a:r>
            <a:r>
              <a:rPr lang="nl-NL" dirty="0" smtClean="0"/>
              <a:t> </a:t>
            </a:r>
            <a:r>
              <a:rPr lang="nl-NL" dirty="0" err="1"/>
              <a:t>wetale</a:t>
            </a:r>
            <a:r>
              <a:rPr lang="nl-NL" i="1" dirty="0" err="1"/>
              <a:t>dj</a:t>
            </a:r>
            <a:r>
              <a:rPr lang="nl-NL" dirty="0"/>
              <a:t> </a:t>
            </a:r>
            <a:r>
              <a:rPr lang="nl-NL" dirty="0" err="1" smtClean="0"/>
              <a:t>aradina</a:t>
            </a:r>
            <a:r>
              <a:rPr lang="nl-NL" sz="4900" dirty="0" smtClean="0"/>
              <a:t/>
            </a:r>
            <a:br>
              <a:rPr lang="nl-NL" sz="4900" dirty="0" smtClean="0"/>
            </a:br>
            <a:r>
              <a:rPr lang="nl-NL" sz="3100" i="1" dirty="0">
                <a:solidFill>
                  <a:prstClr val="black"/>
                </a:solidFill>
              </a:rPr>
              <a:t>Spreek zegen in onze dagen, kom terug met uw genade en maak ons levend. Wij wachten op uw lichtend aangezicht, en wij bekeren ons, en U heelt ons land.</a:t>
            </a:r>
            <a:endParaRPr lang="nl-NL" sz="3100" dirty="0"/>
          </a:p>
        </p:txBody>
      </p:sp>
    </p:spTree>
    <p:extLst>
      <p:ext uri="{BB962C8B-B14F-4D97-AF65-F5344CB8AC3E}">
        <p14:creationId xmlns:p14="http://schemas.microsoft.com/office/powerpoint/2010/main" val="168529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640960" cy="5301208"/>
          </a:xfrm>
        </p:spPr>
        <p:txBody>
          <a:bodyPr>
            <a:normAutofit fontScale="90000"/>
          </a:bodyPr>
          <a:lstStyle/>
          <a:p>
            <a:r>
              <a:rPr lang="ar-SY" dirty="0" smtClean="0"/>
              <a:t>2_عايزينك </a:t>
            </a:r>
            <a:r>
              <a:rPr lang="ar-SY" dirty="0"/>
              <a:t>تجي بسلطانك تُؤمر لحايتنا بحرية</a:t>
            </a:r>
            <a:br>
              <a:rPr lang="ar-SY" dirty="0"/>
            </a:br>
            <a:r>
              <a:rPr lang="nl-NL" dirty="0" err="1"/>
              <a:t>Aizienek</a:t>
            </a:r>
            <a:r>
              <a:rPr lang="nl-NL" dirty="0"/>
              <a:t> </a:t>
            </a:r>
            <a:r>
              <a:rPr lang="nl-NL" dirty="0" err="1"/>
              <a:t>tigib</a:t>
            </a:r>
            <a:r>
              <a:rPr lang="nl-NL" dirty="0"/>
              <a:t> </a:t>
            </a:r>
            <a:r>
              <a:rPr lang="nl-NL" dirty="0" err="1"/>
              <a:t>soeltanek</a:t>
            </a:r>
            <a:r>
              <a:rPr lang="nl-NL" dirty="0"/>
              <a:t> </a:t>
            </a:r>
            <a:r>
              <a:rPr lang="nl-NL" dirty="0" smtClean="0"/>
              <a:t/>
            </a:r>
            <a:br>
              <a:rPr lang="nl-NL" dirty="0" smtClean="0"/>
            </a:br>
            <a:r>
              <a:rPr lang="nl-NL" dirty="0" err="1" smtClean="0"/>
              <a:t>toemoer</a:t>
            </a:r>
            <a:r>
              <a:rPr lang="nl-NL" dirty="0" smtClean="0"/>
              <a:t> </a:t>
            </a:r>
            <a:r>
              <a:rPr lang="nl-NL" dirty="0" err="1"/>
              <a:t>lihajatnab</a:t>
            </a:r>
            <a:r>
              <a:rPr lang="nl-NL" dirty="0"/>
              <a:t> hoeri-ja</a:t>
            </a:r>
            <a:br>
              <a:rPr lang="nl-NL" dirty="0"/>
            </a:br>
            <a:r>
              <a:rPr lang="ar-SY" dirty="0"/>
              <a:t>نثبت في الحق يحررنا من كل خطية وعبودية</a:t>
            </a:r>
            <a:br>
              <a:rPr lang="ar-SY" dirty="0"/>
            </a:br>
            <a:r>
              <a:rPr lang="nl-NL" dirty="0" err="1"/>
              <a:t>Nethbet</a:t>
            </a:r>
            <a:r>
              <a:rPr lang="nl-NL" dirty="0"/>
              <a:t> </a:t>
            </a:r>
            <a:r>
              <a:rPr lang="nl-NL" dirty="0" err="1"/>
              <a:t>filhaqqi</a:t>
            </a:r>
            <a:r>
              <a:rPr lang="nl-NL" dirty="0"/>
              <a:t> </a:t>
            </a:r>
            <a:r>
              <a:rPr lang="nl-NL" dirty="0" err="1"/>
              <a:t>jeharrarna</a:t>
            </a:r>
            <a:r>
              <a:rPr lang="nl-NL" dirty="0"/>
              <a:t> </a:t>
            </a:r>
            <a:r>
              <a:rPr lang="nl-NL" dirty="0" smtClean="0"/>
              <a:t/>
            </a:r>
            <a:br>
              <a:rPr lang="nl-NL" dirty="0" smtClean="0"/>
            </a:br>
            <a:r>
              <a:rPr lang="nl-NL" dirty="0" smtClean="0"/>
              <a:t>min </a:t>
            </a:r>
            <a:r>
              <a:rPr lang="nl-NL" dirty="0" err="1"/>
              <a:t>koeli</a:t>
            </a:r>
            <a:r>
              <a:rPr lang="nl-NL" dirty="0"/>
              <a:t> </a:t>
            </a:r>
            <a:r>
              <a:rPr lang="nl-NL" dirty="0" err="1"/>
              <a:t>gati</a:t>
            </a:r>
            <a:r>
              <a:rPr lang="nl-NL" dirty="0"/>
              <a:t>-ja </a:t>
            </a:r>
            <a:r>
              <a:rPr lang="nl-NL" dirty="0" err="1" smtClean="0"/>
              <a:t>weoeboedi</a:t>
            </a:r>
            <a:r>
              <a:rPr lang="nl-NL" dirty="0" smtClean="0"/>
              <a:t>-ja….</a:t>
            </a:r>
            <a:r>
              <a:rPr lang="nl-NL" dirty="0"/>
              <a:t/>
            </a:r>
            <a:br>
              <a:rPr lang="nl-NL" dirty="0"/>
            </a:br>
            <a:r>
              <a:rPr lang="nl-NL" sz="3100" i="1" dirty="0"/>
              <a:t>Wij willen dat U komt met uw macht en bevel van bevrijding in ons leven. Dat we vast blijven in de waarheid, die ons vrijmaakt van elke zonde en verslaving</a:t>
            </a:r>
          </a:p>
        </p:txBody>
      </p:sp>
    </p:spTree>
    <p:extLst>
      <p:ext uri="{BB962C8B-B14F-4D97-AF65-F5344CB8AC3E}">
        <p14:creationId xmlns:p14="http://schemas.microsoft.com/office/powerpoint/2010/main" val="159902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640960" cy="5026570"/>
          </a:xfrm>
        </p:spPr>
        <p:txBody>
          <a:bodyPr>
            <a:normAutofit fontScale="90000"/>
          </a:bodyPr>
          <a:lstStyle/>
          <a:p>
            <a:r>
              <a:rPr lang="ar-SY" dirty="0"/>
              <a:t>من كذب وباطل نقينا وبروح الحق تنورنا</a:t>
            </a:r>
            <a:br>
              <a:rPr lang="ar-SY" dirty="0"/>
            </a:br>
            <a:r>
              <a:rPr lang="nl-NL" dirty="0" smtClean="0"/>
              <a:t>…Min </a:t>
            </a:r>
            <a:r>
              <a:rPr lang="nl-NL" dirty="0" err="1"/>
              <a:t>kizbi</a:t>
            </a:r>
            <a:r>
              <a:rPr lang="nl-NL" dirty="0"/>
              <a:t> </a:t>
            </a:r>
            <a:r>
              <a:rPr lang="nl-NL" dirty="0" err="1"/>
              <a:t>wibatel</a:t>
            </a:r>
            <a:r>
              <a:rPr lang="nl-NL" dirty="0"/>
              <a:t> </a:t>
            </a:r>
            <a:r>
              <a:rPr lang="nl-NL" dirty="0" err="1"/>
              <a:t>naqqina</a:t>
            </a:r>
            <a:r>
              <a:rPr lang="nl-NL" dirty="0"/>
              <a:t> </a:t>
            </a:r>
            <a:r>
              <a:rPr lang="nl-NL" dirty="0" smtClean="0"/>
              <a:t/>
            </a:r>
            <a:br>
              <a:rPr lang="nl-NL" dirty="0" smtClean="0"/>
            </a:br>
            <a:r>
              <a:rPr lang="nl-NL" dirty="0" err="1" smtClean="0"/>
              <a:t>wibroehel</a:t>
            </a:r>
            <a:r>
              <a:rPr lang="nl-NL" dirty="0" smtClean="0"/>
              <a:t> </a:t>
            </a:r>
            <a:r>
              <a:rPr lang="nl-NL" dirty="0" err="1"/>
              <a:t>haqqi</a:t>
            </a:r>
            <a:r>
              <a:rPr lang="nl-NL" dirty="0"/>
              <a:t> </a:t>
            </a:r>
            <a:r>
              <a:rPr lang="nl-NL" dirty="0" err="1"/>
              <a:t>tnaowarna</a:t>
            </a:r>
            <a:r>
              <a:rPr lang="nl-NL" dirty="0"/>
              <a:t/>
            </a:r>
            <a:br>
              <a:rPr lang="nl-NL" dirty="0"/>
            </a:br>
            <a:r>
              <a:rPr lang="ar-SY" dirty="0"/>
              <a:t>ارسل كلماتك واشفينا اظهر في سلوكنا وغيرنا</a:t>
            </a:r>
            <a:br>
              <a:rPr lang="ar-SY" dirty="0"/>
            </a:br>
            <a:r>
              <a:rPr lang="nl-NL" dirty="0" err="1"/>
              <a:t>Irsel</a:t>
            </a:r>
            <a:r>
              <a:rPr lang="nl-NL" dirty="0"/>
              <a:t> </a:t>
            </a:r>
            <a:r>
              <a:rPr lang="nl-NL" dirty="0" err="1"/>
              <a:t>kalimatek</a:t>
            </a:r>
            <a:r>
              <a:rPr lang="nl-NL" dirty="0"/>
              <a:t> </a:t>
            </a:r>
            <a:r>
              <a:rPr lang="nl-NL" dirty="0" err="1"/>
              <a:t>we</a:t>
            </a:r>
            <a:r>
              <a:rPr lang="nl-NL" i="1" dirty="0" err="1"/>
              <a:t>sh</a:t>
            </a:r>
            <a:r>
              <a:rPr lang="nl-NL" dirty="0" err="1"/>
              <a:t>fina</a:t>
            </a:r>
            <a:r>
              <a:rPr lang="nl-NL" dirty="0"/>
              <a:t> </a:t>
            </a:r>
            <a:r>
              <a:rPr lang="nl-NL" dirty="0" smtClean="0"/>
              <a:t/>
            </a:r>
            <a:br>
              <a:rPr lang="nl-NL" dirty="0" smtClean="0"/>
            </a:br>
            <a:r>
              <a:rPr lang="nl-NL" dirty="0" err="1" smtClean="0"/>
              <a:t>izhar</a:t>
            </a:r>
            <a:r>
              <a:rPr lang="nl-NL" dirty="0" smtClean="0"/>
              <a:t> </a:t>
            </a:r>
            <a:r>
              <a:rPr lang="nl-NL" dirty="0" err="1"/>
              <a:t>fi</a:t>
            </a:r>
            <a:r>
              <a:rPr lang="nl-NL" dirty="0"/>
              <a:t> </a:t>
            </a:r>
            <a:r>
              <a:rPr lang="nl-NL" dirty="0" err="1"/>
              <a:t>sloeknao</a:t>
            </a:r>
            <a:r>
              <a:rPr lang="nl-NL" dirty="0"/>
              <a:t> </a:t>
            </a:r>
            <a:r>
              <a:rPr lang="nl-NL" dirty="0" err="1"/>
              <a:t>gai-jarna</a:t>
            </a:r>
            <a:r>
              <a:rPr lang="nl-NL" dirty="0"/>
              <a:t/>
            </a:r>
            <a:br>
              <a:rPr lang="nl-NL" dirty="0"/>
            </a:br>
            <a:r>
              <a:rPr lang="nl-NL" sz="3100" i="1" dirty="0"/>
              <a:t>van leugen en ijdelheid maak ons rein; en door de Geest van de waarheid, verlicht ons. Zend uw woord en genees ons, wees zichtbaar in onze daden en verander ons.</a:t>
            </a:r>
          </a:p>
        </p:txBody>
      </p:sp>
    </p:spTree>
    <p:extLst>
      <p:ext uri="{BB962C8B-B14F-4D97-AF65-F5344CB8AC3E}">
        <p14:creationId xmlns:p14="http://schemas.microsoft.com/office/powerpoint/2010/main" val="168160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5229200"/>
          </a:xfrm>
        </p:spPr>
        <p:txBody>
          <a:bodyPr>
            <a:normAutofit fontScale="90000"/>
          </a:bodyPr>
          <a:lstStyle/>
          <a:p>
            <a:r>
              <a:rPr lang="ar-SY" sz="3600" b="1" dirty="0"/>
              <a:t>القرار </a:t>
            </a:r>
            <a:r>
              <a:rPr lang="nl-NL" sz="3600" b="1" dirty="0"/>
              <a:t>refrein</a:t>
            </a:r>
            <a:r>
              <a:rPr lang="nl-NL" dirty="0"/>
              <a:t/>
            </a:r>
            <a:br>
              <a:rPr lang="nl-NL" dirty="0"/>
            </a:br>
            <a:r>
              <a:rPr lang="ar-SY" dirty="0" smtClean="0"/>
              <a:t>أؤمر </a:t>
            </a:r>
            <a:r>
              <a:rPr lang="ar-SY" dirty="0"/>
              <a:t>بالبركه فى ايامنا ارجع بمراحمك </a:t>
            </a:r>
            <a:r>
              <a:rPr lang="ar-SY" dirty="0" smtClean="0"/>
              <a:t>واحيينا</a:t>
            </a:r>
            <a:r>
              <a:rPr lang="ar-SY" sz="4900" dirty="0"/>
              <a:t/>
            </a:r>
            <a:br>
              <a:rPr lang="ar-SY" sz="4900" dirty="0"/>
            </a:br>
            <a:r>
              <a:rPr lang="nl-NL" dirty="0" err="1" smtClean="0"/>
              <a:t>o’moer</a:t>
            </a:r>
            <a:r>
              <a:rPr lang="nl-NL" dirty="0" smtClean="0"/>
              <a:t> </a:t>
            </a:r>
            <a:r>
              <a:rPr lang="nl-NL" dirty="0" err="1" smtClean="0"/>
              <a:t>bilbarakaf</a:t>
            </a:r>
            <a:r>
              <a:rPr lang="nl-NL" dirty="0" smtClean="0"/>
              <a:t> </a:t>
            </a:r>
            <a:r>
              <a:rPr lang="nl-NL" dirty="0" err="1"/>
              <a:t>ajamna</a:t>
            </a:r>
            <a:r>
              <a:rPr lang="nl-NL" dirty="0"/>
              <a:t> </a:t>
            </a:r>
            <a:r>
              <a:rPr lang="nl-NL" dirty="0" smtClean="0"/>
              <a:t/>
            </a:r>
            <a:br>
              <a:rPr lang="nl-NL" dirty="0" smtClean="0"/>
            </a:br>
            <a:r>
              <a:rPr lang="nl-NL" dirty="0" err="1" smtClean="0"/>
              <a:t>ir</a:t>
            </a:r>
            <a:r>
              <a:rPr lang="nl-NL" i="1" dirty="0" err="1" smtClean="0"/>
              <a:t>dj</a:t>
            </a:r>
            <a:r>
              <a:rPr lang="nl-NL" dirty="0" err="1" smtClean="0"/>
              <a:t>a</a:t>
            </a:r>
            <a:r>
              <a:rPr lang="nl-NL" dirty="0" smtClean="0"/>
              <a:t> </a:t>
            </a:r>
            <a:r>
              <a:rPr lang="nl-NL" dirty="0" err="1"/>
              <a:t>bimarahmak</a:t>
            </a:r>
            <a:r>
              <a:rPr lang="nl-NL" dirty="0"/>
              <a:t> weh </a:t>
            </a:r>
            <a:r>
              <a:rPr lang="nl-NL" dirty="0" err="1"/>
              <a:t>iena</a:t>
            </a:r>
            <a:r>
              <a:rPr lang="nl-NL" dirty="0"/>
              <a:t> </a:t>
            </a:r>
            <a:br>
              <a:rPr lang="nl-NL" dirty="0"/>
            </a:br>
            <a:r>
              <a:rPr lang="ar-SY" dirty="0" smtClean="0"/>
              <a:t>اشراقة </a:t>
            </a:r>
            <a:r>
              <a:rPr lang="ar-SY" dirty="0"/>
              <a:t>وجهك نستنى ونتوب وتعالج </a:t>
            </a:r>
            <a:r>
              <a:rPr lang="ar-SY" dirty="0" smtClean="0"/>
              <a:t>اراضينا</a:t>
            </a:r>
            <a:r>
              <a:rPr lang="ar-SY" dirty="0"/>
              <a:t/>
            </a:r>
            <a:br>
              <a:rPr lang="ar-SY" dirty="0"/>
            </a:br>
            <a:r>
              <a:rPr lang="nl-NL" dirty="0" err="1"/>
              <a:t>I</a:t>
            </a:r>
            <a:r>
              <a:rPr lang="nl-NL" i="1" dirty="0" err="1"/>
              <a:t>sh</a:t>
            </a:r>
            <a:r>
              <a:rPr lang="nl-NL" dirty="0" err="1"/>
              <a:t>raqet</a:t>
            </a:r>
            <a:r>
              <a:rPr lang="nl-NL" dirty="0"/>
              <a:t> </a:t>
            </a:r>
            <a:r>
              <a:rPr lang="nl-NL" dirty="0" err="1"/>
              <a:t>wa</a:t>
            </a:r>
            <a:r>
              <a:rPr lang="nl-NL" i="1" dirty="0" err="1"/>
              <a:t>dj</a:t>
            </a:r>
            <a:r>
              <a:rPr lang="nl-NL" dirty="0" err="1"/>
              <a:t>hak</a:t>
            </a:r>
            <a:r>
              <a:rPr lang="nl-NL" dirty="0"/>
              <a:t> </a:t>
            </a:r>
            <a:r>
              <a:rPr lang="nl-NL" dirty="0" err="1"/>
              <a:t>nestanna</a:t>
            </a:r>
            <a:r>
              <a:rPr lang="nl-NL" dirty="0"/>
              <a:t> </a:t>
            </a:r>
            <a:r>
              <a:rPr lang="nl-NL" dirty="0" smtClean="0"/>
              <a:t/>
            </a:r>
            <a:br>
              <a:rPr lang="nl-NL" dirty="0" smtClean="0"/>
            </a:br>
            <a:r>
              <a:rPr lang="nl-NL" dirty="0" err="1" smtClean="0"/>
              <a:t>wentoeb</a:t>
            </a:r>
            <a:r>
              <a:rPr lang="nl-NL" dirty="0" smtClean="0"/>
              <a:t> </a:t>
            </a:r>
            <a:r>
              <a:rPr lang="nl-NL" dirty="0" err="1"/>
              <a:t>wetale</a:t>
            </a:r>
            <a:r>
              <a:rPr lang="nl-NL" i="1" dirty="0" err="1"/>
              <a:t>dj</a:t>
            </a:r>
            <a:r>
              <a:rPr lang="nl-NL" dirty="0"/>
              <a:t> </a:t>
            </a:r>
            <a:r>
              <a:rPr lang="nl-NL" dirty="0" err="1" smtClean="0"/>
              <a:t>aradina</a:t>
            </a:r>
            <a:r>
              <a:rPr lang="nl-NL" sz="4900" dirty="0" smtClean="0"/>
              <a:t/>
            </a:r>
            <a:br>
              <a:rPr lang="nl-NL" sz="4900" dirty="0" smtClean="0"/>
            </a:br>
            <a:r>
              <a:rPr lang="nl-NL" sz="3100" i="1" dirty="0">
                <a:solidFill>
                  <a:prstClr val="black"/>
                </a:solidFill>
              </a:rPr>
              <a:t>Spreek zegen in onze dagen, kom terug met uw genade en maak ons levend. Wij wachten op uw lichtend aangezicht, en wij bekeren ons, en U heelt ons land.</a:t>
            </a:r>
            <a:endParaRPr lang="nl-NL" sz="3100" dirty="0"/>
          </a:p>
        </p:txBody>
      </p:sp>
    </p:spTree>
    <p:extLst>
      <p:ext uri="{BB962C8B-B14F-4D97-AF65-F5344CB8AC3E}">
        <p14:creationId xmlns:p14="http://schemas.microsoft.com/office/powerpoint/2010/main" val="280378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373216"/>
          </a:xfrm>
        </p:spPr>
        <p:txBody>
          <a:bodyPr>
            <a:normAutofit fontScale="90000"/>
          </a:bodyPr>
          <a:lstStyle/>
          <a:p>
            <a:r>
              <a:rPr lang="ar-SY" dirty="0"/>
              <a:t>3_عايزينك تملك فى حياتنا وبقوة روحك عيش فينا</a:t>
            </a:r>
            <a:br>
              <a:rPr lang="ar-SY" dirty="0"/>
            </a:br>
            <a:r>
              <a:rPr lang="nl-NL" dirty="0" err="1"/>
              <a:t>Aizinek</a:t>
            </a:r>
            <a:r>
              <a:rPr lang="nl-NL" dirty="0"/>
              <a:t> </a:t>
            </a:r>
            <a:r>
              <a:rPr lang="nl-NL" dirty="0" err="1" smtClean="0"/>
              <a:t>toemloek</a:t>
            </a:r>
            <a:r>
              <a:rPr lang="nl-NL" dirty="0" smtClean="0"/>
              <a:t> </a:t>
            </a:r>
            <a:r>
              <a:rPr lang="nl-NL" dirty="0" err="1"/>
              <a:t>fi</a:t>
            </a:r>
            <a:r>
              <a:rPr lang="nl-NL" dirty="0"/>
              <a:t> </a:t>
            </a:r>
            <a:r>
              <a:rPr lang="nl-NL" dirty="0" err="1"/>
              <a:t>hajatna</a:t>
            </a:r>
            <a:r>
              <a:rPr lang="nl-NL" dirty="0"/>
              <a:t> </a:t>
            </a:r>
            <a:r>
              <a:rPr lang="nl-NL" dirty="0" smtClean="0"/>
              <a:t/>
            </a:r>
            <a:br>
              <a:rPr lang="nl-NL" dirty="0" smtClean="0"/>
            </a:br>
            <a:r>
              <a:rPr lang="nl-NL" dirty="0" smtClean="0"/>
              <a:t>we </a:t>
            </a:r>
            <a:r>
              <a:rPr lang="nl-NL" dirty="0"/>
              <a:t>bi-oe-wet </a:t>
            </a:r>
            <a:r>
              <a:rPr lang="nl-NL" dirty="0" err="1"/>
              <a:t>roehak</a:t>
            </a:r>
            <a:r>
              <a:rPr lang="nl-NL" dirty="0"/>
              <a:t> </a:t>
            </a:r>
            <a:r>
              <a:rPr lang="nl-NL" dirty="0" err="1"/>
              <a:t>ie</a:t>
            </a:r>
            <a:r>
              <a:rPr lang="nl-NL" i="1" dirty="0" err="1"/>
              <a:t>sh</a:t>
            </a:r>
            <a:r>
              <a:rPr lang="nl-NL" dirty="0"/>
              <a:t> </a:t>
            </a:r>
            <a:r>
              <a:rPr lang="nl-NL" dirty="0" err="1"/>
              <a:t>fina</a:t>
            </a:r>
            <a:r>
              <a:rPr lang="nl-NL" dirty="0"/>
              <a:t/>
            </a:r>
            <a:br>
              <a:rPr lang="nl-NL" dirty="0"/>
            </a:br>
            <a:r>
              <a:rPr lang="ar-SY" dirty="0"/>
              <a:t>تسكن فى القلب وتملانا من غير ولاركن يكون لينا</a:t>
            </a:r>
            <a:br>
              <a:rPr lang="ar-SY" dirty="0"/>
            </a:br>
            <a:r>
              <a:rPr lang="nl-NL" dirty="0" err="1"/>
              <a:t>Teskoen</a:t>
            </a:r>
            <a:r>
              <a:rPr lang="nl-NL" dirty="0"/>
              <a:t> fil </a:t>
            </a:r>
            <a:r>
              <a:rPr lang="nl-NL" dirty="0" err="1"/>
              <a:t>albi</a:t>
            </a:r>
            <a:r>
              <a:rPr lang="nl-NL" dirty="0"/>
              <a:t> </a:t>
            </a:r>
            <a:r>
              <a:rPr lang="nl-NL" dirty="0" err="1"/>
              <a:t>wetemlana</a:t>
            </a:r>
            <a:r>
              <a:rPr lang="nl-NL" dirty="0"/>
              <a:t> </a:t>
            </a:r>
            <a:r>
              <a:rPr lang="nl-NL" dirty="0" smtClean="0"/>
              <a:t/>
            </a:r>
            <a:br>
              <a:rPr lang="nl-NL" dirty="0" smtClean="0"/>
            </a:br>
            <a:r>
              <a:rPr lang="nl-NL" dirty="0" smtClean="0"/>
              <a:t>min </a:t>
            </a:r>
            <a:r>
              <a:rPr lang="nl-NL" dirty="0" err="1"/>
              <a:t>ger</a:t>
            </a:r>
            <a:r>
              <a:rPr lang="nl-NL" dirty="0"/>
              <a:t> </a:t>
            </a:r>
            <a:r>
              <a:rPr lang="nl-NL" dirty="0" err="1"/>
              <a:t>wala</a:t>
            </a:r>
            <a:r>
              <a:rPr lang="nl-NL" dirty="0"/>
              <a:t> </a:t>
            </a:r>
            <a:r>
              <a:rPr lang="nl-NL" dirty="0" err="1"/>
              <a:t>roekni</a:t>
            </a:r>
            <a:r>
              <a:rPr lang="nl-NL" dirty="0"/>
              <a:t> </a:t>
            </a:r>
            <a:r>
              <a:rPr lang="nl-NL" dirty="0" err="1"/>
              <a:t>jekoen</a:t>
            </a:r>
            <a:r>
              <a:rPr lang="nl-NL" dirty="0"/>
              <a:t> </a:t>
            </a:r>
            <a:r>
              <a:rPr lang="nl-NL" dirty="0" err="1" smtClean="0"/>
              <a:t>lina</a:t>
            </a:r>
            <a:r>
              <a:rPr lang="nl-NL" dirty="0" smtClean="0"/>
              <a:t>…</a:t>
            </a:r>
            <a:br>
              <a:rPr lang="nl-NL" dirty="0" smtClean="0"/>
            </a:br>
            <a:r>
              <a:rPr lang="nl-NL" sz="3100" i="1" dirty="0" smtClean="0"/>
              <a:t>Wees </a:t>
            </a:r>
            <a:r>
              <a:rPr lang="nl-NL" sz="3100" i="1" dirty="0"/>
              <a:t>koning over ons leven en door de kracht van Uw Geest </a:t>
            </a:r>
            <a:r>
              <a:rPr lang="nl-NL" sz="3100" i="1" dirty="0" smtClean="0"/>
              <a:t/>
            </a:r>
            <a:br>
              <a:rPr lang="nl-NL" sz="3100" i="1" dirty="0" smtClean="0"/>
            </a:br>
            <a:r>
              <a:rPr lang="nl-NL" sz="3100" i="1" dirty="0" smtClean="0"/>
              <a:t>leef </a:t>
            </a:r>
            <a:r>
              <a:rPr lang="nl-NL" sz="3100" i="1" dirty="0"/>
              <a:t>in ons. Woon in ons hart, in ons hele hart en vervul ons</a:t>
            </a:r>
            <a:r>
              <a:rPr lang="nl-NL" sz="2700" i="1" dirty="0"/>
              <a:t>.</a:t>
            </a:r>
          </a:p>
        </p:txBody>
      </p:sp>
    </p:spTree>
    <p:extLst>
      <p:ext uri="{BB962C8B-B14F-4D97-AF65-F5344CB8AC3E}">
        <p14:creationId xmlns:p14="http://schemas.microsoft.com/office/powerpoint/2010/main" val="351544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964488" cy="4738538"/>
          </a:xfrm>
        </p:spPr>
        <p:txBody>
          <a:bodyPr>
            <a:normAutofit fontScale="90000"/>
          </a:bodyPr>
          <a:lstStyle/>
          <a:p>
            <a:r>
              <a:rPr lang="ar-SY" dirty="0"/>
              <a:t>املك فى القلب وعلمنا ندى لك راحتك فى كياننا</a:t>
            </a:r>
            <a:br>
              <a:rPr lang="ar-SY" dirty="0"/>
            </a:br>
            <a:r>
              <a:rPr lang="nl-NL" dirty="0" smtClean="0"/>
              <a:t>…</a:t>
            </a:r>
            <a:r>
              <a:rPr lang="nl-NL" dirty="0" err="1" smtClean="0"/>
              <a:t>Imloek</a:t>
            </a:r>
            <a:r>
              <a:rPr lang="nl-NL" dirty="0" smtClean="0"/>
              <a:t> </a:t>
            </a:r>
            <a:r>
              <a:rPr lang="nl-NL" dirty="0"/>
              <a:t>fil </a:t>
            </a:r>
            <a:r>
              <a:rPr lang="nl-NL" dirty="0" err="1"/>
              <a:t>albi</a:t>
            </a:r>
            <a:r>
              <a:rPr lang="nl-NL" dirty="0"/>
              <a:t> </a:t>
            </a:r>
            <a:r>
              <a:rPr lang="nl-NL" dirty="0" err="1"/>
              <a:t>wiallemna</a:t>
            </a:r>
            <a:r>
              <a:rPr lang="nl-NL" dirty="0"/>
              <a:t> </a:t>
            </a:r>
            <a:r>
              <a:rPr lang="nl-NL" dirty="0" smtClean="0"/>
              <a:t/>
            </a:r>
            <a:br>
              <a:rPr lang="nl-NL" dirty="0" smtClean="0"/>
            </a:br>
            <a:r>
              <a:rPr lang="nl-NL" dirty="0" err="1" smtClean="0"/>
              <a:t>nedilak</a:t>
            </a:r>
            <a:r>
              <a:rPr lang="nl-NL" dirty="0" smtClean="0"/>
              <a:t> </a:t>
            </a:r>
            <a:r>
              <a:rPr lang="nl-NL" dirty="0" err="1"/>
              <a:t>rahtak</a:t>
            </a:r>
            <a:r>
              <a:rPr lang="nl-NL" dirty="0"/>
              <a:t> </a:t>
            </a:r>
            <a:r>
              <a:rPr lang="nl-NL" dirty="0" err="1"/>
              <a:t>fi</a:t>
            </a:r>
            <a:r>
              <a:rPr lang="nl-NL" dirty="0"/>
              <a:t> </a:t>
            </a:r>
            <a:r>
              <a:rPr lang="nl-NL" dirty="0" err="1"/>
              <a:t>kajanna</a:t>
            </a:r>
            <a:r>
              <a:rPr lang="nl-NL" dirty="0"/>
              <a:t/>
            </a:r>
            <a:br>
              <a:rPr lang="nl-NL" dirty="0"/>
            </a:br>
            <a:r>
              <a:rPr lang="ar-SY" dirty="0"/>
              <a:t>نور اذهاننا وفهمنا واتعامل مع بطء ايماننا</a:t>
            </a:r>
            <a:br>
              <a:rPr lang="ar-SY" dirty="0"/>
            </a:br>
            <a:r>
              <a:rPr lang="nl-NL" dirty="0" err="1"/>
              <a:t>Nawar</a:t>
            </a:r>
            <a:r>
              <a:rPr lang="nl-NL" dirty="0"/>
              <a:t> </a:t>
            </a:r>
            <a:r>
              <a:rPr lang="nl-NL" dirty="0" err="1"/>
              <a:t>azhannao</a:t>
            </a:r>
            <a:r>
              <a:rPr lang="nl-NL" dirty="0"/>
              <a:t> </a:t>
            </a:r>
            <a:r>
              <a:rPr lang="nl-NL" dirty="0" err="1"/>
              <a:t>fahhimna</a:t>
            </a:r>
            <a:r>
              <a:rPr lang="nl-NL" dirty="0"/>
              <a:t> </a:t>
            </a:r>
            <a:r>
              <a:rPr lang="nl-NL" dirty="0" smtClean="0"/>
              <a:t/>
            </a:r>
            <a:br>
              <a:rPr lang="nl-NL" dirty="0" smtClean="0"/>
            </a:br>
            <a:r>
              <a:rPr lang="nl-NL" dirty="0" err="1" smtClean="0"/>
              <a:t>wet’amel</a:t>
            </a:r>
            <a:r>
              <a:rPr lang="nl-NL" dirty="0" smtClean="0"/>
              <a:t> </a:t>
            </a:r>
            <a:r>
              <a:rPr lang="nl-NL" dirty="0"/>
              <a:t>ma </a:t>
            </a:r>
            <a:r>
              <a:rPr lang="nl-NL" dirty="0" smtClean="0"/>
              <a:t>boet’ </a:t>
            </a:r>
            <a:r>
              <a:rPr lang="nl-NL" dirty="0" err="1" smtClean="0"/>
              <a:t>iemanna</a:t>
            </a:r>
            <a:r>
              <a:rPr lang="nl-NL" dirty="0" smtClean="0"/>
              <a:t/>
            </a:r>
            <a:br>
              <a:rPr lang="nl-NL" dirty="0" smtClean="0"/>
            </a:br>
            <a:r>
              <a:rPr lang="nl-NL" sz="3100" i="1" dirty="0" smtClean="0"/>
              <a:t>Help </a:t>
            </a:r>
            <a:r>
              <a:rPr lang="nl-NL" sz="3100" i="1" dirty="0"/>
              <a:t>ons om onszelf over te geven aan U. Verlicht ons verstand en leer ons en versterk ons geloof.</a:t>
            </a:r>
          </a:p>
        </p:txBody>
      </p:sp>
    </p:spTree>
    <p:extLst>
      <p:ext uri="{BB962C8B-B14F-4D97-AF65-F5344CB8AC3E}">
        <p14:creationId xmlns:p14="http://schemas.microsoft.com/office/powerpoint/2010/main" val="362024550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70</Words>
  <Application>Microsoft Office PowerPoint</Application>
  <PresentationFormat>Diavoorstelling (4:3)</PresentationFormat>
  <Paragraphs>13</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Kantoorthema</vt:lpstr>
      <vt:lpstr>Boek 2 lied 156  Ashwa lilbaraka     اشواق للبركة</vt:lpstr>
      <vt:lpstr>1_اشواق للبركة جوانا تشبعنا رضى وتفيض فينا Ashwa’ lilbaraka djoewana  teshbena rida wetfied fina تغمرنا البركه وتملانا انهارها تفيض من حوالينا Toegmoerna barakaoe temlana  anharha tefied min hawalina………. Er is verlangen in ons naar de zegen. U vervult ons met tevredenheid. Rivieren van zegen stromen over ons heen</vt:lpstr>
      <vt:lpstr>وبروحك تثمرفي حياتنا وتبين ثمر الروح فينا …….Webroehak toethmer fihajatna wetbajen thamer erroeh fina وبنعطش لحياة البركة مئة ضعف واكتر تدينا Webnetash lihajatel baraka  miet dafi oeakter ted dina en door Uw Geest wordt U vruchtbaar in ons leven, en wij dorsten naar het leven van de zegen, 100-voudig geeft U ons en meer.</vt:lpstr>
      <vt:lpstr>القرار refrein أؤمر بالبركه فى ايامنا ارجع بمراحمك واحيينا o’moer bilbarakaf ajamna  irdja bimarahmak weh iena  اشراقة وجهك نستنى ونتوب وتعالج اراضينا Ishraqet wadjhak nestanna  wentoeb wetaledj aradina Spreek zegen in onze dagen, kom terug met uw genade en maak ons levend. Wij wachten op uw lichtend aangezicht, en wij bekeren ons, en U heelt ons land.</vt:lpstr>
      <vt:lpstr>2_عايزينك تجي بسلطانك تُؤمر لحايتنا بحرية Aizienek tigib soeltanek  toemoer lihajatnab hoeri-ja نثبت في الحق يحررنا من كل خطية وعبودية Nethbet filhaqqi jeharrarna  min koeli gati-ja weoeboedi-ja…. Wij willen dat U komt met uw macht en bevel van bevrijding in ons leven. Dat we vast blijven in de waarheid, die ons vrijmaakt van elke zonde en verslaving</vt:lpstr>
      <vt:lpstr>من كذب وباطل نقينا وبروح الحق تنورنا …Min kizbi wibatel naqqina  wibroehel haqqi tnaowarna ارسل كلماتك واشفينا اظهر في سلوكنا وغيرنا Irsel kalimatek weshfina  izhar fi sloeknao gai-jarna van leugen en ijdelheid maak ons rein; en door de Geest van de waarheid, verlicht ons. Zend uw woord en genees ons, wees zichtbaar in onze daden en verander ons.</vt:lpstr>
      <vt:lpstr>القرار refrein أؤمر بالبركه فى ايامنا ارجع بمراحمك واحيينا o’moer bilbarakaf ajamna  irdja bimarahmak weh iena  اشراقة وجهك نستنى ونتوب وتعالج اراضينا Ishraqet wadjhak nestanna  wentoeb wetaledj aradina Spreek zegen in onze dagen, kom terug met uw genade en maak ons levend. Wij wachten op uw lichtend aangezicht, en wij bekeren ons, en U heelt ons land.</vt:lpstr>
      <vt:lpstr>3_عايزينك تملك فى حياتنا وبقوة روحك عيش فينا Aizinek toemloek fi hajatna  we bi-oe-wet roehak iesh fina تسكن فى القلب وتملانا من غير ولاركن يكون لينا Teskoen fil albi wetemlana  min ger wala roekni jekoen lina… Wees koning over ons leven en door de kracht van Uw Geest  leef in ons. Woon in ons hart, in ons hele hart en vervul ons.</vt:lpstr>
      <vt:lpstr>املك فى القلب وعلمنا ندى لك راحتك فى كياننا …Imloek fil albi wiallemna  nedilak rahtak fi kajanna نور اذهاننا وفهمنا واتعامل مع بطء ايماننا Nawar azhannao fahhimna  wet’amel ma boet’ iemanna Help ons om onszelf over te geven aan U. Verlicht ons verstand en leer ons en versterk ons geloof.</vt:lpstr>
      <vt:lpstr>القرار refrein أؤمر بالبركه فى ايامنا ارجع بمراحمك واحيينا o’moer bilbarakaf ajamna  irdja bimarahmak weh iena  اشراقة وجهك نستنى ونتوب وتعالج اراضينا Ishraqet wadjhak nestanna  wentoeb wetaledj aradina Spreek zegen in onze dagen, kom terug met uw genade en maak ons levend. Wij wachten op uw lichtend aangezicht, en wij bekeren ons, en U heelt ons land.</vt:lpstr>
      <vt:lpstr>4_نكرز بكلامك بجساره نزرع والمجد يكون لاسمك Nekriz bikalamek bidjasara  nizra wilmadjdi jekoen lismak وبقوه روحك بحراره نحصد ونفوس تعرف شخصك Webi-oewetroehak biharara  noehsed wi nefoes teraf shagsak… Wij verkondigen met moed uw woord. Wij zaaien en de eer komt uw naam toe. En door de kracht van uw Geest oogsten wij en zielen leren U kennen. </vt:lpstr>
      <vt:lpstr>قوينا فنعمل اعمالك تدينا كمان اعظم منها …Awina fa nemal amalak  teddina kamaan azam minha وحياتنا توافق افكارك وايماننا يزيد ونتممها Wehajatna tewafek afkarak  w’-iemanna jezied wen tammemha Geef ons kracht om uw werken te doen, u geeft ons om nog grotere daarvan te doen. Moge ons leven overeenkomen met Uw gedachten. Moge ons geloof sterk worden om dat te vervullen</vt:lpstr>
      <vt:lpstr>القرار refrein أؤمر بالبركه فى ايامنا ارجع بمراحمك واحيينا o’moer bilbarakaf ajamna  irdja bimarahmak weh iena  اشراقة وجهك نستنى ونتوب وتعالج اراضينا Ishraqet wadjhak nestanna  wentoeb wetaledj aradina Spreek zegen in onze dagen, kom terug met uw genade en maak ons levend. Wij wachten op uw lichtend aangezicht, en wij bekeren ons, en U heelt ons land.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2  Ashwa lilbaraka     اشواق للبركة</dc:title>
  <dc:creator>Gebruiker</dc:creator>
  <cp:lastModifiedBy>Gebruiker</cp:lastModifiedBy>
  <cp:revision>12</cp:revision>
  <dcterms:created xsi:type="dcterms:W3CDTF">2013-09-05T10:15:20Z</dcterms:created>
  <dcterms:modified xsi:type="dcterms:W3CDTF">2017-11-29T09:53:24Z</dcterms:modified>
</cp:coreProperties>
</file>