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6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29079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2959326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67104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165554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64040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EF891EC-98EC-4364-8926-15E3D96FF4A3}" type="datetimeFigureOut">
              <a:rPr lang="nl-NL" smtClean="0"/>
              <a:t>25-5-2016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97268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EF891EC-98EC-4364-8926-15E3D96FF4A3}" type="datetimeFigureOut">
              <a:rPr lang="nl-NL" smtClean="0"/>
              <a:t>25-5-2016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11376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EF891EC-98EC-4364-8926-15E3D96FF4A3}" type="datetimeFigureOut">
              <a:rPr lang="nl-NL" smtClean="0"/>
              <a:t>25-5-2016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146448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EF891EC-98EC-4364-8926-15E3D96FF4A3}" type="datetimeFigureOut">
              <a:rPr lang="nl-NL" smtClean="0"/>
              <a:t>25-5-2016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221865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EF891EC-98EC-4364-8926-15E3D96FF4A3}" type="datetimeFigureOut">
              <a:rPr lang="nl-NL" smtClean="0"/>
              <a:t>25-5-2016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92537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EF891EC-98EC-4364-8926-15E3D96FF4A3}" type="datetimeFigureOut">
              <a:rPr lang="nl-NL" smtClean="0"/>
              <a:t>25-5-2016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C170B6-F819-4579-AD72-61594E6CC9F1}" type="slidenum">
              <a:rPr lang="nl-NL" smtClean="0"/>
              <a:t>‹nr.›</a:t>
            </a:fld>
            <a:endParaRPr lang="nl-NL"/>
          </a:p>
        </p:txBody>
      </p:sp>
    </p:spTree>
    <p:extLst>
      <p:ext uri="{BB962C8B-B14F-4D97-AF65-F5344CB8AC3E}">
        <p14:creationId xmlns:p14="http://schemas.microsoft.com/office/powerpoint/2010/main" val="68654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891EC-98EC-4364-8926-15E3D96FF4A3}" type="datetimeFigureOut">
              <a:rPr lang="nl-NL" smtClean="0"/>
              <a:t>25-5-2016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170B6-F819-4579-AD72-61594E6CC9F1}" type="slidenum">
              <a:rPr lang="nl-NL" smtClean="0"/>
              <a:t>‹nr.›</a:t>
            </a:fld>
            <a:endParaRPr lang="nl-NL"/>
          </a:p>
        </p:txBody>
      </p:sp>
    </p:spTree>
    <p:extLst>
      <p:ext uri="{BB962C8B-B14F-4D97-AF65-F5344CB8AC3E}">
        <p14:creationId xmlns:p14="http://schemas.microsoft.com/office/powerpoint/2010/main" val="316425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218258"/>
          </a:xfrm>
        </p:spPr>
        <p:txBody>
          <a:bodyPr/>
          <a:lstStyle/>
          <a:p>
            <a:r>
              <a:rPr lang="nl-NL" dirty="0" smtClean="0"/>
              <a:t>boek </a:t>
            </a:r>
            <a:r>
              <a:rPr lang="nl-NL" dirty="0"/>
              <a:t>2 lied 39  - </a:t>
            </a:r>
            <a:r>
              <a:rPr lang="nl-NL" dirty="0" err="1"/>
              <a:t>Malikel</a:t>
            </a:r>
            <a:r>
              <a:rPr lang="nl-NL" dirty="0"/>
              <a:t> </a:t>
            </a:r>
            <a:r>
              <a:rPr lang="nl-NL" dirty="0" err="1"/>
              <a:t>moeloek</a:t>
            </a:r>
            <a:r>
              <a:rPr lang="nl-NL" dirty="0"/>
              <a:t> </a:t>
            </a:r>
            <a:r>
              <a:rPr lang="nl-NL" dirty="0" smtClean="0"/>
              <a:t/>
            </a:r>
            <a:br>
              <a:rPr lang="nl-NL" dirty="0" smtClean="0"/>
            </a:br>
            <a:r>
              <a:rPr lang="ar-SY" dirty="0"/>
              <a:t>ملك الملوك </a:t>
            </a:r>
            <a:endParaRPr lang="nl-NL" dirty="0"/>
          </a:p>
        </p:txBody>
      </p:sp>
    </p:spTree>
    <p:extLst>
      <p:ext uri="{BB962C8B-B14F-4D97-AF65-F5344CB8AC3E}">
        <p14:creationId xmlns:p14="http://schemas.microsoft.com/office/powerpoint/2010/main" val="1296727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5112568"/>
          </a:xfrm>
        </p:spPr>
        <p:txBody>
          <a:bodyPr>
            <a:normAutofit fontScale="90000"/>
          </a:bodyPr>
          <a:lstStyle/>
          <a:p>
            <a:r>
              <a:rPr lang="ar-SY" dirty="0"/>
              <a:t>ملك الملوك وجلالك مالي الوجود حوالينا</a:t>
            </a:r>
            <a:br>
              <a:rPr lang="ar-SY" dirty="0"/>
            </a:br>
            <a:r>
              <a:rPr lang="nl-NL" dirty="0" err="1" smtClean="0"/>
              <a:t>Malikiel</a:t>
            </a:r>
            <a:r>
              <a:rPr lang="nl-NL" dirty="0" smtClean="0"/>
              <a:t> </a:t>
            </a:r>
            <a:r>
              <a:rPr lang="nl-NL" dirty="0" err="1"/>
              <a:t>moeloek</a:t>
            </a:r>
            <a:r>
              <a:rPr lang="nl-NL" dirty="0"/>
              <a:t> </a:t>
            </a:r>
            <a:r>
              <a:rPr lang="nl-NL" dirty="0" err="1"/>
              <a:t>wi</a:t>
            </a:r>
            <a:r>
              <a:rPr lang="nl-NL" dirty="0"/>
              <a:t> </a:t>
            </a:r>
            <a:r>
              <a:rPr lang="nl-NL" dirty="0" err="1" smtClean="0"/>
              <a:t>galalaak</a:t>
            </a:r>
            <a:r>
              <a:rPr lang="nl-NL" dirty="0" smtClean="0"/>
              <a:t>,</a:t>
            </a:r>
            <a:br>
              <a:rPr lang="nl-NL" dirty="0" smtClean="0"/>
            </a:br>
            <a:r>
              <a:rPr lang="nl-NL" dirty="0" smtClean="0"/>
              <a:t> </a:t>
            </a:r>
            <a:r>
              <a:rPr lang="nl-NL" dirty="0" err="1"/>
              <a:t>malil</a:t>
            </a:r>
            <a:r>
              <a:rPr lang="nl-NL" dirty="0"/>
              <a:t> </a:t>
            </a:r>
            <a:r>
              <a:rPr lang="nl-NL" dirty="0" err="1"/>
              <a:t>wogoed</a:t>
            </a:r>
            <a:r>
              <a:rPr lang="nl-NL" dirty="0"/>
              <a:t> </a:t>
            </a:r>
            <a:r>
              <a:rPr lang="nl-NL" dirty="0" err="1" smtClean="0"/>
              <a:t>hawaliena</a:t>
            </a:r>
            <a:r>
              <a:rPr lang="nl-NL" dirty="0"/>
              <a:t/>
            </a:r>
            <a:br>
              <a:rPr lang="nl-NL" dirty="0"/>
            </a:br>
            <a:r>
              <a:rPr lang="nl-NL" dirty="0"/>
              <a:t>x2 </a:t>
            </a:r>
            <a:r>
              <a:rPr lang="ar-SY" dirty="0"/>
              <a:t>وجبال بتدوب قدامك اسمك عالي يا فادينا</a:t>
            </a:r>
            <a:br>
              <a:rPr lang="ar-SY" dirty="0"/>
            </a:br>
            <a:r>
              <a:rPr lang="nl-NL" dirty="0" err="1" smtClean="0"/>
              <a:t>Wedjibal</a:t>
            </a:r>
            <a:r>
              <a:rPr lang="nl-NL" dirty="0" smtClean="0"/>
              <a:t> </a:t>
            </a:r>
            <a:r>
              <a:rPr lang="nl-NL" dirty="0" err="1"/>
              <a:t>betdoeb</a:t>
            </a:r>
            <a:r>
              <a:rPr lang="nl-NL" dirty="0"/>
              <a:t> </a:t>
            </a:r>
            <a:r>
              <a:rPr lang="nl-NL" dirty="0" err="1" smtClean="0"/>
              <a:t>oedamak</a:t>
            </a:r>
            <a:r>
              <a:rPr lang="nl-NL" dirty="0" smtClean="0"/>
              <a:t>,</a:t>
            </a:r>
            <a:br>
              <a:rPr lang="nl-NL" dirty="0" smtClean="0"/>
            </a:br>
            <a:r>
              <a:rPr lang="nl-NL" dirty="0" smtClean="0"/>
              <a:t> </a:t>
            </a:r>
            <a:r>
              <a:rPr lang="nl-NL" dirty="0" err="1"/>
              <a:t>ismak</a:t>
            </a:r>
            <a:r>
              <a:rPr lang="nl-NL" dirty="0"/>
              <a:t> </a:t>
            </a:r>
            <a:r>
              <a:rPr lang="nl-NL" dirty="0" err="1"/>
              <a:t>ali</a:t>
            </a:r>
            <a:r>
              <a:rPr lang="nl-NL" dirty="0"/>
              <a:t> ja </a:t>
            </a:r>
            <a:r>
              <a:rPr lang="nl-NL" dirty="0" err="1" smtClean="0"/>
              <a:t>fadiena</a:t>
            </a:r>
            <a:r>
              <a:rPr lang="nl-NL" dirty="0" smtClean="0"/>
              <a:t> 2x</a:t>
            </a:r>
            <a:br>
              <a:rPr lang="nl-NL" dirty="0" smtClean="0"/>
            </a:br>
            <a:r>
              <a:rPr lang="nl-NL" sz="3100" i="1" dirty="0" smtClean="0"/>
              <a:t>Koning </a:t>
            </a:r>
            <a:r>
              <a:rPr lang="nl-NL" sz="3100" i="1" dirty="0"/>
              <a:t>der koningen bent </a:t>
            </a:r>
            <a:r>
              <a:rPr lang="nl-NL" sz="3100" i="1" dirty="0" smtClean="0"/>
              <a:t>U </a:t>
            </a:r>
            <a:r>
              <a:rPr lang="nl-NL" sz="3100" i="1" dirty="0"/>
              <a:t>en uw majesteit vult het </a:t>
            </a:r>
            <a:r>
              <a:rPr lang="nl-NL" sz="3100" i="1" dirty="0" smtClean="0"/>
              <a:t>heelal </a:t>
            </a:r>
            <a:r>
              <a:rPr lang="nl-NL" sz="3100" i="1" dirty="0"/>
              <a:t>om ons heen. Bergen smelten voor </a:t>
            </a:r>
            <a:r>
              <a:rPr lang="nl-NL" sz="3100" i="1" dirty="0" smtClean="0"/>
              <a:t>U, </a:t>
            </a:r>
            <a:r>
              <a:rPr lang="nl-NL" sz="3100" i="1" dirty="0"/>
              <a:t>uw </a:t>
            </a:r>
            <a:r>
              <a:rPr lang="nl-NL" sz="3100" i="1" dirty="0" smtClean="0"/>
              <a:t>naam </a:t>
            </a:r>
            <a:r>
              <a:rPr lang="nl-NL" sz="3100" i="1" dirty="0"/>
              <a:t>is </a:t>
            </a:r>
            <a:r>
              <a:rPr lang="nl-NL" sz="3100" i="1" dirty="0" smtClean="0"/>
              <a:t>verheven, onze Verlosser</a:t>
            </a:r>
            <a:r>
              <a:rPr lang="nl-NL" sz="3100" i="1" dirty="0"/>
              <a:t>.</a:t>
            </a:r>
          </a:p>
        </p:txBody>
      </p:sp>
    </p:spTree>
    <p:extLst>
      <p:ext uri="{BB962C8B-B14F-4D97-AF65-F5344CB8AC3E}">
        <p14:creationId xmlns:p14="http://schemas.microsoft.com/office/powerpoint/2010/main" val="3472261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4738538"/>
          </a:xfrm>
        </p:spPr>
        <p:txBody>
          <a:bodyPr>
            <a:normAutofit fontScale="90000"/>
          </a:bodyPr>
          <a:lstStyle/>
          <a:p>
            <a:r>
              <a:rPr lang="ar-SY" dirty="0" smtClean="0"/>
              <a:t>دي </a:t>
            </a:r>
            <a:r>
              <a:rPr lang="ar-SY" dirty="0"/>
              <a:t>الأنهار بتصقف لك كل الآلات تعزف لك</a:t>
            </a:r>
            <a:br>
              <a:rPr lang="ar-SY" dirty="0"/>
            </a:br>
            <a:r>
              <a:rPr lang="nl-NL" dirty="0"/>
              <a:t>Dil </a:t>
            </a:r>
            <a:r>
              <a:rPr lang="nl-NL" dirty="0" err="1"/>
              <a:t>anhaar</a:t>
            </a:r>
            <a:r>
              <a:rPr lang="nl-NL" dirty="0"/>
              <a:t> </a:t>
            </a:r>
            <a:r>
              <a:rPr lang="nl-NL" dirty="0" err="1" smtClean="0"/>
              <a:t>bietsa-aflaak</a:t>
            </a:r>
            <a:r>
              <a:rPr lang="nl-NL" dirty="0" smtClean="0"/>
              <a:t> </a:t>
            </a:r>
            <a:r>
              <a:rPr lang="nl-NL" dirty="0" err="1"/>
              <a:t>koelil</a:t>
            </a:r>
            <a:r>
              <a:rPr lang="nl-NL" dirty="0"/>
              <a:t> </a:t>
            </a:r>
            <a:r>
              <a:rPr lang="nl-NL" dirty="0" err="1"/>
              <a:t>alaat</a:t>
            </a:r>
            <a:r>
              <a:rPr lang="nl-NL" dirty="0"/>
              <a:t> </a:t>
            </a:r>
            <a:r>
              <a:rPr lang="nl-NL" dirty="0" err="1" smtClean="0"/>
              <a:t>ta’azeflaak</a:t>
            </a:r>
            <a:r>
              <a:rPr lang="nl-NL" dirty="0"/>
              <a:t/>
            </a:r>
            <a:br>
              <a:rPr lang="nl-NL" dirty="0"/>
            </a:br>
            <a:r>
              <a:rPr lang="ar-SY" dirty="0"/>
              <a:t>ويارب بكلمة منك كل الملوك تخضع لك</a:t>
            </a:r>
            <a:br>
              <a:rPr lang="ar-SY" dirty="0"/>
            </a:br>
            <a:r>
              <a:rPr lang="nl-NL" dirty="0" err="1" smtClean="0"/>
              <a:t>Wejarabibi</a:t>
            </a:r>
            <a:r>
              <a:rPr lang="nl-NL" dirty="0" smtClean="0"/>
              <a:t> </a:t>
            </a:r>
            <a:r>
              <a:rPr lang="nl-NL" dirty="0" err="1"/>
              <a:t>kilma</a:t>
            </a:r>
            <a:r>
              <a:rPr lang="nl-NL" dirty="0"/>
              <a:t> </a:t>
            </a:r>
            <a:r>
              <a:rPr lang="nl-NL" dirty="0" err="1" smtClean="0"/>
              <a:t>minaak</a:t>
            </a:r>
            <a:r>
              <a:rPr lang="nl-NL" dirty="0" smtClean="0"/>
              <a:t>, </a:t>
            </a:r>
            <a:br>
              <a:rPr lang="nl-NL" dirty="0" smtClean="0"/>
            </a:br>
            <a:r>
              <a:rPr lang="nl-NL" dirty="0" err="1" smtClean="0"/>
              <a:t>koelil</a:t>
            </a:r>
            <a:r>
              <a:rPr lang="nl-NL" dirty="0" smtClean="0"/>
              <a:t> </a:t>
            </a:r>
            <a:r>
              <a:rPr lang="nl-NL" dirty="0" err="1"/>
              <a:t>moeloek</a:t>
            </a:r>
            <a:r>
              <a:rPr lang="nl-NL" dirty="0"/>
              <a:t> </a:t>
            </a:r>
            <a:r>
              <a:rPr lang="nl-NL" dirty="0" err="1" smtClean="0"/>
              <a:t>tegdalaak</a:t>
            </a:r>
            <a:r>
              <a:rPr lang="nl-NL" dirty="0"/>
              <a:t/>
            </a:r>
            <a:br>
              <a:rPr lang="nl-NL" dirty="0"/>
            </a:br>
            <a:r>
              <a:rPr lang="nl-NL" sz="3100" i="1" dirty="0"/>
              <a:t>De rivieren klappen voor U. alle instrumenten spelen voor U. en Heer door een woord van U buigen alle koningen voor U. </a:t>
            </a:r>
          </a:p>
        </p:txBody>
      </p:sp>
    </p:spTree>
    <p:extLst>
      <p:ext uri="{BB962C8B-B14F-4D97-AF65-F5344CB8AC3E}">
        <p14:creationId xmlns:p14="http://schemas.microsoft.com/office/powerpoint/2010/main" val="382527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640960" cy="4365104"/>
          </a:xfrm>
        </p:spPr>
        <p:txBody>
          <a:bodyPr>
            <a:normAutofit/>
          </a:bodyPr>
          <a:lstStyle/>
          <a:p>
            <a:r>
              <a:rPr lang="ar-SY" dirty="0"/>
              <a:t>انت عالي ... فوق كل اسم مهما يكون</a:t>
            </a:r>
            <a:br>
              <a:rPr lang="ar-SY" dirty="0"/>
            </a:br>
            <a:r>
              <a:rPr lang="nl-NL" dirty="0" err="1"/>
              <a:t>Inta</a:t>
            </a:r>
            <a:r>
              <a:rPr lang="nl-NL" dirty="0"/>
              <a:t> </a:t>
            </a:r>
            <a:r>
              <a:rPr lang="nl-NL" dirty="0" err="1"/>
              <a:t>ali</a:t>
            </a:r>
            <a:r>
              <a:rPr lang="nl-NL" dirty="0"/>
              <a:t> </a:t>
            </a:r>
            <a:r>
              <a:rPr lang="nl-NL" dirty="0" err="1"/>
              <a:t>foe</a:t>
            </a:r>
            <a:r>
              <a:rPr lang="nl-NL" dirty="0"/>
              <a:t> </a:t>
            </a:r>
            <a:r>
              <a:rPr lang="nl-NL" dirty="0" err="1"/>
              <a:t>koeli</a:t>
            </a:r>
            <a:r>
              <a:rPr lang="nl-NL" dirty="0"/>
              <a:t> </a:t>
            </a:r>
            <a:r>
              <a:rPr lang="nl-NL" dirty="0" err="1"/>
              <a:t>ismi</a:t>
            </a:r>
            <a:r>
              <a:rPr lang="nl-NL" dirty="0"/>
              <a:t> </a:t>
            </a:r>
            <a:r>
              <a:rPr lang="nl-NL" dirty="0" err="1"/>
              <a:t>mahmai</a:t>
            </a:r>
            <a:r>
              <a:rPr lang="nl-NL" dirty="0"/>
              <a:t> koen </a:t>
            </a:r>
            <a:br>
              <a:rPr lang="nl-NL" dirty="0"/>
            </a:br>
            <a:r>
              <a:rPr lang="ar-SY" dirty="0"/>
              <a:t>عالي ... فوق السحاب ومالي الكون</a:t>
            </a:r>
            <a:br>
              <a:rPr lang="ar-SY" dirty="0"/>
            </a:br>
            <a:r>
              <a:rPr lang="nl-NL" dirty="0" err="1"/>
              <a:t>Aaali</a:t>
            </a:r>
            <a:r>
              <a:rPr lang="nl-NL" dirty="0"/>
              <a:t> </a:t>
            </a:r>
            <a:r>
              <a:rPr lang="nl-NL" dirty="0" err="1"/>
              <a:t>foe-essahaab</a:t>
            </a:r>
            <a:r>
              <a:rPr lang="nl-NL" dirty="0"/>
              <a:t> </a:t>
            </a:r>
            <a:r>
              <a:rPr lang="nl-NL" dirty="0" err="1"/>
              <a:t>wemalil</a:t>
            </a:r>
            <a:r>
              <a:rPr lang="nl-NL" dirty="0"/>
              <a:t> koon</a:t>
            </a:r>
            <a:r>
              <a:rPr lang="nl-NL" sz="4900" dirty="0"/>
              <a:t/>
            </a:r>
            <a:br>
              <a:rPr lang="nl-NL" sz="4900" dirty="0"/>
            </a:br>
            <a:r>
              <a:rPr lang="nl-NL" sz="2800" i="1" dirty="0">
                <a:solidFill>
                  <a:prstClr val="black"/>
                </a:solidFill>
              </a:rPr>
              <a:t>U bent verheven boven elke naam. Verheven boven de volken en vult het heelal.</a:t>
            </a:r>
            <a:endParaRPr lang="nl-NL" sz="2800" dirty="0"/>
          </a:p>
        </p:txBody>
      </p:sp>
    </p:spTree>
    <p:extLst>
      <p:ext uri="{BB962C8B-B14F-4D97-AF65-F5344CB8AC3E}">
        <p14:creationId xmlns:p14="http://schemas.microsoft.com/office/powerpoint/2010/main" val="275605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78498"/>
          </a:xfrm>
        </p:spPr>
        <p:txBody>
          <a:bodyPr/>
          <a:lstStyle/>
          <a:p>
            <a:r>
              <a:rPr lang="ar-SY" dirty="0">
                <a:solidFill>
                  <a:prstClr val="black"/>
                </a:solidFill>
              </a:rPr>
              <a:t>عالي ... هاتشوف ملكك كل العيون</a:t>
            </a:r>
            <a:br>
              <a:rPr lang="ar-SY" dirty="0">
                <a:solidFill>
                  <a:prstClr val="black"/>
                </a:solidFill>
              </a:rPr>
            </a:br>
            <a:r>
              <a:rPr lang="nl-NL" dirty="0" err="1">
                <a:solidFill>
                  <a:prstClr val="black"/>
                </a:solidFill>
              </a:rPr>
              <a:t>Aaali</a:t>
            </a:r>
            <a:r>
              <a:rPr lang="nl-NL" dirty="0">
                <a:solidFill>
                  <a:prstClr val="black"/>
                </a:solidFill>
              </a:rPr>
              <a:t> </a:t>
            </a:r>
            <a:r>
              <a:rPr lang="nl-NL" dirty="0" err="1">
                <a:solidFill>
                  <a:prstClr val="black"/>
                </a:solidFill>
              </a:rPr>
              <a:t>hatshoef</a:t>
            </a:r>
            <a:r>
              <a:rPr lang="nl-NL" dirty="0">
                <a:solidFill>
                  <a:prstClr val="black"/>
                </a:solidFill>
              </a:rPr>
              <a:t> </a:t>
            </a:r>
            <a:r>
              <a:rPr lang="nl-NL" dirty="0" err="1">
                <a:solidFill>
                  <a:prstClr val="black"/>
                </a:solidFill>
              </a:rPr>
              <a:t>moelkak</a:t>
            </a:r>
            <a:r>
              <a:rPr lang="nl-NL" dirty="0">
                <a:solidFill>
                  <a:prstClr val="black"/>
                </a:solidFill>
              </a:rPr>
              <a:t> koel-lil </a:t>
            </a:r>
            <a:r>
              <a:rPr lang="nl-NL" dirty="0" err="1">
                <a:solidFill>
                  <a:prstClr val="black"/>
                </a:solidFill>
              </a:rPr>
              <a:t>oejoen</a:t>
            </a:r>
            <a:r>
              <a:rPr lang="nl-NL" dirty="0">
                <a:solidFill>
                  <a:prstClr val="black"/>
                </a:solidFill>
              </a:rPr>
              <a:t> </a:t>
            </a:r>
            <a:br>
              <a:rPr lang="nl-NL" dirty="0">
                <a:solidFill>
                  <a:prstClr val="black"/>
                </a:solidFill>
              </a:rPr>
            </a:br>
            <a:r>
              <a:rPr lang="nl-NL" dirty="0">
                <a:solidFill>
                  <a:prstClr val="black"/>
                </a:solidFill>
              </a:rPr>
              <a:t>x2 </a:t>
            </a:r>
            <a:r>
              <a:rPr lang="ar-SY" dirty="0">
                <a:solidFill>
                  <a:prstClr val="black"/>
                </a:solidFill>
              </a:rPr>
              <a:t>عالي </a:t>
            </a:r>
            <a:br>
              <a:rPr lang="ar-SY" dirty="0">
                <a:solidFill>
                  <a:prstClr val="black"/>
                </a:solidFill>
              </a:rPr>
            </a:br>
            <a:r>
              <a:rPr lang="nl-NL" dirty="0" err="1" smtClean="0">
                <a:solidFill>
                  <a:prstClr val="black"/>
                </a:solidFill>
              </a:rPr>
              <a:t>aa</a:t>
            </a:r>
            <a:r>
              <a:rPr lang="nl-NL" dirty="0" smtClean="0">
                <a:solidFill>
                  <a:prstClr val="black"/>
                </a:solidFill>
              </a:rPr>
              <a:t>-</a:t>
            </a:r>
            <a:r>
              <a:rPr lang="nl-NL" dirty="0" err="1" smtClean="0">
                <a:solidFill>
                  <a:prstClr val="black"/>
                </a:solidFill>
              </a:rPr>
              <a:t>aa</a:t>
            </a:r>
            <a:r>
              <a:rPr lang="nl-NL" dirty="0" smtClean="0">
                <a:solidFill>
                  <a:prstClr val="black"/>
                </a:solidFill>
              </a:rPr>
              <a:t>-</a:t>
            </a:r>
            <a:r>
              <a:rPr lang="nl-NL" dirty="0" err="1" smtClean="0">
                <a:solidFill>
                  <a:prstClr val="black"/>
                </a:solidFill>
              </a:rPr>
              <a:t>aa</a:t>
            </a:r>
            <a:r>
              <a:rPr lang="nl-NL" dirty="0" smtClean="0">
                <a:solidFill>
                  <a:prstClr val="black"/>
                </a:solidFill>
              </a:rPr>
              <a:t>-li </a:t>
            </a:r>
            <a:br>
              <a:rPr lang="nl-NL" dirty="0" smtClean="0">
                <a:solidFill>
                  <a:prstClr val="black"/>
                </a:solidFill>
              </a:rPr>
            </a:br>
            <a:r>
              <a:rPr lang="nl-NL" sz="2800" i="1" dirty="0" smtClean="0">
                <a:solidFill>
                  <a:prstClr val="black"/>
                </a:solidFill>
              </a:rPr>
              <a:t>Verheven </a:t>
            </a:r>
            <a:r>
              <a:rPr lang="nl-NL" sz="2800" i="1" dirty="0">
                <a:solidFill>
                  <a:prstClr val="black"/>
                </a:solidFill>
              </a:rPr>
              <a:t>en elk oog zal uw koningschap aanschouwen</a:t>
            </a:r>
            <a:r>
              <a:rPr lang="nl-NL" sz="2400" i="1" dirty="0">
                <a:solidFill>
                  <a:prstClr val="black"/>
                </a:solidFill>
              </a:rPr>
              <a:t>. </a:t>
            </a:r>
            <a:endParaRPr lang="nl-NL" dirty="0"/>
          </a:p>
        </p:txBody>
      </p:sp>
    </p:spTree>
    <p:extLst>
      <p:ext uri="{BB962C8B-B14F-4D97-AF65-F5344CB8AC3E}">
        <p14:creationId xmlns:p14="http://schemas.microsoft.com/office/powerpoint/2010/main" val="1523366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896544"/>
          </a:xfrm>
        </p:spPr>
        <p:txBody>
          <a:bodyPr>
            <a:normAutofit fontScale="90000"/>
          </a:bodyPr>
          <a:lstStyle/>
          <a:p>
            <a:r>
              <a:rPr lang="ar-SY" dirty="0"/>
              <a:t>ملك الملوك وجلالك مالي الوجود حوالينا</a:t>
            </a:r>
            <a:br>
              <a:rPr lang="ar-SY" dirty="0"/>
            </a:br>
            <a:r>
              <a:rPr lang="nl-NL" dirty="0" err="1" smtClean="0"/>
              <a:t>Malikiel</a:t>
            </a:r>
            <a:r>
              <a:rPr lang="nl-NL" dirty="0" smtClean="0"/>
              <a:t> </a:t>
            </a:r>
            <a:r>
              <a:rPr lang="nl-NL" dirty="0" err="1"/>
              <a:t>moeloek</a:t>
            </a:r>
            <a:r>
              <a:rPr lang="nl-NL" dirty="0"/>
              <a:t> </a:t>
            </a:r>
            <a:r>
              <a:rPr lang="nl-NL" dirty="0" err="1"/>
              <a:t>wi</a:t>
            </a:r>
            <a:r>
              <a:rPr lang="nl-NL" dirty="0"/>
              <a:t> </a:t>
            </a:r>
            <a:r>
              <a:rPr lang="nl-NL" dirty="0" err="1" smtClean="0"/>
              <a:t>galalaak</a:t>
            </a:r>
            <a:r>
              <a:rPr lang="nl-NL" dirty="0" smtClean="0"/>
              <a:t>,</a:t>
            </a:r>
            <a:br>
              <a:rPr lang="nl-NL" dirty="0" smtClean="0"/>
            </a:br>
            <a:r>
              <a:rPr lang="nl-NL" dirty="0" smtClean="0"/>
              <a:t> </a:t>
            </a:r>
            <a:r>
              <a:rPr lang="nl-NL" dirty="0" err="1"/>
              <a:t>malil</a:t>
            </a:r>
            <a:r>
              <a:rPr lang="nl-NL" dirty="0"/>
              <a:t> </a:t>
            </a:r>
            <a:r>
              <a:rPr lang="nl-NL" dirty="0" err="1"/>
              <a:t>wogoed</a:t>
            </a:r>
            <a:r>
              <a:rPr lang="nl-NL" dirty="0"/>
              <a:t> </a:t>
            </a:r>
            <a:r>
              <a:rPr lang="nl-NL" dirty="0" err="1" smtClean="0"/>
              <a:t>hawaliena</a:t>
            </a:r>
            <a:r>
              <a:rPr lang="nl-NL" dirty="0"/>
              <a:t/>
            </a:r>
            <a:br>
              <a:rPr lang="nl-NL" dirty="0"/>
            </a:br>
            <a:r>
              <a:rPr lang="nl-NL" dirty="0"/>
              <a:t>x2 </a:t>
            </a:r>
            <a:r>
              <a:rPr lang="ar-SY" dirty="0"/>
              <a:t>وجبال بتدوب قدامك اسمك عالي يا فادينا</a:t>
            </a:r>
            <a:br>
              <a:rPr lang="ar-SY" dirty="0"/>
            </a:br>
            <a:r>
              <a:rPr lang="nl-NL" dirty="0" err="1" smtClean="0"/>
              <a:t>Wedjibal</a:t>
            </a:r>
            <a:r>
              <a:rPr lang="nl-NL" dirty="0" smtClean="0"/>
              <a:t> </a:t>
            </a:r>
            <a:r>
              <a:rPr lang="nl-NL" dirty="0" err="1"/>
              <a:t>betdoeb</a:t>
            </a:r>
            <a:r>
              <a:rPr lang="nl-NL" dirty="0"/>
              <a:t> </a:t>
            </a:r>
            <a:r>
              <a:rPr lang="nl-NL" dirty="0" err="1" smtClean="0"/>
              <a:t>oedamak</a:t>
            </a:r>
            <a:r>
              <a:rPr lang="nl-NL" dirty="0" smtClean="0"/>
              <a:t>,</a:t>
            </a:r>
            <a:br>
              <a:rPr lang="nl-NL" dirty="0" smtClean="0"/>
            </a:br>
            <a:r>
              <a:rPr lang="nl-NL" dirty="0" smtClean="0"/>
              <a:t> </a:t>
            </a:r>
            <a:r>
              <a:rPr lang="nl-NL" dirty="0" err="1"/>
              <a:t>ismak</a:t>
            </a:r>
            <a:r>
              <a:rPr lang="nl-NL" dirty="0"/>
              <a:t> </a:t>
            </a:r>
            <a:r>
              <a:rPr lang="nl-NL" dirty="0" err="1"/>
              <a:t>ali</a:t>
            </a:r>
            <a:r>
              <a:rPr lang="nl-NL" dirty="0"/>
              <a:t> ja </a:t>
            </a:r>
            <a:r>
              <a:rPr lang="nl-NL" dirty="0" err="1" smtClean="0"/>
              <a:t>fadiena</a:t>
            </a:r>
            <a:r>
              <a:rPr lang="nl-NL" dirty="0" smtClean="0"/>
              <a:t> 2x</a:t>
            </a:r>
            <a:br>
              <a:rPr lang="nl-NL" dirty="0" smtClean="0"/>
            </a:br>
            <a:r>
              <a:rPr lang="nl-NL" sz="3100" i="1" dirty="0" smtClean="0"/>
              <a:t>Koning </a:t>
            </a:r>
            <a:r>
              <a:rPr lang="nl-NL" sz="3100" i="1" dirty="0"/>
              <a:t>der koningen bent </a:t>
            </a:r>
            <a:r>
              <a:rPr lang="nl-NL" sz="3100" i="1" dirty="0" smtClean="0"/>
              <a:t>U </a:t>
            </a:r>
            <a:r>
              <a:rPr lang="nl-NL" sz="3100" i="1" dirty="0"/>
              <a:t>en uw majesteit vult het </a:t>
            </a:r>
            <a:r>
              <a:rPr lang="nl-NL" sz="3100" i="1" dirty="0" smtClean="0"/>
              <a:t>heelal </a:t>
            </a:r>
            <a:r>
              <a:rPr lang="nl-NL" sz="3100" i="1" dirty="0"/>
              <a:t>om ons heen. Bergen smelten voor </a:t>
            </a:r>
            <a:r>
              <a:rPr lang="nl-NL" sz="3100" i="1" dirty="0" smtClean="0"/>
              <a:t>U, </a:t>
            </a:r>
            <a:r>
              <a:rPr lang="nl-NL" sz="3100" i="1" dirty="0"/>
              <a:t>uw </a:t>
            </a:r>
            <a:r>
              <a:rPr lang="nl-NL" sz="3100" i="1" dirty="0" smtClean="0"/>
              <a:t>naam </a:t>
            </a:r>
            <a:r>
              <a:rPr lang="nl-NL" sz="3100" i="1" dirty="0"/>
              <a:t>is </a:t>
            </a:r>
            <a:r>
              <a:rPr lang="nl-NL" sz="3100" i="1" dirty="0" smtClean="0"/>
              <a:t>verheven, onze Verlosser</a:t>
            </a:r>
            <a:r>
              <a:rPr lang="nl-NL" sz="3100" i="1" dirty="0"/>
              <a:t>.</a:t>
            </a:r>
          </a:p>
        </p:txBody>
      </p:sp>
    </p:spTree>
    <p:extLst>
      <p:ext uri="{BB962C8B-B14F-4D97-AF65-F5344CB8AC3E}">
        <p14:creationId xmlns:p14="http://schemas.microsoft.com/office/powerpoint/2010/main" val="170990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5026570"/>
          </a:xfrm>
        </p:spPr>
        <p:txBody>
          <a:bodyPr>
            <a:normAutofit fontScale="90000"/>
          </a:bodyPr>
          <a:lstStyle/>
          <a:p>
            <a:r>
              <a:rPr lang="ar-SY" dirty="0" smtClean="0"/>
              <a:t>دي </a:t>
            </a:r>
            <a:r>
              <a:rPr lang="ar-SY" dirty="0"/>
              <a:t>الأنهار بتصقف لك كل الآلات تعزف لك</a:t>
            </a:r>
            <a:br>
              <a:rPr lang="ar-SY" dirty="0"/>
            </a:br>
            <a:r>
              <a:rPr lang="nl-NL" dirty="0"/>
              <a:t>Dil </a:t>
            </a:r>
            <a:r>
              <a:rPr lang="nl-NL" dirty="0" err="1"/>
              <a:t>anhaar</a:t>
            </a:r>
            <a:r>
              <a:rPr lang="nl-NL" dirty="0"/>
              <a:t> </a:t>
            </a:r>
            <a:r>
              <a:rPr lang="nl-NL" dirty="0" err="1" smtClean="0"/>
              <a:t>bietsa-aflaak</a:t>
            </a:r>
            <a:r>
              <a:rPr lang="nl-NL" dirty="0" smtClean="0"/>
              <a:t> </a:t>
            </a:r>
            <a:r>
              <a:rPr lang="nl-NL" dirty="0" err="1"/>
              <a:t>koelil</a:t>
            </a:r>
            <a:r>
              <a:rPr lang="nl-NL" dirty="0"/>
              <a:t> </a:t>
            </a:r>
            <a:r>
              <a:rPr lang="nl-NL" dirty="0" err="1"/>
              <a:t>alaat</a:t>
            </a:r>
            <a:r>
              <a:rPr lang="nl-NL" dirty="0"/>
              <a:t> </a:t>
            </a:r>
            <a:r>
              <a:rPr lang="nl-NL" dirty="0" err="1" smtClean="0"/>
              <a:t>ta’azeflaak</a:t>
            </a:r>
            <a:r>
              <a:rPr lang="nl-NL" dirty="0"/>
              <a:t/>
            </a:r>
            <a:br>
              <a:rPr lang="nl-NL" dirty="0"/>
            </a:br>
            <a:r>
              <a:rPr lang="ar-SY" dirty="0"/>
              <a:t>ويارب بكلمة منك كل الملوك تخضع لك</a:t>
            </a:r>
            <a:br>
              <a:rPr lang="ar-SY" dirty="0"/>
            </a:br>
            <a:r>
              <a:rPr lang="nl-NL" dirty="0" err="1" smtClean="0"/>
              <a:t>Wejarabibi</a:t>
            </a:r>
            <a:r>
              <a:rPr lang="nl-NL" dirty="0" smtClean="0"/>
              <a:t> </a:t>
            </a:r>
            <a:r>
              <a:rPr lang="nl-NL" dirty="0" err="1"/>
              <a:t>kilma</a:t>
            </a:r>
            <a:r>
              <a:rPr lang="nl-NL" dirty="0"/>
              <a:t> </a:t>
            </a:r>
            <a:r>
              <a:rPr lang="nl-NL" dirty="0" err="1" smtClean="0"/>
              <a:t>minaak</a:t>
            </a:r>
            <a:r>
              <a:rPr lang="nl-NL" dirty="0" smtClean="0"/>
              <a:t>, </a:t>
            </a:r>
            <a:br>
              <a:rPr lang="nl-NL" dirty="0" smtClean="0"/>
            </a:br>
            <a:r>
              <a:rPr lang="nl-NL" dirty="0" err="1" smtClean="0"/>
              <a:t>koelil</a:t>
            </a:r>
            <a:r>
              <a:rPr lang="nl-NL" dirty="0" smtClean="0"/>
              <a:t> </a:t>
            </a:r>
            <a:r>
              <a:rPr lang="nl-NL" dirty="0" err="1"/>
              <a:t>moeloek</a:t>
            </a:r>
            <a:r>
              <a:rPr lang="nl-NL" dirty="0"/>
              <a:t> </a:t>
            </a:r>
            <a:r>
              <a:rPr lang="nl-NL" dirty="0" err="1" smtClean="0"/>
              <a:t>tegdalaak</a:t>
            </a:r>
            <a:r>
              <a:rPr lang="nl-NL" dirty="0"/>
              <a:t/>
            </a:r>
            <a:br>
              <a:rPr lang="nl-NL" dirty="0"/>
            </a:br>
            <a:r>
              <a:rPr lang="nl-NL" sz="3100" i="1" dirty="0"/>
              <a:t>De rivieren klappen voor U. alle instrumenten spelen voor U. en Heer door een woord van U buigen alle koningen voor U. </a:t>
            </a:r>
          </a:p>
        </p:txBody>
      </p:sp>
    </p:spTree>
    <p:extLst>
      <p:ext uri="{BB962C8B-B14F-4D97-AF65-F5344CB8AC3E}">
        <p14:creationId xmlns:p14="http://schemas.microsoft.com/office/powerpoint/2010/main" val="168563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640960" cy="4365104"/>
          </a:xfrm>
        </p:spPr>
        <p:txBody>
          <a:bodyPr>
            <a:normAutofit/>
          </a:bodyPr>
          <a:lstStyle/>
          <a:p>
            <a:r>
              <a:rPr lang="ar-SY" dirty="0"/>
              <a:t>انت عالي ... فوق كل اسم مهما يكون</a:t>
            </a:r>
            <a:br>
              <a:rPr lang="ar-SY" dirty="0"/>
            </a:br>
            <a:r>
              <a:rPr lang="nl-NL" dirty="0" err="1"/>
              <a:t>Inta</a:t>
            </a:r>
            <a:r>
              <a:rPr lang="nl-NL" dirty="0"/>
              <a:t> </a:t>
            </a:r>
            <a:r>
              <a:rPr lang="nl-NL" dirty="0" err="1"/>
              <a:t>ali</a:t>
            </a:r>
            <a:r>
              <a:rPr lang="nl-NL" dirty="0"/>
              <a:t> </a:t>
            </a:r>
            <a:r>
              <a:rPr lang="nl-NL" dirty="0" err="1"/>
              <a:t>foe</a:t>
            </a:r>
            <a:r>
              <a:rPr lang="nl-NL" dirty="0"/>
              <a:t> </a:t>
            </a:r>
            <a:r>
              <a:rPr lang="nl-NL" dirty="0" err="1"/>
              <a:t>koeli</a:t>
            </a:r>
            <a:r>
              <a:rPr lang="nl-NL" dirty="0"/>
              <a:t> </a:t>
            </a:r>
            <a:r>
              <a:rPr lang="nl-NL" dirty="0" err="1"/>
              <a:t>ismi</a:t>
            </a:r>
            <a:r>
              <a:rPr lang="nl-NL" dirty="0"/>
              <a:t> </a:t>
            </a:r>
            <a:r>
              <a:rPr lang="nl-NL" dirty="0" err="1"/>
              <a:t>mahmai</a:t>
            </a:r>
            <a:r>
              <a:rPr lang="nl-NL" dirty="0"/>
              <a:t> koen </a:t>
            </a:r>
            <a:br>
              <a:rPr lang="nl-NL" dirty="0"/>
            </a:br>
            <a:r>
              <a:rPr lang="ar-SY" dirty="0"/>
              <a:t>عالي ... فوق السحاب ومالي الكون</a:t>
            </a:r>
            <a:br>
              <a:rPr lang="ar-SY" dirty="0"/>
            </a:br>
            <a:r>
              <a:rPr lang="nl-NL" dirty="0" err="1"/>
              <a:t>Aaali</a:t>
            </a:r>
            <a:r>
              <a:rPr lang="nl-NL" dirty="0"/>
              <a:t> </a:t>
            </a:r>
            <a:r>
              <a:rPr lang="nl-NL" dirty="0" err="1"/>
              <a:t>foe-essahaab</a:t>
            </a:r>
            <a:r>
              <a:rPr lang="nl-NL" dirty="0"/>
              <a:t> </a:t>
            </a:r>
            <a:r>
              <a:rPr lang="nl-NL" dirty="0" err="1"/>
              <a:t>wemalil</a:t>
            </a:r>
            <a:r>
              <a:rPr lang="nl-NL" dirty="0"/>
              <a:t> koon</a:t>
            </a:r>
            <a:r>
              <a:rPr lang="nl-NL" sz="4900" dirty="0"/>
              <a:t/>
            </a:r>
            <a:br>
              <a:rPr lang="nl-NL" sz="4900" dirty="0"/>
            </a:br>
            <a:r>
              <a:rPr lang="nl-NL" sz="2800" i="1" dirty="0">
                <a:solidFill>
                  <a:prstClr val="black"/>
                </a:solidFill>
              </a:rPr>
              <a:t>U bent verheven boven elke naam. Verheven boven de volken en vult het heelal</a:t>
            </a:r>
            <a:r>
              <a:rPr lang="nl-NL" sz="2400" i="1" dirty="0">
                <a:solidFill>
                  <a:prstClr val="black"/>
                </a:solidFill>
              </a:rPr>
              <a:t>.</a:t>
            </a:r>
            <a:endParaRPr lang="nl-NL" sz="2700" dirty="0"/>
          </a:p>
        </p:txBody>
      </p:sp>
    </p:spTree>
    <p:extLst>
      <p:ext uri="{BB962C8B-B14F-4D97-AF65-F5344CB8AC3E}">
        <p14:creationId xmlns:p14="http://schemas.microsoft.com/office/powerpoint/2010/main" val="297294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lstStyle/>
          <a:p>
            <a:r>
              <a:rPr lang="ar-SY" dirty="0">
                <a:solidFill>
                  <a:prstClr val="black"/>
                </a:solidFill>
              </a:rPr>
              <a:t>عالي ... هاتشوف ملكك كل العيون</a:t>
            </a:r>
            <a:br>
              <a:rPr lang="ar-SY" dirty="0">
                <a:solidFill>
                  <a:prstClr val="black"/>
                </a:solidFill>
              </a:rPr>
            </a:br>
            <a:r>
              <a:rPr lang="nl-NL" dirty="0" err="1">
                <a:solidFill>
                  <a:prstClr val="black"/>
                </a:solidFill>
              </a:rPr>
              <a:t>Aaali</a:t>
            </a:r>
            <a:r>
              <a:rPr lang="nl-NL" dirty="0">
                <a:solidFill>
                  <a:prstClr val="black"/>
                </a:solidFill>
              </a:rPr>
              <a:t> </a:t>
            </a:r>
            <a:r>
              <a:rPr lang="nl-NL" dirty="0" err="1">
                <a:solidFill>
                  <a:prstClr val="black"/>
                </a:solidFill>
              </a:rPr>
              <a:t>hatshoef</a:t>
            </a:r>
            <a:r>
              <a:rPr lang="nl-NL" dirty="0">
                <a:solidFill>
                  <a:prstClr val="black"/>
                </a:solidFill>
              </a:rPr>
              <a:t> </a:t>
            </a:r>
            <a:r>
              <a:rPr lang="nl-NL" dirty="0" err="1">
                <a:solidFill>
                  <a:prstClr val="black"/>
                </a:solidFill>
              </a:rPr>
              <a:t>moelkak</a:t>
            </a:r>
            <a:r>
              <a:rPr lang="nl-NL" dirty="0">
                <a:solidFill>
                  <a:prstClr val="black"/>
                </a:solidFill>
              </a:rPr>
              <a:t> koel-lil </a:t>
            </a:r>
            <a:r>
              <a:rPr lang="nl-NL" dirty="0" err="1">
                <a:solidFill>
                  <a:prstClr val="black"/>
                </a:solidFill>
              </a:rPr>
              <a:t>oejoen</a:t>
            </a:r>
            <a:r>
              <a:rPr lang="nl-NL" dirty="0">
                <a:solidFill>
                  <a:prstClr val="black"/>
                </a:solidFill>
              </a:rPr>
              <a:t> </a:t>
            </a:r>
            <a:br>
              <a:rPr lang="nl-NL" dirty="0">
                <a:solidFill>
                  <a:prstClr val="black"/>
                </a:solidFill>
              </a:rPr>
            </a:br>
            <a:r>
              <a:rPr lang="nl-NL" dirty="0">
                <a:solidFill>
                  <a:prstClr val="black"/>
                </a:solidFill>
              </a:rPr>
              <a:t>x2 </a:t>
            </a:r>
            <a:r>
              <a:rPr lang="ar-SY" dirty="0">
                <a:solidFill>
                  <a:prstClr val="black"/>
                </a:solidFill>
              </a:rPr>
              <a:t>عالي </a:t>
            </a:r>
            <a:br>
              <a:rPr lang="ar-SY" dirty="0">
                <a:solidFill>
                  <a:prstClr val="black"/>
                </a:solidFill>
              </a:rPr>
            </a:br>
            <a:r>
              <a:rPr lang="nl-NL" dirty="0" err="1" smtClean="0">
                <a:solidFill>
                  <a:prstClr val="black"/>
                </a:solidFill>
              </a:rPr>
              <a:t>aa</a:t>
            </a:r>
            <a:r>
              <a:rPr lang="nl-NL" dirty="0" smtClean="0">
                <a:solidFill>
                  <a:prstClr val="black"/>
                </a:solidFill>
              </a:rPr>
              <a:t>-</a:t>
            </a:r>
            <a:r>
              <a:rPr lang="nl-NL" dirty="0" err="1" smtClean="0">
                <a:solidFill>
                  <a:prstClr val="black"/>
                </a:solidFill>
              </a:rPr>
              <a:t>aa</a:t>
            </a:r>
            <a:r>
              <a:rPr lang="nl-NL" dirty="0" smtClean="0">
                <a:solidFill>
                  <a:prstClr val="black"/>
                </a:solidFill>
              </a:rPr>
              <a:t>-</a:t>
            </a:r>
            <a:r>
              <a:rPr lang="nl-NL" dirty="0" err="1" smtClean="0">
                <a:solidFill>
                  <a:prstClr val="black"/>
                </a:solidFill>
              </a:rPr>
              <a:t>aa</a:t>
            </a:r>
            <a:r>
              <a:rPr lang="nl-NL" dirty="0" smtClean="0">
                <a:solidFill>
                  <a:prstClr val="black"/>
                </a:solidFill>
              </a:rPr>
              <a:t>-li</a:t>
            </a:r>
            <a:r>
              <a:rPr lang="nl-NL" sz="3200" dirty="0">
                <a:solidFill>
                  <a:prstClr val="black"/>
                </a:solidFill>
              </a:rPr>
              <a:t/>
            </a:r>
            <a:br>
              <a:rPr lang="nl-NL" sz="3200" dirty="0">
                <a:solidFill>
                  <a:prstClr val="black"/>
                </a:solidFill>
              </a:rPr>
            </a:br>
            <a:r>
              <a:rPr lang="nl-NL" sz="2800" i="1" dirty="0" smtClean="0">
                <a:solidFill>
                  <a:prstClr val="black"/>
                </a:solidFill>
              </a:rPr>
              <a:t>Verheven </a:t>
            </a:r>
            <a:r>
              <a:rPr lang="nl-NL" sz="2800" i="1" dirty="0">
                <a:solidFill>
                  <a:prstClr val="black"/>
                </a:solidFill>
              </a:rPr>
              <a:t>en elk oog zal uw koningschap aanschouwen</a:t>
            </a:r>
            <a:r>
              <a:rPr lang="nl-NL" sz="2400" i="1" dirty="0">
                <a:solidFill>
                  <a:prstClr val="black"/>
                </a:solidFill>
              </a:rPr>
              <a:t>. </a:t>
            </a:r>
            <a:endParaRPr lang="nl-NL" dirty="0"/>
          </a:p>
        </p:txBody>
      </p:sp>
    </p:spTree>
    <p:extLst>
      <p:ext uri="{BB962C8B-B14F-4D97-AF65-F5344CB8AC3E}">
        <p14:creationId xmlns:p14="http://schemas.microsoft.com/office/powerpoint/2010/main" val="847993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63</Words>
  <Application>Microsoft Office PowerPoint</Application>
  <PresentationFormat>Diavoorstelling (4:3)</PresentationFormat>
  <Paragraphs>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boek 2 lied 39  - Malikel moeloek  ملك الملوك </vt:lpstr>
      <vt:lpstr>ملك الملوك وجلالك مالي الوجود حوالينا Malikiel moeloek wi galalaak,  malil wogoed hawaliena x2 وجبال بتدوب قدامك اسمك عالي يا فادينا Wedjibal betdoeb oedamak,  ismak ali ja fadiena 2x Koning der koningen bent U en uw majesteit vult het heelal om ons heen. Bergen smelten voor U, uw naam is verheven, onze Verlosser.</vt:lpstr>
      <vt:lpstr>دي الأنهار بتصقف لك كل الآلات تعزف لك Dil anhaar bietsa-aflaak koelil alaat ta’azeflaak ويارب بكلمة منك كل الملوك تخضع لك Wejarabibi kilma minaak,  koelil moeloek tegdalaak De rivieren klappen voor U. alle instrumenten spelen voor U. en Heer door een woord van U buigen alle koningen voor U. </vt:lpstr>
      <vt:lpstr>انت عالي ... فوق كل اسم مهما يكون Inta ali foe koeli ismi mahmai koen  عالي ... فوق السحاب ومالي الكون Aaali foe-essahaab wemalil koon U bent verheven boven elke naam. Verheven boven de volken en vult het heelal.</vt:lpstr>
      <vt:lpstr>عالي ... هاتشوف ملكك كل العيون Aaali hatshoef moelkak koel-lil oejoen  x2 عالي  aa-aa-aa-li  Verheven en elk oog zal uw koningschap aanschouwen. </vt:lpstr>
      <vt:lpstr>ملك الملوك وجلالك مالي الوجود حوالينا Malikiel moeloek wi galalaak,  malil wogoed hawaliena x2 وجبال بتدوب قدامك اسمك عالي يا فادينا Wedjibal betdoeb oedamak,  ismak ali ja fadiena 2x Koning der koningen bent U en uw majesteit vult het heelal om ons heen. Bergen smelten voor U, uw naam is verheven, onze Verlosser.</vt:lpstr>
      <vt:lpstr>دي الأنهار بتصقف لك كل الآلات تعزف لك Dil anhaar bietsa-aflaak koelil alaat ta’azeflaak ويارب بكلمة منك كل الملوك تخضع لك Wejarabibi kilma minaak,  koelil moeloek tegdalaak De rivieren klappen voor U. alle instrumenten spelen voor U. en Heer door een woord van U buigen alle koningen voor U. </vt:lpstr>
      <vt:lpstr>انت عالي ... فوق كل اسم مهما يكون Inta ali foe koeli ismi mahmai koen  عالي ... فوق السحاب ومالي الكون Aaali foe-essahaab wemalil koon U bent verheven boven elke naam. Verheven boven de volken en vult het heelal.</vt:lpstr>
      <vt:lpstr>عالي ... هاتشوف ملكك كل العيون Aaali hatshoef moelkak koel-lil oejoen  x2 عالي  aa-aa-aa-li Verheven en elk oog zal uw koningschap aanschouwen.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ternima 9 - Malikel moeloek  ملك الملوك </dc:title>
  <dc:creator>Gebruiker</dc:creator>
  <cp:lastModifiedBy>Gebruiker</cp:lastModifiedBy>
  <cp:revision>5</cp:revision>
  <dcterms:created xsi:type="dcterms:W3CDTF">2013-09-05T14:10:57Z</dcterms:created>
  <dcterms:modified xsi:type="dcterms:W3CDTF">2016-05-25T07:50:51Z</dcterms:modified>
</cp:coreProperties>
</file>