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58" r:id="rId6"/>
    <p:sldId id="269" r:id="rId7"/>
    <p:sldId id="264" r:id="rId8"/>
    <p:sldId id="270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AB8C-39B6-4CE9-8902-71CC9EB5E64E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5A0F-31D9-4873-9296-BD20EA1E96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70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AB8C-39B6-4CE9-8902-71CC9EB5E64E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5A0F-31D9-4873-9296-BD20EA1E96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97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AB8C-39B6-4CE9-8902-71CC9EB5E64E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5A0F-31D9-4873-9296-BD20EA1E96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43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AB8C-39B6-4CE9-8902-71CC9EB5E64E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5A0F-31D9-4873-9296-BD20EA1E96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04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AB8C-39B6-4CE9-8902-71CC9EB5E64E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5A0F-31D9-4873-9296-BD20EA1E96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32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AB8C-39B6-4CE9-8902-71CC9EB5E64E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5A0F-31D9-4873-9296-BD20EA1E96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561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AB8C-39B6-4CE9-8902-71CC9EB5E64E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5A0F-31D9-4873-9296-BD20EA1E96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427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AB8C-39B6-4CE9-8902-71CC9EB5E64E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5A0F-31D9-4873-9296-BD20EA1E96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05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AB8C-39B6-4CE9-8902-71CC9EB5E64E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5A0F-31D9-4873-9296-BD20EA1E96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4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AB8C-39B6-4CE9-8902-71CC9EB5E64E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5A0F-31D9-4873-9296-BD20EA1E96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888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AB8C-39B6-4CE9-8902-71CC9EB5E64E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5A0F-31D9-4873-9296-BD20EA1E96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57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5AB8C-39B6-4CE9-8902-71CC9EB5E64E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5A0F-31D9-4873-9296-BD20EA1E96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66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/>
          <a:lstStyle/>
          <a:p>
            <a:pPr rtl="1"/>
            <a:r>
              <a:rPr lang="ar-SA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الرب عال</a:t>
            </a:r>
            <a:r>
              <a:rPr lang="nl-NL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 lied 739</a:t>
            </a:r>
            <a:r>
              <a:rPr lang="nl-NL" sz="3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Arraboe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alen     </a:t>
            </a:r>
            <a:r>
              <a:rPr lang="nl-NL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nl-NL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967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r>
              <a:rPr lang="nl-NL" sz="3600" dirty="0" smtClean="0"/>
              <a:t>refrein</a:t>
            </a:r>
            <a:r>
              <a:rPr lang="ar-SY" sz="3600" dirty="0" smtClean="0"/>
              <a:t>القرار</a:t>
            </a:r>
            <a:r>
              <a:rPr lang="ar-SY" dirty="0" smtClean="0"/>
              <a:t/>
            </a:r>
            <a:br>
              <a:rPr lang="ar-SY" dirty="0" smtClean="0"/>
            </a:br>
            <a:r>
              <a:rPr lang="ar-SY" dirty="0" smtClean="0"/>
              <a:t>- (الرب عال)*3 فوق الجبال (ملك عظيم)*3 لبس الجلال</a:t>
            </a:r>
            <a:br>
              <a:rPr lang="ar-SY" dirty="0" smtClean="0"/>
            </a:br>
            <a:r>
              <a:rPr lang="nl-NL" dirty="0" err="1" smtClean="0"/>
              <a:t>Arraboe</a:t>
            </a:r>
            <a:r>
              <a:rPr lang="nl-NL" dirty="0" smtClean="0"/>
              <a:t> ‘alien x3 </a:t>
            </a:r>
            <a:br>
              <a:rPr lang="nl-NL" dirty="0" smtClean="0"/>
            </a:br>
            <a:r>
              <a:rPr lang="nl-NL" dirty="0" err="1" smtClean="0"/>
              <a:t>fawkel</a:t>
            </a:r>
            <a:r>
              <a:rPr lang="nl-NL" dirty="0" smtClean="0"/>
              <a:t> </a:t>
            </a:r>
            <a:r>
              <a:rPr lang="nl-NL" i="1" dirty="0" err="1" smtClean="0"/>
              <a:t>dj</a:t>
            </a:r>
            <a:r>
              <a:rPr lang="nl-NL" dirty="0" err="1" smtClean="0"/>
              <a:t>ibaal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Malikoen ‘</a:t>
            </a:r>
            <a:r>
              <a:rPr lang="nl-NL" dirty="0" err="1" smtClean="0"/>
              <a:t>aziemoen</a:t>
            </a:r>
            <a:r>
              <a:rPr lang="nl-NL" dirty="0" smtClean="0"/>
              <a:t> x3 </a:t>
            </a:r>
            <a:br>
              <a:rPr lang="nl-NL" dirty="0" smtClean="0"/>
            </a:br>
            <a:r>
              <a:rPr lang="nl-NL" dirty="0" err="1" smtClean="0"/>
              <a:t>labisal</a:t>
            </a:r>
            <a:r>
              <a:rPr lang="nl-NL" dirty="0" smtClean="0"/>
              <a:t> </a:t>
            </a:r>
            <a:r>
              <a:rPr lang="nl-NL" i="1" dirty="0" err="1" smtClean="0"/>
              <a:t>dj</a:t>
            </a:r>
            <a:r>
              <a:rPr lang="nl-NL" dirty="0" err="1" smtClean="0"/>
              <a:t>alaal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3100" i="1" dirty="0" smtClean="0"/>
              <a:t>De Heer is verheven boven de bergen De grote koning draagt de majesteit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683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81128"/>
          </a:xfrm>
        </p:spPr>
        <p:txBody>
          <a:bodyPr>
            <a:normAutofit/>
          </a:bodyPr>
          <a:lstStyle/>
          <a:p>
            <a:r>
              <a:rPr lang="nl-NL" sz="4000" dirty="0" smtClean="0">
                <a:solidFill>
                  <a:prstClr val="black"/>
                </a:solidFill>
              </a:rPr>
              <a:t>1</a:t>
            </a:r>
            <a:br>
              <a:rPr lang="nl-NL" sz="4000" dirty="0" smtClean="0">
                <a:solidFill>
                  <a:prstClr val="black"/>
                </a:solidFill>
              </a:rPr>
            </a:br>
            <a:r>
              <a:rPr lang="nl-NL" sz="4000" dirty="0" smtClean="0">
                <a:solidFill>
                  <a:prstClr val="black"/>
                </a:solidFill>
              </a:rPr>
              <a:t>(</a:t>
            </a:r>
            <a:r>
              <a:rPr lang="ar-SY" sz="4000" dirty="0">
                <a:solidFill>
                  <a:prstClr val="black"/>
                </a:solidFill>
              </a:rPr>
              <a:t>معا نعلي ربنا المسيح نشدو نغني نرفع التَسبيح)* 2</a:t>
            </a:r>
            <a:br>
              <a:rPr lang="ar-SY" sz="4000" dirty="0">
                <a:solidFill>
                  <a:prstClr val="black"/>
                </a:solidFill>
              </a:rPr>
            </a:br>
            <a:r>
              <a:rPr lang="nl-NL" sz="4000" dirty="0" err="1">
                <a:solidFill>
                  <a:prstClr val="black"/>
                </a:solidFill>
              </a:rPr>
              <a:t>Ma-an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noeallli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rabbanal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masieh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nashdoe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 smtClean="0">
                <a:solidFill>
                  <a:prstClr val="black"/>
                </a:solidFill>
              </a:rPr>
              <a:t>noe</a:t>
            </a:r>
            <a:r>
              <a:rPr lang="nl-NL" sz="4000" i="1" dirty="0" err="1" smtClean="0">
                <a:solidFill>
                  <a:prstClr val="black"/>
                </a:solidFill>
              </a:rPr>
              <a:t>gh</a:t>
            </a:r>
            <a:r>
              <a:rPr lang="nl-NL" sz="4000" dirty="0" err="1" smtClean="0">
                <a:solidFill>
                  <a:prstClr val="black"/>
                </a:solidFill>
              </a:rPr>
              <a:t>annie</a:t>
            </a:r>
            <a:r>
              <a:rPr lang="nl-NL" sz="4000" dirty="0" smtClean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narfaoel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tasbieh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smtClean="0">
                <a:solidFill>
                  <a:prstClr val="black"/>
                </a:solidFill>
              </a:rPr>
              <a:t>x2</a:t>
            </a:r>
            <a:br>
              <a:rPr lang="nl-NL" sz="4000" dirty="0" smtClean="0">
                <a:solidFill>
                  <a:prstClr val="black"/>
                </a:solidFill>
              </a:rPr>
            </a:br>
            <a:r>
              <a:rPr lang="nl-NL" sz="4000" dirty="0" smtClean="0">
                <a:solidFill>
                  <a:prstClr val="black"/>
                </a:solidFill>
              </a:rPr>
              <a:t/>
            </a:r>
            <a:br>
              <a:rPr lang="nl-NL" sz="4000" dirty="0" smtClean="0">
                <a:solidFill>
                  <a:prstClr val="black"/>
                </a:solidFill>
              </a:rPr>
            </a:br>
            <a:r>
              <a:rPr lang="nl-NL" sz="2800" i="1" dirty="0" smtClean="0">
                <a:solidFill>
                  <a:prstClr val="black"/>
                </a:solidFill>
              </a:rPr>
              <a:t>Samen verheffen </a:t>
            </a:r>
            <a:r>
              <a:rPr lang="nl-NL" sz="2800" i="1" dirty="0">
                <a:solidFill>
                  <a:prstClr val="black"/>
                </a:solidFill>
              </a:rPr>
              <a:t>wij onze heer </a:t>
            </a:r>
            <a:r>
              <a:rPr lang="nl-NL" sz="2800" i="1" dirty="0" smtClean="0">
                <a:solidFill>
                  <a:prstClr val="black"/>
                </a:solidFill>
              </a:rPr>
              <a:t>Christus</a:t>
            </a:r>
            <a:r>
              <a:rPr lang="nl-NL" sz="2800" i="1" dirty="0">
                <a:solidFill>
                  <a:prstClr val="black"/>
                </a:solidFill>
              </a:rPr>
              <a:t>. </a:t>
            </a:r>
            <a:r>
              <a:rPr lang="nl-NL" sz="2800" i="1" dirty="0" smtClean="0">
                <a:solidFill>
                  <a:prstClr val="black"/>
                </a:solidFill>
              </a:rPr>
              <a:t/>
            </a:r>
            <a:br>
              <a:rPr lang="nl-NL" sz="2800" i="1" dirty="0" smtClean="0">
                <a:solidFill>
                  <a:prstClr val="black"/>
                </a:solidFill>
              </a:rPr>
            </a:br>
            <a:r>
              <a:rPr lang="nl-NL" sz="2800" i="1" dirty="0" smtClean="0">
                <a:solidFill>
                  <a:prstClr val="black"/>
                </a:solidFill>
              </a:rPr>
              <a:t>Zingend </a:t>
            </a:r>
            <a:r>
              <a:rPr lang="nl-NL" sz="2800" i="1" dirty="0">
                <a:solidFill>
                  <a:prstClr val="black"/>
                </a:solidFill>
              </a:rPr>
              <a:t>heffen wij de </a:t>
            </a:r>
            <a:r>
              <a:rPr lang="nl-NL" sz="2800" i="1" dirty="0" smtClean="0">
                <a:solidFill>
                  <a:prstClr val="black"/>
                </a:solidFill>
              </a:rPr>
              <a:t>lofprijzing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458084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r>
              <a:rPr lang="nl-NL" sz="3600" dirty="0" smtClean="0"/>
              <a:t>refrein</a:t>
            </a:r>
            <a:r>
              <a:rPr lang="ar-SY" sz="3600" dirty="0" smtClean="0"/>
              <a:t>القرار</a:t>
            </a:r>
            <a:r>
              <a:rPr lang="ar-SY" dirty="0" smtClean="0"/>
              <a:t/>
            </a:r>
            <a:br>
              <a:rPr lang="ar-SY" dirty="0" smtClean="0"/>
            </a:br>
            <a:r>
              <a:rPr lang="ar-SY" dirty="0" smtClean="0"/>
              <a:t>- (الرب عال)*3 فوق الجبال (ملك عظيم)*3 لبس الجلال</a:t>
            </a:r>
            <a:br>
              <a:rPr lang="ar-SY" dirty="0" smtClean="0"/>
            </a:br>
            <a:r>
              <a:rPr lang="nl-NL" dirty="0" err="1" smtClean="0"/>
              <a:t>Arraboe</a:t>
            </a:r>
            <a:r>
              <a:rPr lang="nl-NL" dirty="0" smtClean="0"/>
              <a:t> ‘alien x3 </a:t>
            </a:r>
            <a:br>
              <a:rPr lang="nl-NL" dirty="0" smtClean="0"/>
            </a:br>
            <a:r>
              <a:rPr lang="nl-NL" dirty="0" err="1" smtClean="0"/>
              <a:t>fawkel</a:t>
            </a:r>
            <a:r>
              <a:rPr lang="nl-NL" dirty="0" smtClean="0"/>
              <a:t> </a:t>
            </a:r>
            <a:r>
              <a:rPr lang="nl-NL" i="1" dirty="0" err="1" smtClean="0"/>
              <a:t>dj</a:t>
            </a:r>
            <a:r>
              <a:rPr lang="nl-NL" dirty="0" err="1" smtClean="0"/>
              <a:t>ibaal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Malikoen ‘</a:t>
            </a:r>
            <a:r>
              <a:rPr lang="nl-NL" dirty="0" err="1" smtClean="0"/>
              <a:t>aziemoen</a:t>
            </a:r>
            <a:r>
              <a:rPr lang="nl-NL" dirty="0" smtClean="0"/>
              <a:t> x3 </a:t>
            </a:r>
            <a:br>
              <a:rPr lang="nl-NL" dirty="0" smtClean="0"/>
            </a:br>
            <a:r>
              <a:rPr lang="nl-NL" dirty="0" err="1" smtClean="0"/>
              <a:t>labisal</a:t>
            </a:r>
            <a:r>
              <a:rPr lang="nl-NL" dirty="0" smtClean="0"/>
              <a:t> </a:t>
            </a:r>
            <a:r>
              <a:rPr lang="nl-NL" i="1" dirty="0" err="1" smtClean="0"/>
              <a:t>dj</a:t>
            </a:r>
            <a:r>
              <a:rPr lang="nl-NL" dirty="0" err="1" smtClean="0"/>
              <a:t>alaal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3100" i="1" dirty="0" smtClean="0"/>
              <a:t>De Heer is verheven boven de bergen De grote koning draagt de majesteit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701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3730426"/>
          </a:xfrm>
        </p:spPr>
        <p:txBody>
          <a:bodyPr>
            <a:normAutofit/>
          </a:bodyPr>
          <a:lstStyle/>
          <a:p>
            <a:pPr rtl="1"/>
            <a:r>
              <a:rPr lang="nl-NL" dirty="0"/>
              <a:t> )2-</a:t>
            </a:r>
            <a:r>
              <a:rPr lang="ar-SY" dirty="0" smtClean="0"/>
              <a:t>هللويا مجدا للإله لكل شيء يهب الحياة)*2</a:t>
            </a:r>
            <a:br>
              <a:rPr lang="ar-SY" dirty="0" smtClean="0"/>
            </a:br>
            <a:r>
              <a:rPr lang="nl-NL" dirty="0" err="1" smtClean="0"/>
              <a:t>Haleloeja</a:t>
            </a:r>
            <a:r>
              <a:rPr lang="nl-NL" dirty="0" smtClean="0"/>
              <a:t> </a:t>
            </a:r>
            <a:r>
              <a:rPr lang="nl-NL" dirty="0" err="1" smtClean="0"/>
              <a:t>ma</a:t>
            </a:r>
            <a:r>
              <a:rPr lang="nl-NL" i="1" dirty="0" err="1" smtClean="0"/>
              <a:t>dj</a:t>
            </a:r>
            <a:r>
              <a:rPr lang="nl-NL" dirty="0" err="1" smtClean="0"/>
              <a:t>dan</a:t>
            </a:r>
            <a:r>
              <a:rPr lang="nl-NL" dirty="0" smtClean="0"/>
              <a:t> lil </a:t>
            </a:r>
            <a:r>
              <a:rPr lang="nl-NL" dirty="0" err="1" smtClean="0"/>
              <a:t>ielaah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err="1" smtClean="0"/>
              <a:t>likoelli</a:t>
            </a:r>
            <a:r>
              <a:rPr lang="nl-NL" dirty="0" smtClean="0"/>
              <a:t> </a:t>
            </a:r>
            <a:r>
              <a:rPr lang="nl-NL" dirty="0" err="1" smtClean="0"/>
              <a:t>shai’en</a:t>
            </a:r>
            <a:r>
              <a:rPr lang="nl-NL" dirty="0" smtClean="0"/>
              <a:t> </a:t>
            </a:r>
            <a:r>
              <a:rPr lang="nl-NL" dirty="0" err="1" smtClean="0"/>
              <a:t>jahiboel</a:t>
            </a:r>
            <a:r>
              <a:rPr lang="nl-NL" dirty="0" smtClean="0"/>
              <a:t> </a:t>
            </a:r>
            <a:r>
              <a:rPr lang="nl-NL" dirty="0" err="1" smtClean="0"/>
              <a:t>hajaat</a:t>
            </a:r>
            <a:r>
              <a:rPr lang="nl-NL" dirty="0" smtClean="0"/>
              <a:t> x2</a:t>
            </a:r>
            <a:br>
              <a:rPr lang="nl-NL" dirty="0" smtClean="0"/>
            </a:br>
            <a:r>
              <a:rPr lang="nl-NL" sz="2800" dirty="0" smtClean="0"/>
              <a:t>Halleluja</a:t>
            </a:r>
            <a:r>
              <a:rPr lang="nl-NL" sz="2800" dirty="0"/>
              <a:t>, alle eer aan God 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die </a:t>
            </a:r>
            <a:r>
              <a:rPr lang="nl-NL" sz="2800" dirty="0"/>
              <a:t>aan alles het leven geeft</a:t>
            </a:r>
            <a:r>
              <a:rPr lang="nl-NL" sz="2800" dirty="0" smtClean="0"/>
              <a:t>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63375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r>
              <a:rPr lang="nl-NL" sz="3600" dirty="0" smtClean="0"/>
              <a:t>refrein</a:t>
            </a:r>
            <a:r>
              <a:rPr lang="ar-SY" sz="3600" dirty="0" smtClean="0"/>
              <a:t>القرار</a:t>
            </a:r>
            <a:r>
              <a:rPr lang="ar-SY" dirty="0" smtClean="0"/>
              <a:t/>
            </a:r>
            <a:br>
              <a:rPr lang="ar-SY" dirty="0" smtClean="0"/>
            </a:br>
            <a:r>
              <a:rPr lang="ar-SY" dirty="0" smtClean="0"/>
              <a:t>- (الرب عال)*3 فوق الجبال (ملك عظيم)*3 لبس الجلال</a:t>
            </a:r>
            <a:br>
              <a:rPr lang="ar-SY" dirty="0" smtClean="0"/>
            </a:br>
            <a:r>
              <a:rPr lang="nl-NL" dirty="0" err="1" smtClean="0"/>
              <a:t>Arraboe</a:t>
            </a:r>
            <a:r>
              <a:rPr lang="nl-NL" dirty="0" smtClean="0"/>
              <a:t> ‘alien x3 </a:t>
            </a:r>
            <a:br>
              <a:rPr lang="nl-NL" dirty="0" smtClean="0"/>
            </a:br>
            <a:r>
              <a:rPr lang="nl-NL" dirty="0" err="1" smtClean="0"/>
              <a:t>fawkel</a:t>
            </a:r>
            <a:r>
              <a:rPr lang="nl-NL" dirty="0" smtClean="0"/>
              <a:t> </a:t>
            </a:r>
            <a:r>
              <a:rPr lang="nl-NL" i="1" dirty="0" err="1" smtClean="0"/>
              <a:t>dj</a:t>
            </a:r>
            <a:r>
              <a:rPr lang="nl-NL" dirty="0" err="1" smtClean="0"/>
              <a:t>ibaal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Malikoen ‘</a:t>
            </a:r>
            <a:r>
              <a:rPr lang="nl-NL" dirty="0" err="1" smtClean="0"/>
              <a:t>aziemoen</a:t>
            </a:r>
            <a:r>
              <a:rPr lang="nl-NL" dirty="0" smtClean="0"/>
              <a:t> x3 </a:t>
            </a:r>
            <a:br>
              <a:rPr lang="nl-NL" dirty="0" smtClean="0"/>
            </a:br>
            <a:r>
              <a:rPr lang="nl-NL" dirty="0" err="1" smtClean="0"/>
              <a:t>labisal</a:t>
            </a:r>
            <a:r>
              <a:rPr lang="nl-NL" dirty="0" smtClean="0"/>
              <a:t> </a:t>
            </a:r>
            <a:r>
              <a:rPr lang="nl-NL" i="1" dirty="0" err="1" smtClean="0"/>
              <a:t>dj</a:t>
            </a:r>
            <a:r>
              <a:rPr lang="nl-NL" dirty="0" err="1" smtClean="0"/>
              <a:t>alaal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3100" i="1" dirty="0" smtClean="0"/>
              <a:t>De Heer is verheven boven de bergen De grote koning draagt de majesteit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701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7707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Y" sz="4000" dirty="0" smtClean="0"/>
              <a:t>3-(</a:t>
            </a:r>
            <a:r>
              <a:rPr lang="ar-SY" sz="4000" dirty="0"/>
              <a:t>من مثلك يا ربنا المجيد فحقك دوما يعلو يزيد)*2</a:t>
            </a:r>
            <a:br>
              <a:rPr lang="ar-SY" sz="4000" dirty="0"/>
            </a:br>
            <a:r>
              <a:rPr lang="nl-NL" sz="4000" dirty="0"/>
              <a:t>Man </a:t>
            </a:r>
            <a:r>
              <a:rPr lang="nl-NL" sz="4000" dirty="0" err="1"/>
              <a:t>mi</a:t>
            </a:r>
            <a:r>
              <a:rPr lang="nl-NL" sz="4000" i="1" dirty="0" err="1"/>
              <a:t>th</a:t>
            </a:r>
            <a:r>
              <a:rPr lang="nl-NL" sz="4000" dirty="0" err="1"/>
              <a:t>loeka</a:t>
            </a:r>
            <a:r>
              <a:rPr lang="nl-NL" sz="4000" dirty="0"/>
              <a:t> ja </a:t>
            </a:r>
            <a:r>
              <a:rPr lang="nl-NL" sz="4000" dirty="0" err="1"/>
              <a:t>rabbanal</a:t>
            </a:r>
            <a:r>
              <a:rPr lang="nl-NL" sz="4000" dirty="0"/>
              <a:t> </a:t>
            </a:r>
            <a:r>
              <a:rPr lang="nl-NL" sz="4000" dirty="0" err="1"/>
              <a:t>ma</a:t>
            </a:r>
            <a:r>
              <a:rPr lang="nl-NL" sz="4000" i="1" dirty="0" err="1"/>
              <a:t>dj</a:t>
            </a:r>
            <a:r>
              <a:rPr lang="nl-NL" sz="4000" dirty="0" err="1"/>
              <a:t>ied</a:t>
            </a:r>
            <a:r>
              <a:rPr lang="nl-NL" sz="4000" dirty="0"/>
              <a:t> </a:t>
            </a: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/>
              <a:t>fa </a:t>
            </a:r>
            <a:r>
              <a:rPr lang="nl-NL" sz="4000" dirty="0" err="1"/>
              <a:t>haq</a:t>
            </a:r>
            <a:r>
              <a:rPr lang="nl-NL" sz="4000" dirty="0"/>
              <a:t> </a:t>
            </a:r>
            <a:r>
              <a:rPr lang="nl-NL" sz="4000" dirty="0" err="1"/>
              <a:t>qoeka</a:t>
            </a:r>
            <a:r>
              <a:rPr lang="nl-NL" sz="4000" dirty="0"/>
              <a:t> </a:t>
            </a:r>
            <a:r>
              <a:rPr lang="nl-NL" sz="4000" dirty="0" err="1" smtClean="0"/>
              <a:t>dawman</a:t>
            </a:r>
            <a:r>
              <a:rPr lang="nl-NL" sz="4000" dirty="0" smtClean="0"/>
              <a:t> </a:t>
            </a:r>
            <a:r>
              <a:rPr lang="nl-NL" sz="4000" dirty="0" err="1"/>
              <a:t>jaloe</a:t>
            </a:r>
            <a:r>
              <a:rPr lang="nl-NL" sz="4000" dirty="0"/>
              <a:t> </a:t>
            </a:r>
            <a:r>
              <a:rPr lang="nl-NL" sz="4000" dirty="0" err="1"/>
              <a:t>jazied</a:t>
            </a:r>
            <a:r>
              <a:rPr lang="nl-NL" sz="4000" dirty="0"/>
              <a:t> </a:t>
            </a:r>
            <a:r>
              <a:rPr lang="nl-NL" sz="4000" dirty="0" smtClean="0"/>
              <a:t>x2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800" i="1" dirty="0" smtClean="0">
                <a:ea typeface="Calibri"/>
                <a:cs typeface="Arial"/>
              </a:rPr>
              <a:t>Wie </a:t>
            </a:r>
            <a:r>
              <a:rPr lang="nl-NL" sz="2800" i="1" dirty="0">
                <a:ea typeface="Calibri"/>
                <a:cs typeface="Arial"/>
              </a:rPr>
              <a:t>is als onze heerlijke God, </a:t>
            </a:r>
            <a:r>
              <a:rPr lang="nl-NL" sz="2800" i="1" dirty="0" smtClean="0">
                <a:ea typeface="Calibri"/>
                <a:cs typeface="Arial"/>
              </a:rPr>
              <a:t/>
            </a:r>
            <a:br>
              <a:rPr lang="nl-NL" sz="2800" i="1" dirty="0" smtClean="0">
                <a:ea typeface="Calibri"/>
                <a:cs typeface="Arial"/>
              </a:rPr>
            </a:br>
            <a:r>
              <a:rPr lang="nl-NL" sz="2800" i="1" dirty="0" smtClean="0">
                <a:ea typeface="Calibri"/>
                <a:cs typeface="Arial"/>
              </a:rPr>
              <a:t>Uw </a:t>
            </a:r>
            <a:r>
              <a:rPr lang="nl-NL" sz="2800" i="1" dirty="0">
                <a:ea typeface="Calibri"/>
                <a:cs typeface="Arial"/>
              </a:rPr>
              <a:t>waarheid staat altijd boven alles</a:t>
            </a:r>
            <a:r>
              <a:rPr lang="nl-NL" sz="2800" i="1" dirty="0" smtClean="0">
                <a:ea typeface="Calibri"/>
                <a:cs typeface="Arial"/>
              </a:rPr>
              <a:t>.</a:t>
            </a:r>
            <a:endParaRPr lang="nl-NL" sz="2800" i="1" dirty="0"/>
          </a:p>
        </p:txBody>
      </p:sp>
    </p:spTree>
    <p:extLst>
      <p:ext uri="{BB962C8B-B14F-4D97-AF65-F5344CB8AC3E}">
        <p14:creationId xmlns:p14="http://schemas.microsoft.com/office/powerpoint/2010/main" val="401967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r>
              <a:rPr lang="nl-NL" sz="3600" dirty="0" smtClean="0"/>
              <a:t>refrein</a:t>
            </a:r>
            <a:r>
              <a:rPr lang="ar-SY" sz="3600" dirty="0" smtClean="0"/>
              <a:t>القرار</a:t>
            </a:r>
            <a:r>
              <a:rPr lang="ar-SY" dirty="0" smtClean="0"/>
              <a:t/>
            </a:r>
            <a:br>
              <a:rPr lang="ar-SY" dirty="0" smtClean="0"/>
            </a:br>
            <a:r>
              <a:rPr lang="ar-SY" dirty="0" smtClean="0"/>
              <a:t>- (الرب عال)*3 فوق الجبال (ملك عظيم)*3 لبس الجلال</a:t>
            </a:r>
            <a:br>
              <a:rPr lang="ar-SY" dirty="0" smtClean="0"/>
            </a:br>
            <a:r>
              <a:rPr lang="nl-NL" dirty="0" err="1" smtClean="0"/>
              <a:t>Arraboe</a:t>
            </a:r>
            <a:r>
              <a:rPr lang="nl-NL" dirty="0" smtClean="0"/>
              <a:t> ‘alien x3 </a:t>
            </a:r>
            <a:br>
              <a:rPr lang="nl-NL" dirty="0" smtClean="0"/>
            </a:br>
            <a:r>
              <a:rPr lang="nl-NL" dirty="0" err="1" smtClean="0"/>
              <a:t>fawkel</a:t>
            </a:r>
            <a:r>
              <a:rPr lang="nl-NL" dirty="0" smtClean="0"/>
              <a:t> </a:t>
            </a:r>
            <a:r>
              <a:rPr lang="nl-NL" i="1" dirty="0" err="1" smtClean="0"/>
              <a:t>dj</a:t>
            </a:r>
            <a:r>
              <a:rPr lang="nl-NL" dirty="0" err="1" smtClean="0"/>
              <a:t>ibaal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Malikoen ‘</a:t>
            </a:r>
            <a:r>
              <a:rPr lang="nl-NL" dirty="0" err="1" smtClean="0"/>
              <a:t>aziemoen</a:t>
            </a:r>
            <a:r>
              <a:rPr lang="nl-NL" dirty="0" smtClean="0"/>
              <a:t> x3 </a:t>
            </a:r>
            <a:br>
              <a:rPr lang="nl-NL" dirty="0" smtClean="0"/>
            </a:br>
            <a:r>
              <a:rPr lang="nl-NL" dirty="0" err="1" smtClean="0"/>
              <a:t>labisal</a:t>
            </a:r>
            <a:r>
              <a:rPr lang="nl-NL" dirty="0" smtClean="0"/>
              <a:t> </a:t>
            </a:r>
            <a:r>
              <a:rPr lang="nl-NL" i="1" dirty="0" err="1" smtClean="0"/>
              <a:t>dj</a:t>
            </a:r>
            <a:r>
              <a:rPr lang="nl-NL" dirty="0" err="1" smtClean="0"/>
              <a:t>alaal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3100" i="1" dirty="0" smtClean="0"/>
              <a:t>De Heer is verheven boven de bergen De grote koning draagt de majesteit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70143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44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الرب عال  lied 739 Arraboe alen      </vt:lpstr>
      <vt:lpstr> refreinالقرار - (الرب عال)*3 فوق الجبال (ملك عظيم)*3 لبس الجلال Arraboe ‘alien x3  fawkel djibaal Malikoen ‘aziemoen x3  labisal djalaal De Heer is verheven boven de bergen De grote koning draagt de majesteit </vt:lpstr>
      <vt:lpstr>1 (معا نعلي ربنا المسيح نشدو نغني نرفع التَسبيح)* 2 Ma-an noeallli rabbanal masieh nashdoe noeghannie narfaoel tasbieh x2  Samen verheffen wij onze heer Christus.  Zingend heffen wij de lofprijzing</vt:lpstr>
      <vt:lpstr> refreinالقرار - (الرب عال)*3 فوق الجبال (ملك عظيم)*3 لبس الجلال Arraboe ‘alien x3  fawkel djibaal Malikoen ‘aziemoen x3  labisal djalaal De Heer is verheven boven de bergen De grote koning draagt de majesteit </vt:lpstr>
      <vt:lpstr> )2-هللويا مجدا للإله لكل شيء يهب الحياة)*2 Haleloeja madjdan lil ielaah  likoelli shai’en jahiboel hajaat x2 Halleluja, alle eer aan God  die aan alles het leven geeft.</vt:lpstr>
      <vt:lpstr> refreinالقرار - (الرب عال)*3 فوق الجبال (ملك عظيم)*3 لبس الجلال Arraboe ‘alien x3  fawkel djibaal Malikoen ‘aziemoen x3  labisal djalaal De Heer is verheven boven de bergen De grote koning draagt de majesteit </vt:lpstr>
      <vt:lpstr>3-(من مثلك يا ربنا المجيد فحقك دوما يعلو يزيد)*2 Man mithloeka ja rabbanal madjied  fa haq qoeka dawman jaloe jazied x2 Wie is als onze heerlijke God,  Uw waarheid staat altijd boven alles.</vt:lpstr>
      <vt:lpstr> refreinالقرار - (الرب عال)*3 فوق الجبال (ملك عظيم)*3 لبس الجلال Arraboe ‘alien x3  fawkel djibaal Malikoen ‘aziemoen x3  labisal djalaal De Heer is verheven boven de bergen De grote koning draagt de majesteit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الرب عال  lied 739 Arraboe alen      </dc:title>
  <dc:creator>Gebruiker</dc:creator>
  <cp:lastModifiedBy>Gebruiker</cp:lastModifiedBy>
  <cp:revision>8</cp:revision>
  <dcterms:created xsi:type="dcterms:W3CDTF">2012-11-01T21:38:17Z</dcterms:created>
  <dcterms:modified xsi:type="dcterms:W3CDTF">2017-02-22T10:43:35Z</dcterms:modified>
</cp:coreProperties>
</file>