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5" d="100"/>
          <a:sy n="35" d="100"/>
        </p:scale>
        <p:origin x="-63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smtClean="0"/>
              <a:t>Klik om de stijl te bewerken</a:t>
            </a:r>
            <a:endParaRPr lang="nl-NL"/>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15910576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114282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795085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3994896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smtClean="0"/>
              <a:t>Klik om de stijl te bewerken</a:t>
            </a:r>
            <a:endParaRPr lang="nl-NL"/>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45024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07A2C38B-F55D-4360-B84C-85C18E6A9936}" type="datetimeFigureOut">
              <a:rPr lang="nl-NL" smtClean="0"/>
              <a:t>24-11-2015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23899388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smtClean="0"/>
              <a:t>Klik om de stijl te bewerken</a:t>
            </a:r>
            <a:endParaRPr lang="nl-NL"/>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07A2C38B-F55D-4360-B84C-85C18E6A9936}" type="datetimeFigureOut">
              <a:rPr lang="nl-NL" smtClean="0"/>
              <a:t>24-11-2015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25365393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07A2C38B-F55D-4360-B84C-85C18E6A9936}" type="datetimeFigureOut">
              <a:rPr lang="nl-NL" smtClean="0"/>
              <a:t>24-11-2015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21649705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07A2C38B-F55D-4360-B84C-85C18E6A9936}" type="datetimeFigureOut">
              <a:rPr lang="nl-NL" smtClean="0"/>
              <a:t>24-11-2015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19054605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smtClean="0"/>
              <a:t>Klik om de stijl te bewerken</a:t>
            </a:r>
            <a:endParaRPr lang="nl-NL"/>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7A2C38B-F55D-4360-B84C-85C18E6A9936}" type="datetimeFigureOut">
              <a:rPr lang="nl-NL" smtClean="0"/>
              <a:t>24-11-2015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17897897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smtClean="0"/>
              <a:t>Klik om de stijl te bewerken</a:t>
            </a:r>
            <a:endParaRPr lang="nl-NL"/>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07A2C38B-F55D-4360-B84C-85C18E6A9936}" type="datetimeFigureOut">
              <a:rPr lang="nl-NL" smtClean="0"/>
              <a:t>24-11-2015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C2DF9CE8-076B-40FA-872A-D9432187C397}" type="slidenum">
              <a:rPr lang="nl-NL" smtClean="0"/>
              <a:t>‹nr.›</a:t>
            </a:fld>
            <a:endParaRPr lang="nl-NL"/>
          </a:p>
        </p:txBody>
      </p:sp>
    </p:spTree>
    <p:extLst>
      <p:ext uri="{BB962C8B-B14F-4D97-AF65-F5344CB8AC3E}">
        <p14:creationId xmlns:p14="http://schemas.microsoft.com/office/powerpoint/2010/main" val="3481459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A2C38B-F55D-4360-B84C-85C18E6A9936}" type="datetimeFigureOut">
              <a:rPr lang="nl-NL" smtClean="0"/>
              <a:t>24-11-2015</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DF9CE8-076B-40FA-872A-D9432187C397}" type="slidenum">
              <a:rPr lang="nl-NL" smtClean="0"/>
              <a:t>‹nr.›</a:t>
            </a:fld>
            <a:endParaRPr lang="nl-NL"/>
          </a:p>
        </p:txBody>
      </p:sp>
    </p:spTree>
    <p:extLst>
      <p:ext uri="{BB962C8B-B14F-4D97-AF65-F5344CB8AC3E}">
        <p14:creationId xmlns:p14="http://schemas.microsoft.com/office/powerpoint/2010/main" val="29564480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274638"/>
            <a:ext cx="8229600" cy="4306490"/>
          </a:xfrm>
        </p:spPr>
        <p:txBody>
          <a:bodyPr/>
          <a:lstStyle/>
          <a:p>
            <a:r>
              <a:rPr lang="nl-NL" dirty="0" err="1" smtClean="0"/>
              <a:t>Opw</a:t>
            </a:r>
            <a:r>
              <a:rPr lang="nl-NL" dirty="0" smtClean="0"/>
              <a:t>. 176 </a:t>
            </a:r>
            <a:br>
              <a:rPr lang="nl-NL" dirty="0" smtClean="0"/>
            </a:br>
            <a:r>
              <a:rPr lang="nl-NL" dirty="0" smtClean="0"/>
              <a:t>U bent mijn schuilplaats Heer</a:t>
            </a:r>
            <a:br>
              <a:rPr lang="nl-NL" dirty="0" smtClean="0"/>
            </a:br>
            <a:r>
              <a:rPr lang="nl-NL" dirty="0" smtClean="0"/>
              <a:t>Ne. </a:t>
            </a:r>
            <a:r>
              <a:rPr lang="nl-NL" dirty="0" err="1" smtClean="0"/>
              <a:t>Ar.En</a:t>
            </a:r>
            <a:endParaRPr lang="nl-NL" dirty="0"/>
          </a:p>
        </p:txBody>
      </p:sp>
    </p:spTree>
    <p:extLst>
      <p:ext uri="{BB962C8B-B14F-4D97-AF65-F5344CB8AC3E}">
        <p14:creationId xmlns:p14="http://schemas.microsoft.com/office/powerpoint/2010/main" val="32260730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6034682"/>
          </a:xfrm>
        </p:spPr>
        <p:txBody>
          <a:bodyPr>
            <a:normAutofit fontScale="90000"/>
          </a:bodyPr>
          <a:lstStyle/>
          <a:p>
            <a:r>
              <a:rPr lang="nl-NL" dirty="0" smtClean="0"/>
              <a:t>U bent mijn schuilplaats Heer</a:t>
            </a:r>
            <a:br>
              <a:rPr lang="nl-NL" dirty="0" smtClean="0"/>
            </a:br>
            <a:r>
              <a:rPr lang="nl-NL" dirty="0" smtClean="0"/>
              <a:t>U vult mijn hart steeds weer</a:t>
            </a:r>
            <a:br>
              <a:rPr lang="nl-NL" dirty="0" smtClean="0"/>
            </a:br>
            <a:r>
              <a:rPr lang="nl-NL" dirty="0" smtClean="0"/>
              <a:t>Met een verlossingslied</a:t>
            </a:r>
            <a:br>
              <a:rPr lang="nl-NL" dirty="0" smtClean="0"/>
            </a:br>
            <a:r>
              <a:rPr lang="nl-NL" dirty="0" smtClean="0"/>
              <a:t>Telkens als ik angstig ben </a:t>
            </a:r>
            <a:br>
              <a:rPr lang="nl-NL" dirty="0" smtClean="0"/>
            </a:br>
            <a:r>
              <a:rPr lang="nl-NL" dirty="0" smtClean="0"/>
              <a:t>Steun ik op U.</a:t>
            </a:r>
            <a:br>
              <a:rPr lang="nl-NL" dirty="0" smtClean="0"/>
            </a:br>
            <a:r>
              <a:rPr lang="nl-NL" dirty="0" smtClean="0"/>
              <a:t>Ik vertrouw op U.</a:t>
            </a:r>
            <a:br>
              <a:rPr lang="nl-NL" dirty="0" smtClean="0"/>
            </a:br>
            <a:r>
              <a:rPr lang="nl-NL" dirty="0" smtClean="0"/>
              <a:t>Als ik zwak ben, ben ik sterk</a:t>
            </a:r>
            <a:br>
              <a:rPr lang="nl-NL" dirty="0" smtClean="0"/>
            </a:br>
            <a:r>
              <a:rPr lang="nl-NL" dirty="0" smtClean="0"/>
              <a:t>In de kracht van mijn Heer</a:t>
            </a:r>
            <a:br>
              <a:rPr lang="nl-NL" dirty="0" smtClean="0"/>
            </a:br>
            <a:endParaRPr lang="nl-NL" dirty="0"/>
          </a:p>
        </p:txBody>
      </p:sp>
    </p:spTree>
    <p:extLst>
      <p:ext uri="{BB962C8B-B14F-4D97-AF65-F5344CB8AC3E}">
        <p14:creationId xmlns:p14="http://schemas.microsoft.com/office/powerpoint/2010/main" val="28286874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0886" y="0"/>
            <a:ext cx="8871593" cy="6838528"/>
          </a:xfrm>
        </p:spPr>
        <p:txBody>
          <a:bodyPr>
            <a:normAutofit fontScale="90000"/>
          </a:bodyPr>
          <a:lstStyle/>
          <a:p>
            <a:r>
              <a:rPr lang="ar-SY" dirty="0" smtClean="0"/>
              <a:t>يا رب صخرتي إليك صرختي</a:t>
            </a:r>
            <a:br>
              <a:rPr lang="ar-SY" dirty="0" smtClean="0"/>
            </a:br>
            <a:r>
              <a:rPr lang="nl-NL" dirty="0" smtClean="0"/>
              <a:t>Ja </a:t>
            </a:r>
            <a:r>
              <a:rPr lang="nl-NL" dirty="0" err="1" smtClean="0"/>
              <a:t>rabboe</a:t>
            </a:r>
            <a:r>
              <a:rPr lang="nl-NL" dirty="0" smtClean="0"/>
              <a:t> </a:t>
            </a:r>
            <a:r>
              <a:rPr lang="nl-NL" dirty="0" err="1" smtClean="0"/>
              <a:t>sagrati</a:t>
            </a:r>
            <a:r>
              <a:rPr lang="nl-NL" dirty="0" smtClean="0"/>
              <a:t> </a:t>
            </a:r>
            <a:r>
              <a:rPr lang="nl-NL" dirty="0" err="1" smtClean="0"/>
              <a:t>ilaika</a:t>
            </a:r>
            <a:r>
              <a:rPr lang="nl-NL" dirty="0" smtClean="0"/>
              <a:t> </a:t>
            </a:r>
            <a:r>
              <a:rPr lang="nl-NL" dirty="0" err="1" smtClean="0"/>
              <a:t>sargati</a:t>
            </a:r>
            <a:r>
              <a:rPr lang="nl-NL" dirty="0" smtClean="0"/>
              <a:t/>
            </a:r>
            <a:br>
              <a:rPr lang="nl-NL" dirty="0" smtClean="0"/>
            </a:br>
            <a:r>
              <a:rPr lang="ar-SY" dirty="0" smtClean="0"/>
              <a:t>فأنت مخلصي في ضعف قوتي أقول</a:t>
            </a:r>
            <a:br>
              <a:rPr lang="ar-SY" dirty="0" smtClean="0"/>
            </a:br>
            <a:r>
              <a:rPr lang="nl-NL" dirty="0" smtClean="0"/>
              <a:t>Fa </a:t>
            </a:r>
            <a:r>
              <a:rPr lang="nl-NL" dirty="0" err="1" smtClean="0"/>
              <a:t>anta</a:t>
            </a:r>
            <a:r>
              <a:rPr lang="nl-NL" dirty="0" smtClean="0"/>
              <a:t> </a:t>
            </a:r>
            <a:r>
              <a:rPr lang="nl-NL" dirty="0" err="1" smtClean="0"/>
              <a:t>moegallisi</a:t>
            </a:r>
            <a:r>
              <a:rPr lang="nl-NL" dirty="0" smtClean="0"/>
              <a:t> </a:t>
            </a:r>
            <a:br>
              <a:rPr lang="nl-NL" dirty="0" smtClean="0"/>
            </a:br>
            <a:r>
              <a:rPr lang="nl-NL" dirty="0" err="1" smtClean="0"/>
              <a:t>fi</a:t>
            </a:r>
            <a:r>
              <a:rPr lang="nl-NL" dirty="0" smtClean="0"/>
              <a:t> </a:t>
            </a:r>
            <a:r>
              <a:rPr lang="nl-NL" dirty="0" err="1" smtClean="0"/>
              <a:t>dafi</a:t>
            </a:r>
            <a:r>
              <a:rPr lang="nl-NL" dirty="0" smtClean="0"/>
              <a:t> </a:t>
            </a:r>
            <a:r>
              <a:rPr lang="nl-NL" dirty="0" err="1" smtClean="0"/>
              <a:t>qoe-wati</a:t>
            </a:r>
            <a:r>
              <a:rPr lang="nl-NL" dirty="0" smtClean="0"/>
              <a:t> </a:t>
            </a:r>
            <a:r>
              <a:rPr lang="nl-NL" dirty="0" err="1" smtClean="0"/>
              <a:t>aqoel</a:t>
            </a:r>
            <a:r>
              <a:rPr lang="nl-NL" dirty="0" smtClean="0"/>
              <a:t/>
            </a:r>
            <a:br>
              <a:rPr lang="nl-NL" dirty="0" smtClean="0"/>
            </a:br>
            <a:r>
              <a:rPr lang="ar-SY" dirty="0" smtClean="0"/>
              <a:t>ثابت قلبي  </a:t>
            </a:r>
            <a:r>
              <a:rPr lang="nl-NL" dirty="0" smtClean="0"/>
              <a:t>x 2</a:t>
            </a:r>
            <a:br>
              <a:rPr lang="nl-NL" dirty="0" smtClean="0"/>
            </a:br>
            <a:r>
              <a:rPr lang="nl-NL" dirty="0" err="1" smtClean="0"/>
              <a:t>thabitoen</a:t>
            </a:r>
            <a:r>
              <a:rPr lang="nl-NL" dirty="0" smtClean="0"/>
              <a:t> </a:t>
            </a:r>
            <a:r>
              <a:rPr lang="nl-NL" dirty="0" err="1" smtClean="0"/>
              <a:t>qalbi</a:t>
            </a:r>
            <a:r>
              <a:rPr lang="nl-NL" dirty="0" smtClean="0"/>
              <a:t> x2</a:t>
            </a:r>
            <a:br>
              <a:rPr lang="nl-NL" dirty="0" smtClean="0"/>
            </a:br>
            <a:r>
              <a:rPr lang="ar-SY" dirty="0" smtClean="0"/>
              <a:t>في ضعفي سأسمع تكفيك نعمتي</a:t>
            </a:r>
            <a:br>
              <a:rPr lang="ar-SY" dirty="0" smtClean="0"/>
            </a:br>
            <a:r>
              <a:rPr lang="nl-NL" dirty="0" err="1" smtClean="0"/>
              <a:t>Fi</a:t>
            </a:r>
            <a:r>
              <a:rPr lang="nl-NL" dirty="0" smtClean="0"/>
              <a:t> </a:t>
            </a:r>
            <a:r>
              <a:rPr lang="nl-NL" dirty="0" err="1" smtClean="0"/>
              <a:t>dafi</a:t>
            </a:r>
            <a:r>
              <a:rPr lang="nl-NL" dirty="0" smtClean="0"/>
              <a:t> sa-</a:t>
            </a:r>
            <a:r>
              <a:rPr lang="nl-NL" dirty="0" err="1" smtClean="0"/>
              <a:t>asmaoe</a:t>
            </a:r>
            <a:r>
              <a:rPr lang="nl-NL" dirty="0" smtClean="0"/>
              <a:t> </a:t>
            </a:r>
            <a:br>
              <a:rPr lang="nl-NL" dirty="0" smtClean="0"/>
            </a:br>
            <a:r>
              <a:rPr lang="nl-NL" dirty="0" err="1" smtClean="0"/>
              <a:t>takfika</a:t>
            </a:r>
            <a:r>
              <a:rPr lang="nl-NL" dirty="0" smtClean="0"/>
              <a:t> </a:t>
            </a:r>
            <a:r>
              <a:rPr lang="nl-NL" dirty="0" err="1" smtClean="0"/>
              <a:t>ni’amati</a:t>
            </a:r>
            <a:r>
              <a:rPr lang="nl-NL" dirty="0" smtClean="0"/>
              <a:t/>
            </a:r>
            <a:br>
              <a:rPr lang="nl-NL" dirty="0" smtClean="0"/>
            </a:br>
            <a:endParaRPr lang="nl-NL" dirty="0"/>
          </a:p>
        </p:txBody>
      </p:sp>
    </p:spTree>
    <p:extLst>
      <p:ext uri="{BB962C8B-B14F-4D97-AF65-F5344CB8AC3E}">
        <p14:creationId xmlns:p14="http://schemas.microsoft.com/office/powerpoint/2010/main" val="2375225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5818658"/>
          </a:xfrm>
        </p:spPr>
        <p:txBody>
          <a:bodyPr>
            <a:normAutofit/>
          </a:bodyPr>
          <a:lstStyle/>
          <a:p>
            <a:r>
              <a:rPr lang="en-US" dirty="0"/>
              <a:t>You </a:t>
            </a:r>
            <a:r>
              <a:rPr lang="en-US" b="1" dirty="0"/>
              <a:t>are</a:t>
            </a:r>
            <a:r>
              <a:rPr lang="en-US" dirty="0"/>
              <a:t> my hiding place</a:t>
            </a:r>
            <a:br>
              <a:rPr lang="en-US" dirty="0"/>
            </a:br>
            <a:r>
              <a:rPr lang="en-US" dirty="0"/>
              <a:t>You </a:t>
            </a:r>
            <a:r>
              <a:rPr lang="en-US" b="1" dirty="0"/>
              <a:t>al</a:t>
            </a:r>
            <a:r>
              <a:rPr lang="en-US" dirty="0"/>
              <a:t>ways fill my heart</a:t>
            </a:r>
            <a:br>
              <a:rPr lang="en-US" dirty="0"/>
            </a:br>
            <a:r>
              <a:rPr lang="en-US" i="1" dirty="0"/>
              <a:t>With </a:t>
            </a:r>
            <a:r>
              <a:rPr lang="en-US" dirty="0"/>
              <a:t>songs </a:t>
            </a:r>
            <a:r>
              <a:rPr lang="en-US" b="1" dirty="0"/>
              <a:t>of</a:t>
            </a:r>
            <a:r>
              <a:rPr lang="en-US" dirty="0"/>
              <a:t> deliv</a:t>
            </a:r>
            <a:r>
              <a:rPr lang="en-US" i="1" dirty="0"/>
              <a:t>e</a:t>
            </a:r>
            <a:r>
              <a:rPr lang="en-US" dirty="0"/>
              <a:t>rance</a:t>
            </a:r>
            <a:br>
              <a:rPr lang="en-US" dirty="0"/>
            </a:br>
            <a:r>
              <a:rPr lang="en-US" dirty="0"/>
              <a:t>When</a:t>
            </a:r>
            <a:r>
              <a:rPr lang="en-US" i="1" dirty="0"/>
              <a:t>ever</a:t>
            </a:r>
            <a:r>
              <a:rPr lang="en-US" dirty="0"/>
              <a:t> I am afraid</a:t>
            </a:r>
            <a:br>
              <a:rPr lang="en-US" dirty="0"/>
            </a:br>
            <a:r>
              <a:rPr lang="en-US" i="1" dirty="0"/>
              <a:t>I will </a:t>
            </a:r>
            <a:r>
              <a:rPr lang="en-US" dirty="0"/>
              <a:t>trust in </a:t>
            </a:r>
            <a:r>
              <a:rPr lang="en-US" b="1" dirty="0"/>
              <a:t>You</a:t>
            </a:r>
            <a:r>
              <a:rPr lang="en-US" dirty="0"/>
              <a:t/>
            </a:r>
            <a:br>
              <a:rPr lang="en-US" dirty="0"/>
            </a:br>
            <a:r>
              <a:rPr lang="en-US" dirty="0" smtClean="0"/>
              <a:t>(</a:t>
            </a:r>
            <a:r>
              <a:rPr lang="en-US" i="1" dirty="0" smtClean="0"/>
              <a:t>I </a:t>
            </a:r>
            <a:r>
              <a:rPr lang="en-US" i="1" dirty="0"/>
              <a:t>will </a:t>
            </a:r>
            <a:r>
              <a:rPr lang="en-US" dirty="0"/>
              <a:t>trust in </a:t>
            </a:r>
            <a:r>
              <a:rPr lang="en-US" b="1" dirty="0"/>
              <a:t>You</a:t>
            </a:r>
            <a:r>
              <a:rPr lang="en-US" dirty="0"/>
              <a:t/>
            </a:r>
            <a:br>
              <a:rPr lang="en-US" dirty="0"/>
            </a:br>
            <a:r>
              <a:rPr lang="en-US" i="1" dirty="0"/>
              <a:t>Let the </a:t>
            </a:r>
            <a:r>
              <a:rPr lang="en-US" dirty="0"/>
              <a:t>weak </a:t>
            </a:r>
            <a:r>
              <a:rPr lang="en-US" dirty="0" smtClean="0"/>
              <a:t>say </a:t>
            </a:r>
            <a:r>
              <a:rPr lang="en-US" b="1" dirty="0" smtClean="0"/>
              <a:t>I</a:t>
            </a:r>
            <a:r>
              <a:rPr lang="en-US" dirty="0" smtClean="0"/>
              <a:t> </a:t>
            </a:r>
            <a:r>
              <a:rPr lang="en-US" dirty="0"/>
              <a:t>am strong</a:t>
            </a:r>
            <a:br>
              <a:rPr lang="en-US" dirty="0"/>
            </a:br>
            <a:r>
              <a:rPr lang="en-US" dirty="0"/>
              <a:t>In the </a:t>
            </a:r>
            <a:r>
              <a:rPr lang="en-US" b="1" dirty="0"/>
              <a:t>strength</a:t>
            </a:r>
            <a:r>
              <a:rPr lang="en-US" dirty="0"/>
              <a:t> of the </a:t>
            </a:r>
            <a:r>
              <a:rPr lang="en-US" b="1" dirty="0" smtClean="0"/>
              <a:t>Lord</a:t>
            </a:r>
            <a:r>
              <a:rPr lang="en-US" dirty="0" smtClean="0"/>
              <a:t>) 2x</a:t>
            </a:r>
            <a:endParaRPr lang="nl-NL" dirty="0"/>
          </a:p>
        </p:txBody>
      </p:sp>
    </p:spTree>
    <p:extLst>
      <p:ext uri="{BB962C8B-B14F-4D97-AF65-F5344CB8AC3E}">
        <p14:creationId xmlns:p14="http://schemas.microsoft.com/office/powerpoint/2010/main" val="3818305019"/>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18</Words>
  <Application>Microsoft Office PowerPoint</Application>
  <PresentationFormat>Diavoorstelling (4:3)</PresentationFormat>
  <Paragraphs>4</Paragraphs>
  <Slides>4</Slides>
  <Notes>0</Notes>
  <HiddenSlides>0</HiddenSlides>
  <MMClips>0</MMClips>
  <ScaleCrop>false</ScaleCrop>
  <HeadingPairs>
    <vt:vector size="4" baseType="variant">
      <vt:variant>
        <vt:lpstr>Thema</vt:lpstr>
      </vt:variant>
      <vt:variant>
        <vt:i4>1</vt:i4>
      </vt:variant>
      <vt:variant>
        <vt:lpstr>Diatitels</vt:lpstr>
      </vt:variant>
      <vt:variant>
        <vt:i4>4</vt:i4>
      </vt:variant>
    </vt:vector>
  </HeadingPairs>
  <TitlesOfParts>
    <vt:vector size="5" baseType="lpstr">
      <vt:lpstr>Kantoorthema</vt:lpstr>
      <vt:lpstr>Opw. 176  U bent mijn schuilplaats Heer Ne. Ar.En</vt:lpstr>
      <vt:lpstr>U bent mijn schuilplaats Heer U vult mijn hart steeds weer Met een verlossingslied Telkens als ik angstig ben  Steun ik op U. Ik vertrouw op U. Als ik zwak ben, ben ik sterk In de kracht van mijn Heer </vt:lpstr>
      <vt:lpstr>يا رب صخرتي إليك صرختي Ja rabboe sagrati ilaika sargati فأنت مخلصي في ضعف قوتي أقول Fa anta moegallisi  fi dafi qoe-wati aqoel ثابت قلبي  x 2 thabitoen qalbi x2 في ضعفي سأسمع تكفيك نعمتي Fi dafi sa-asmaoe  takfika ni’amati </vt:lpstr>
      <vt:lpstr>You are my hiding place You always fill my heart With songs of deliverance Whenever I am afraid I will trust in You (I will trust in You Let the weak say I am strong In the strength of the Lord) 2x</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Opw. 176  U bent mijn schuilplaats Heer Ne. Ar.</dc:title>
  <dc:creator>Gebruiker</dc:creator>
  <cp:lastModifiedBy>Gebruiker</cp:lastModifiedBy>
  <cp:revision>6</cp:revision>
  <dcterms:created xsi:type="dcterms:W3CDTF">2013-05-10T12:28:05Z</dcterms:created>
  <dcterms:modified xsi:type="dcterms:W3CDTF">2015-11-24T19:36:29Z</dcterms:modified>
</cp:coreProperties>
</file>