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6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54983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233501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2295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8312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255155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77C1204-8F30-4E6E-AF8C-5FE8E383F774}" type="datetimeFigureOut">
              <a:rPr lang="nl-NL" smtClean="0"/>
              <a:t>10-12-2015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100229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77C1204-8F30-4E6E-AF8C-5FE8E383F774}" type="datetimeFigureOut">
              <a:rPr lang="nl-NL" smtClean="0"/>
              <a:t>10-12-2015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21035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77C1204-8F30-4E6E-AF8C-5FE8E383F774}" type="datetimeFigureOut">
              <a:rPr lang="nl-NL" smtClean="0"/>
              <a:t>10-12-2015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162981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77C1204-8F30-4E6E-AF8C-5FE8E383F774}" type="datetimeFigureOut">
              <a:rPr lang="nl-NL" smtClean="0"/>
              <a:t>10-12-2015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32131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77C1204-8F30-4E6E-AF8C-5FE8E383F774}" type="datetimeFigureOut">
              <a:rPr lang="nl-NL" smtClean="0"/>
              <a:t>10-12-2015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102832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77C1204-8F30-4E6E-AF8C-5FE8E383F774}" type="datetimeFigureOut">
              <a:rPr lang="nl-NL" smtClean="0"/>
              <a:t>10-12-2015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764A61-D6CB-4883-A495-81CB916C9AD7}" type="slidenum">
              <a:rPr lang="nl-NL" smtClean="0"/>
              <a:t>‹nr.›</a:t>
            </a:fld>
            <a:endParaRPr lang="nl-NL"/>
          </a:p>
        </p:txBody>
      </p:sp>
    </p:spTree>
    <p:extLst>
      <p:ext uri="{BB962C8B-B14F-4D97-AF65-F5344CB8AC3E}">
        <p14:creationId xmlns:p14="http://schemas.microsoft.com/office/powerpoint/2010/main" val="132080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C1204-8F30-4E6E-AF8C-5FE8E383F774}" type="datetimeFigureOut">
              <a:rPr lang="nl-NL" smtClean="0"/>
              <a:t>10-12-2015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64A61-D6CB-4883-A495-81CB916C9AD7}" type="slidenum">
              <a:rPr lang="nl-NL" smtClean="0"/>
              <a:t>‹nr.›</a:t>
            </a:fld>
            <a:endParaRPr lang="nl-NL"/>
          </a:p>
        </p:txBody>
      </p:sp>
    </p:spTree>
    <p:extLst>
      <p:ext uri="{BB962C8B-B14F-4D97-AF65-F5344CB8AC3E}">
        <p14:creationId xmlns:p14="http://schemas.microsoft.com/office/powerpoint/2010/main" val="366302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234482"/>
          </a:xfrm>
        </p:spPr>
        <p:txBody>
          <a:bodyPr/>
          <a:lstStyle/>
          <a:p>
            <a:r>
              <a:rPr lang="nl-NL" dirty="0" smtClean="0"/>
              <a:t>Lied 583 </a:t>
            </a:r>
            <a:r>
              <a:rPr lang="nl-NL" dirty="0" err="1" smtClean="0"/>
              <a:t>ta’aloe</a:t>
            </a:r>
            <a:r>
              <a:rPr lang="nl-NL" dirty="0" smtClean="0"/>
              <a:t> </a:t>
            </a:r>
            <a:r>
              <a:rPr lang="nl-NL" dirty="0" err="1" smtClean="0"/>
              <a:t>ta’aloe</a:t>
            </a:r>
            <a:r>
              <a:rPr lang="nl-NL" dirty="0" smtClean="0"/>
              <a:t> </a:t>
            </a:r>
            <a:r>
              <a:rPr lang="nl-NL" dirty="0" err="1" smtClean="0"/>
              <a:t>jaa</a:t>
            </a:r>
            <a:r>
              <a:rPr lang="nl-NL" dirty="0" smtClean="0"/>
              <a:t> </a:t>
            </a:r>
            <a:r>
              <a:rPr lang="nl-NL" dirty="0" err="1" smtClean="0"/>
              <a:t>ta’aba</a:t>
            </a:r>
            <a:r>
              <a:rPr lang="nl-NL" dirty="0" smtClean="0"/>
              <a:t>    </a:t>
            </a:r>
            <a:r>
              <a:rPr lang="ar-SY" dirty="0" smtClean="0"/>
              <a:t>تعالوا تعالوا تعالوا </a:t>
            </a:r>
            <a:endParaRPr lang="nl-NL" dirty="0"/>
          </a:p>
        </p:txBody>
      </p:sp>
    </p:spTree>
    <p:extLst>
      <p:ext uri="{BB962C8B-B14F-4D97-AF65-F5344CB8AC3E}">
        <p14:creationId xmlns:p14="http://schemas.microsoft.com/office/powerpoint/2010/main" val="405733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149080"/>
          </a:xfrm>
        </p:spPr>
        <p:txBody>
          <a:bodyPr>
            <a:normAutofit fontScale="90000"/>
          </a:bodyPr>
          <a:lstStyle/>
          <a:p>
            <a:r>
              <a:rPr lang="nl-NL" b="1" dirty="0" smtClean="0">
                <a:effectLst/>
                <a:latin typeface="Times New Roman"/>
                <a:ea typeface="Times New Roman"/>
              </a:rPr>
              <a:t> </a:t>
            </a:r>
            <a:r>
              <a:rPr lang="ar-SA" b="1" dirty="0" smtClean="0">
                <a:effectLst/>
                <a:latin typeface="Times New Roman"/>
                <a:ea typeface="Times New Roman"/>
              </a:rPr>
              <a:t>تعالوا تعالوا يا تعابى من العالم الحزين</a:t>
            </a:r>
            <a:r>
              <a:rPr lang="nl-NL" b="1" dirty="0" smtClean="0">
                <a:effectLst/>
                <a:latin typeface="Times New Roman"/>
                <a:ea typeface="Times New Roman"/>
              </a:rPr>
              <a:t> </a:t>
            </a:r>
            <a:r>
              <a:rPr lang="ar-SA" b="1" dirty="0" smtClean="0">
                <a:effectLst/>
                <a:latin typeface="Times New Roman"/>
                <a:ea typeface="Times New Roman"/>
              </a:rPr>
              <a:t>- </a:t>
            </a:r>
            <a:r>
              <a:rPr lang="nl-NL" b="1" dirty="0" smtClean="0">
                <a:effectLst/>
                <a:latin typeface="Times New Roman"/>
                <a:ea typeface="Times New Roman"/>
              </a:rPr>
              <a:t>1</a:t>
            </a:r>
            <a:r>
              <a:rPr lang="nl-NL" dirty="0" smtClean="0">
                <a:effectLst/>
                <a:latin typeface="Times New Roman"/>
                <a:ea typeface="Times New Roman"/>
              </a:rPr>
              <a:t/>
            </a:r>
            <a:br>
              <a:rPr lang="nl-NL" dirty="0" smtClean="0">
                <a:effectLst/>
                <a:latin typeface="Times New Roman"/>
                <a:ea typeface="Times New Roman"/>
              </a:rPr>
            </a:br>
            <a:r>
              <a:rPr lang="nl-NL" sz="4000" b="1" dirty="0" err="1" smtClean="0">
                <a:effectLst/>
                <a:latin typeface="Times New Roman"/>
                <a:ea typeface="Times New Roman"/>
              </a:rPr>
              <a:t>Ta’aloe</a:t>
            </a:r>
            <a:r>
              <a:rPr lang="nl-NL" sz="4000" b="1" dirty="0" smtClean="0">
                <a:effectLst/>
                <a:latin typeface="Times New Roman"/>
                <a:ea typeface="Times New Roman"/>
              </a:rPr>
              <a:t> </a:t>
            </a:r>
            <a:r>
              <a:rPr lang="nl-NL" sz="4000" b="1" dirty="0" err="1" smtClean="0">
                <a:effectLst/>
                <a:latin typeface="Times New Roman"/>
                <a:ea typeface="Times New Roman"/>
              </a:rPr>
              <a:t>ta’aloe</a:t>
            </a:r>
            <a:r>
              <a:rPr lang="nl-NL" sz="4000" b="1" dirty="0" smtClean="0">
                <a:effectLst/>
                <a:latin typeface="Times New Roman"/>
                <a:ea typeface="Times New Roman"/>
              </a:rPr>
              <a:t> ja </a:t>
            </a:r>
            <a:r>
              <a:rPr lang="nl-NL" sz="4000" b="1" dirty="0" err="1" smtClean="0">
                <a:effectLst/>
                <a:latin typeface="Times New Roman"/>
                <a:ea typeface="Times New Roman"/>
              </a:rPr>
              <a:t>ta’aba</a:t>
            </a:r>
            <a:r>
              <a:rPr lang="nl-NL" sz="4000" b="1" dirty="0" smtClean="0">
                <a:effectLst/>
                <a:latin typeface="Times New Roman"/>
                <a:ea typeface="Times New Roman"/>
              </a:rPr>
              <a:t> min </a:t>
            </a:r>
            <a:r>
              <a:rPr lang="nl-NL" sz="4000" b="1" dirty="0" err="1" smtClean="0">
                <a:effectLst/>
                <a:latin typeface="Times New Roman"/>
                <a:ea typeface="Times New Roman"/>
              </a:rPr>
              <a:t>alamil</a:t>
            </a:r>
            <a:r>
              <a:rPr lang="nl-NL" sz="4000" b="1" dirty="0" smtClean="0">
                <a:effectLst/>
                <a:latin typeface="Times New Roman"/>
                <a:ea typeface="Times New Roman"/>
              </a:rPr>
              <a:t> </a:t>
            </a:r>
            <a:r>
              <a:rPr lang="nl-NL" sz="4000" b="1" dirty="0" err="1" smtClean="0">
                <a:effectLst/>
                <a:latin typeface="Times New Roman"/>
                <a:ea typeface="Times New Roman"/>
              </a:rPr>
              <a:t>hazien</a:t>
            </a:r>
            <a:r>
              <a:rPr lang="nl-NL" b="1" dirty="0" smtClean="0">
                <a:effectLst/>
                <a:latin typeface="Times New Roman"/>
                <a:ea typeface="Times New Roman"/>
              </a:rPr>
              <a:t/>
            </a:r>
            <a:br>
              <a:rPr lang="nl-NL" b="1" dirty="0" smtClean="0">
                <a:effectLst/>
                <a:latin typeface="Times New Roman"/>
                <a:ea typeface="Times New Roman"/>
              </a:rPr>
            </a:br>
            <a:r>
              <a:rPr lang="ar-SA" b="1" dirty="0" smtClean="0">
                <a:effectLst/>
                <a:latin typeface="Times New Roman"/>
                <a:ea typeface="Times New Roman"/>
              </a:rPr>
              <a:t>تعالوا خذوا السعاده من فادي العالمين</a:t>
            </a:r>
            <a:r>
              <a:rPr lang="nl-NL" b="1" dirty="0" smtClean="0">
                <a:effectLst/>
                <a:latin typeface="Times New Roman"/>
                <a:ea typeface="Times New Roman"/>
              </a:rPr>
              <a:t> </a:t>
            </a:r>
            <a:r>
              <a:rPr lang="nl-NL" b="1" dirty="0" smtClean="0">
                <a:effectLst/>
                <a:latin typeface="Times New Roman"/>
                <a:ea typeface="Times New Roman"/>
              </a:rPr>
              <a:t/>
            </a:r>
            <a:br>
              <a:rPr lang="nl-NL" b="1" dirty="0" smtClean="0">
                <a:effectLst/>
                <a:latin typeface="Times New Roman"/>
                <a:ea typeface="Times New Roman"/>
              </a:rPr>
            </a:br>
            <a:r>
              <a:rPr lang="nl-NL" b="1" dirty="0" err="1" smtClean="0">
                <a:effectLst/>
                <a:latin typeface="Times New Roman"/>
                <a:ea typeface="Times New Roman"/>
              </a:rPr>
              <a:t>Ta’aloe</a:t>
            </a:r>
            <a:r>
              <a:rPr lang="nl-NL" b="1" dirty="0" smtClean="0">
                <a:effectLst/>
                <a:latin typeface="Times New Roman"/>
                <a:ea typeface="Times New Roman"/>
              </a:rPr>
              <a:t> </a:t>
            </a:r>
            <a:r>
              <a:rPr lang="nl-NL" b="1" dirty="0" err="1" smtClean="0">
                <a:effectLst/>
                <a:latin typeface="Times New Roman"/>
                <a:ea typeface="Times New Roman"/>
              </a:rPr>
              <a:t>goezoes</a:t>
            </a:r>
            <a:r>
              <a:rPr lang="nl-NL" b="1" dirty="0" smtClean="0">
                <a:effectLst/>
                <a:latin typeface="Times New Roman"/>
                <a:ea typeface="Times New Roman"/>
              </a:rPr>
              <a:t> </a:t>
            </a:r>
            <a:r>
              <a:rPr lang="nl-NL" b="1" dirty="0" err="1" smtClean="0">
                <a:effectLst/>
                <a:latin typeface="Times New Roman"/>
                <a:ea typeface="Times New Roman"/>
              </a:rPr>
              <a:t>sa’ada</a:t>
            </a:r>
            <a:r>
              <a:rPr lang="nl-NL" b="1" dirty="0" smtClean="0">
                <a:effectLst/>
                <a:latin typeface="Times New Roman"/>
                <a:ea typeface="Times New Roman"/>
              </a:rPr>
              <a:t> min </a:t>
            </a:r>
            <a:r>
              <a:rPr lang="nl-NL" b="1" dirty="0" err="1" smtClean="0">
                <a:effectLst/>
                <a:latin typeface="Times New Roman"/>
                <a:ea typeface="Times New Roman"/>
              </a:rPr>
              <a:t>fadil</a:t>
            </a:r>
            <a:r>
              <a:rPr lang="nl-NL" b="1" dirty="0" smtClean="0">
                <a:effectLst/>
                <a:latin typeface="Times New Roman"/>
                <a:ea typeface="Times New Roman"/>
              </a:rPr>
              <a:t> </a:t>
            </a:r>
            <a:r>
              <a:rPr lang="nl-NL" b="1" dirty="0" err="1" smtClean="0">
                <a:effectLst/>
                <a:latin typeface="Times New Roman"/>
                <a:ea typeface="Times New Roman"/>
              </a:rPr>
              <a:t>alamien</a:t>
            </a:r>
            <a:r>
              <a:rPr lang="nl-NL" b="1" dirty="0">
                <a:latin typeface="Times New Roman"/>
                <a:ea typeface="Times New Roman"/>
              </a:rPr>
              <a:t/>
            </a:r>
            <a:br>
              <a:rPr lang="nl-NL" b="1" dirty="0">
                <a:latin typeface="Times New Roman"/>
                <a:ea typeface="Times New Roman"/>
              </a:rPr>
            </a:br>
            <a:r>
              <a:rPr lang="nl-NL" sz="3100" i="1" dirty="0" smtClean="0">
                <a:effectLst/>
                <a:latin typeface="Times New Roman"/>
                <a:ea typeface="Times New Roman"/>
              </a:rPr>
              <a:t>Komt, die vermoeid zijt van de ellendige </a:t>
            </a:r>
            <a:r>
              <a:rPr lang="nl-NL" sz="3100" i="1" dirty="0" err="1" smtClean="0">
                <a:effectLst/>
                <a:latin typeface="Times New Roman"/>
                <a:ea typeface="Times New Roman"/>
              </a:rPr>
              <a:t>wereldKomt</a:t>
            </a:r>
            <a:r>
              <a:rPr lang="nl-NL" sz="3100" i="1" dirty="0" smtClean="0">
                <a:effectLst/>
                <a:latin typeface="Times New Roman"/>
                <a:ea typeface="Times New Roman"/>
              </a:rPr>
              <a:t>, neem de vreugde van de verlosser van de wereld. </a:t>
            </a:r>
            <a:endParaRPr lang="nl-NL" sz="3100" i="1" dirty="0"/>
          </a:p>
        </p:txBody>
      </p:sp>
    </p:spTree>
    <p:extLst>
      <p:ext uri="{BB962C8B-B14F-4D97-AF65-F5344CB8AC3E}">
        <p14:creationId xmlns:p14="http://schemas.microsoft.com/office/powerpoint/2010/main" val="275525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363272" cy="3442394"/>
          </a:xfrm>
        </p:spPr>
        <p:txBody>
          <a:bodyPr/>
          <a:lstStyle/>
          <a:p>
            <a:pPr rtl="1"/>
            <a:r>
              <a:rPr lang="ar-SA" sz="4000" b="1" dirty="0" smtClean="0">
                <a:solidFill>
                  <a:prstClr val="black"/>
                </a:solidFill>
                <a:latin typeface="Times New Roman"/>
                <a:ea typeface="Times New Roman"/>
              </a:rPr>
              <a:t>هتنسوا </a:t>
            </a:r>
            <a:r>
              <a:rPr lang="ar-SA" sz="4000" b="1" dirty="0">
                <a:solidFill>
                  <a:prstClr val="black"/>
                </a:solidFill>
                <a:latin typeface="Times New Roman"/>
                <a:ea typeface="Times New Roman"/>
              </a:rPr>
              <a:t>هموم </a:t>
            </a:r>
            <a:r>
              <a:rPr lang="ar-SA" sz="4000" b="1" dirty="0" smtClean="0">
                <a:solidFill>
                  <a:prstClr val="black"/>
                </a:solidFill>
                <a:latin typeface="Times New Roman"/>
                <a:ea typeface="Times New Roman"/>
              </a:rPr>
              <a:t>العالم</a:t>
            </a:r>
            <a:r>
              <a:rPr lang="nl-NL" sz="4000" b="1" dirty="0" smtClean="0">
                <a:solidFill>
                  <a:prstClr val="black"/>
                </a:solidFill>
                <a:latin typeface="Times New Roman"/>
                <a:ea typeface="Times New Roman"/>
              </a:rPr>
              <a:t/>
            </a:r>
            <a:br>
              <a:rPr lang="nl-NL" sz="4000" b="1" dirty="0" smtClean="0">
                <a:solidFill>
                  <a:prstClr val="black"/>
                </a:solidFill>
                <a:latin typeface="Times New Roman"/>
                <a:ea typeface="Times New Roman"/>
              </a:rPr>
            </a:br>
            <a:r>
              <a:rPr lang="ar-SA" sz="4000" b="1" dirty="0" smtClean="0">
                <a:solidFill>
                  <a:prstClr val="black"/>
                </a:solidFill>
                <a:latin typeface="Times New Roman"/>
                <a:ea typeface="Times New Roman"/>
              </a:rPr>
              <a:t> </a:t>
            </a:r>
            <a:r>
              <a:rPr lang="ar-SA" sz="4000" b="1" dirty="0">
                <a:solidFill>
                  <a:prstClr val="black"/>
                </a:solidFill>
                <a:latin typeface="Times New Roman"/>
                <a:ea typeface="Times New Roman"/>
              </a:rPr>
              <a:t>( في لحظة في طرفة </a:t>
            </a:r>
            <a:r>
              <a:rPr lang="ar-SA" sz="4000" b="1" dirty="0" smtClean="0">
                <a:solidFill>
                  <a:prstClr val="black"/>
                </a:solidFill>
                <a:latin typeface="Times New Roman"/>
                <a:ea typeface="Times New Roman"/>
              </a:rPr>
              <a:t>عين ) </a:t>
            </a:r>
            <a:r>
              <a:rPr lang="ar-SA" sz="4000" b="1" dirty="0">
                <a:solidFill>
                  <a:prstClr val="black"/>
                </a:solidFill>
                <a:latin typeface="Times New Roman"/>
                <a:ea typeface="Times New Roman"/>
              </a:rPr>
              <a:t>2</a:t>
            </a:r>
            <a:r>
              <a:rPr lang="nl-NL" sz="4000" b="1" dirty="0">
                <a:solidFill>
                  <a:prstClr val="black"/>
                </a:solidFill>
                <a:latin typeface="Times New Roman"/>
                <a:ea typeface="Times New Roman"/>
              </a:rPr>
              <a:t> </a:t>
            </a:r>
            <a:br>
              <a:rPr lang="nl-NL" sz="4000" b="1" dirty="0">
                <a:solidFill>
                  <a:prstClr val="black"/>
                </a:solidFill>
                <a:latin typeface="Times New Roman"/>
                <a:ea typeface="Times New Roman"/>
              </a:rPr>
            </a:br>
            <a:r>
              <a:rPr lang="nl-NL" sz="3600" b="1" dirty="0" err="1">
                <a:solidFill>
                  <a:prstClr val="black"/>
                </a:solidFill>
                <a:latin typeface="Times New Roman"/>
                <a:ea typeface="Times New Roman"/>
              </a:rPr>
              <a:t>hatinsoe</a:t>
            </a:r>
            <a:r>
              <a:rPr lang="nl-NL" sz="3600" b="1" dirty="0">
                <a:solidFill>
                  <a:prstClr val="black"/>
                </a:solidFill>
                <a:latin typeface="Times New Roman"/>
                <a:ea typeface="Times New Roman"/>
              </a:rPr>
              <a:t> </a:t>
            </a:r>
            <a:r>
              <a:rPr lang="nl-NL" sz="3600" b="1" dirty="0" err="1">
                <a:solidFill>
                  <a:prstClr val="black"/>
                </a:solidFill>
                <a:latin typeface="Times New Roman"/>
                <a:ea typeface="Times New Roman"/>
              </a:rPr>
              <a:t>hoemoemil</a:t>
            </a:r>
            <a:r>
              <a:rPr lang="nl-NL" sz="3600" b="1" dirty="0">
                <a:solidFill>
                  <a:prstClr val="black"/>
                </a:solidFill>
                <a:latin typeface="Times New Roman"/>
                <a:ea typeface="Times New Roman"/>
              </a:rPr>
              <a:t> </a:t>
            </a:r>
            <a:r>
              <a:rPr lang="nl-NL" sz="3600" b="1" dirty="0" err="1">
                <a:solidFill>
                  <a:prstClr val="black"/>
                </a:solidFill>
                <a:latin typeface="Times New Roman"/>
                <a:ea typeface="Times New Roman"/>
              </a:rPr>
              <a:t>aalam</a:t>
            </a:r>
            <a:r>
              <a:rPr lang="nl-NL" sz="3600" b="1" dirty="0">
                <a:solidFill>
                  <a:prstClr val="black"/>
                </a:solidFill>
                <a:latin typeface="Times New Roman"/>
                <a:ea typeface="Times New Roman"/>
              </a:rPr>
              <a:t> </a:t>
            </a:r>
            <a:br>
              <a:rPr lang="nl-NL" sz="3600" b="1" dirty="0">
                <a:solidFill>
                  <a:prstClr val="black"/>
                </a:solidFill>
                <a:latin typeface="Times New Roman"/>
                <a:ea typeface="Times New Roman"/>
              </a:rPr>
            </a:br>
            <a:r>
              <a:rPr lang="nl-NL" sz="3600" b="1" dirty="0">
                <a:solidFill>
                  <a:prstClr val="black"/>
                </a:solidFill>
                <a:latin typeface="Times New Roman"/>
                <a:ea typeface="Times New Roman"/>
              </a:rPr>
              <a:t>(</a:t>
            </a:r>
            <a:r>
              <a:rPr lang="nl-NL" sz="3600" b="1" dirty="0" err="1">
                <a:solidFill>
                  <a:prstClr val="black"/>
                </a:solidFill>
                <a:latin typeface="Times New Roman"/>
                <a:ea typeface="Times New Roman"/>
              </a:rPr>
              <a:t>fie</a:t>
            </a:r>
            <a:r>
              <a:rPr lang="nl-NL" sz="3600" b="1" dirty="0">
                <a:solidFill>
                  <a:prstClr val="black"/>
                </a:solidFill>
                <a:latin typeface="Times New Roman"/>
                <a:ea typeface="Times New Roman"/>
              </a:rPr>
              <a:t> </a:t>
            </a:r>
            <a:r>
              <a:rPr lang="nl-NL" sz="3600" b="1" dirty="0" err="1">
                <a:solidFill>
                  <a:prstClr val="black"/>
                </a:solidFill>
                <a:latin typeface="Times New Roman"/>
                <a:ea typeface="Times New Roman"/>
              </a:rPr>
              <a:t>lachza</a:t>
            </a:r>
            <a:r>
              <a:rPr lang="nl-NL" sz="3600" b="1" dirty="0">
                <a:solidFill>
                  <a:prstClr val="black"/>
                </a:solidFill>
                <a:latin typeface="Times New Roman"/>
                <a:ea typeface="Times New Roman"/>
              </a:rPr>
              <a:t> </a:t>
            </a:r>
            <a:r>
              <a:rPr lang="nl-NL" sz="3600" b="1" dirty="0" err="1">
                <a:solidFill>
                  <a:prstClr val="black"/>
                </a:solidFill>
                <a:latin typeface="Times New Roman"/>
                <a:ea typeface="Times New Roman"/>
              </a:rPr>
              <a:t>f’tarfet</a:t>
            </a:r>
            <a:r>
              <a:rPr lang="nl-NL" sz="3600" b="1" dirty="0">
                <a:solidFill>
                  <a:prstClr val="black"/>
                </a:solidFill>
                <a:latin typeface="Times New Roman"/>
                <a:ea typeface="Times New Roman"/>
              </a:rPr>
              <a:t> </a:t>
            </a:r>
            <a:r>
              <a:rPr lang="nl-NL" sz="3600" b="1" dirty="0" err="1">
                <a:solidFill>
                  <a:prstClr val="black"/>
                </a:solidFill>
                <a:latin typeface="Times New Roman"/>
                <a:ea typeface="Times New Roman"/>
              </a:rPr>
              <a:t>ien</a:t>
            </a:r>
            <a:r>
              <a:rPr lang="nl-NL" sz="3600" b="1" dirty="0">
                <a:solidFill>
                  <a:prstClr val="black"/>
                </a:solidFill>
                <a:latin typeface="Times New Roman"/>
                <a:ea typeface="Times New Roman"/>
              </a:rPr>
              <a:t>) x2</a:t>
            </a:r>
            <a:br>
              <a:rPr lang="nl-NL" sz="3600" b="1" dirty="0">
                <a:solidFill>
                  <a:prstClr val="black"/>
                </a:solidFill>
                <a:latin typeface="Times New Roman"/>
                <a:ea typeface="Times New Roman"/>
              </a:rPr>
            </a:br>
            <a:r>
              <a:rPr lang="nl-NL" sz="2800" b="1" i="1" dirty="0" smtClean="0">
                <a:solidFill>
                  <a:prstClr val="black"/>
                </a:solidFill>
                <a:latin typeface="Times New Roman"/>
                <a:ea typeface="Times New Roman"/>
              </a:rPr>
              <a:t>Je </a:t>
            </a:r>
            <a:r>
              <a:rPr lang="nl-NL" sz="2800" b="1" i="1" dirty="0">
                <a:solidFill>
                  <a:prstClr val="black"/>
                </a:solidFill>
                <a:latin typeface="Times New Roman"/>
                <a:ea typeface="Times New Roman"/>
              </a:rPr>
              <a:t>zult al de wereldlijke zorgen in een ogenblik vergeten</a:t>
            </a:r>
            <a:endParaRPr lang="nl-NL" dirty="0"/>
          </a:p>
        </p:txBody>
      </p:sp>
    </p:spTree>
    <p:extLst>
      <p:ext uri="{BB962C8B-B14F-4D97-AF65-F5344CB8AC3E}">
        <p14:creationId xmlns:p14="http://schemas.microsoft.com/office/powerpoint/2010/main" val="306423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568952" cy="4941168"/>
          </a:xfrm>
        </p:spPr>
        <p:txBody>
          <a:bodyPr>
            <a:normAutofit/>
          </a:bodyPr>
          <a:lstStyle/>
          <a:p>
            <a:r>
              <a:rPr lang="ar-SA" b="1" dirty="0" smtClean="0">
                <a:effectLst/>
                <a:latin typeface="Times New Roman"/>
                <a:ea typeface="Times New Roman"/>
              </a:rPr>
              <a:t>دا جماله بارع بارع اجمل من كل الناس</a:t>
            </a:r>
            <a:r>
              <a:rPr lang="nl-NL" b="1" dirty="0" smtClean="0">
                <a:effectLst/>
                <a:latin typeface="Times New Roman"/>
                <a:ea typeface="Times New Roman"/>
              </a:rPr>
              <a:t> -2</a:t>
            </a:r>
            <a:r>
              <a:rPr lang="nl-NL" dirty="0" smtClean="0">
                <a:effectLst/>
                <a:latin typeface="Times New Roman"/>
                <a:ea typeface="Times New Roman"/>
              </a:rPr>
              <a:t/>
            </a:r>
            <a:br>
              <a:rPr lang="nl-NL" dirty="0" smtClean="0">
                <a:effectLst/>
                <a:latin typeface="Times New Roman"/>
                <a:ea typeface="Times New Roman"/>
              </a:rPr>
            </a:br>
            <a:r>
              <a:rPr lang="nl-NL" sz="4000" b="1" dirty="0" smtClean="0">
                <a:effectLst/>
                <a:latin typeface="Times New Roman"/>
                <a:ea typeface="Times New Roman"/>
              </a:rPr>
              <a:t>Da </a:t>
            </a:r>
            <a:r>
              <a:rPr lang="nl-NL" sz="4000" b="1" i="1" dirty="0" err="1" smtClean="0">
                <a:effectLst/>
                <a:latin typeface="Times New Roman"/>
                <a:ea typeface="Times New Roman"/>
              </a:rPr>
              <a:t>dj</a:t>
            </a:r>
            <a:r>
              <a:rPr lang="nl-NL" sz="4000" b="1" dirty="0" err="1" smtClean="0">
                <a:effectLst/>
                <a:latin typeface="Times New Roman"/>
                <a:ea typeface="Times New Roman"/>
              </a:rPr>
              <a:t>amaloe</a:t>
            </a:r>
            <a:r>
              <a:rPr lang="nl-NL" sz="4000" b="1" dirty="0" smtClean="0">
                <a:effectLst/>
                <a:latin typeface="Times New Roman"/>
                <a:ea typeface="Times New Roman"/>
              </a:rPr>
              <a:t> </a:t>
            </a:r>
            <a:r>
              <a:rPr lang="nl-NL" sz="4000" b="1" dirty="0" err="1" smtClean="0">
                <a:effectLst/>
                <a:latin typeface="Times New Roman"/>
                <a:ea typeface="Times New Roman"/>
              </a:rPr>
              <a:t>bara</a:t>
            </a:r>
            <a:r>
              <a:rPr lang="nl-NL" sz="4000" b="1" dirty="0" smtClean="0">
                <a:effectLst/>
                <a:latin typeface="Times New Roman"/>
                <a:ea typeface="Times New Roman"/>
              </a:rPr>
              <a:t> </a:t>
            </a:r>
            <a:r>
              <a:rPr lang="nl-NL" sz="4000" b="1" dirty="0" err="1" smtClean="0">
                <a:effectLst/>
                <a:latin typeface="Times New Roman"/>
                <a:ea typeface="Times New Roman"/>
              </a:rPr>
              <a:t>bara</a:t>
            </a:r>
            <a:r>
              <a:rPr lang="nl-NL" sz="4000" b="1" dirty="0" smtClean="0">
                <a:effectLst/>
                <a:latin typeface="Times New Roman"/>
                <a:ea typeface="Times New Roman"/>
              </a:rPr>
              <a:t> </a:t>
            </a:r>
            <a:br>
              <a:rPr lang="nl-NL" sz="4000" b="1" dirty="0" smtClean="0">
                <a:effectLst/>
                <a:latin typeface="Times New Roman"/>
                <a:ea typeface="Times New Roman"/>
              </a:rPr>
            </a:br>
            <a:r>
              <a:rPr lang="nl-NL" sz="4000" b="1" dirty="0" err="1" smtClean="0">
                <a:effectLst/>
                <a:latin typeface="Times New Roman"/>
                <a:ea typeface="Times New Roman"/>
              </a:rPr>
              <a:t>a</a:t>
            </a:r>
            <a:r>
              <a:rPr lang="nl-NL" sz="4000" b="1" i="1" dirty="0" err="1" smtClean="0">
                <a:effectLst/>
                <a:latin typeface="Times New Roman"/>
                <a:ea typeface="Times New Roman"/>
              </a:rPr>
              <a:t>dj</a:t>
            </a:r>
            <a:r>
              <a:rPr lang="nl-NL" sz="4000" b="1" dirty="0" err="1" smtClean="0">
                <a:effectLst/>
                <a:latin typeface="Times New Roman"/>
                <a:ea typeface="Times New Roman"/>
              </a:rPr>
              <a:t>mel</a:t>
            </a:r>
            <a:r>
              <a:rPr lang="nl-NL" sz="4000" b="1" dirty="0" smtClean="0">
                <a:effectLst/>
                <a:latin typeface="Times New Roman"/>
                <a:ea typeface="Times New Roman"/>
              </a:rPr>
              <a:t> min </a:t>
            </a:r>
            <a:r>
              <a:rPr lang="nl-NL" sz="4000" b="1" dirty="0" err="1" smtClean="0">
                <a:effectLst/>
                <a:latin typeface="Times New Roman"/>
                <a:ea typeface="Times New Roman"/>
              </a:rPr>
              <a:t>koellin</a:t>
            </a:r>
            <a:r>
              <a:rPr lang="nl-NL" sz="4000" b="1" dirty="0" smtClean="0">
                <a:effectLst/>
                <a:latin typeface="Times New Roman"/>
                <a:ea typeface="Times New Roman"/>
              </a:rPr>
              <a:t> </a:t>
            </a:r>
            <a:r>
              <a:rPr lang="nl-NL" sz="4000" b="1" dirty="0" err="1" smtClean="0">
                <a:effectLst/>
                <a:latin typeface="Times New Roman"/>
                <a:ea typeface="Times New Roman"/>
              </a:rPr>
              <a:t>naas</a:t>
            </a:r>
            <a:r>
              <a:rPr lang="nl-NL" b="1" dirty="0" smtClean="0">
                <a:effectLst/>
                <a:latin typeface="Times New Roman"/>
                <a:ea typeface="Times New Roman"/>
              </a:rPr>
              <a:t/>
            </a:r>
            <a:br>
              <a:rPr lang="nl-NL" b="1" dirty="0" smtClean="0">
                <a:effectLst/>
                <a:latin typeface="Times New Roman"/>
                <a:ea typeface="Times New Roman"/>
              </a:rPr>
            </a:br>
            <a:r>
              <a:rPr lang="ar-SA" b="1" dirty="0" smtClean="0">
                <a:effectLst/>
                <a:latin typeface="Times New Roman"/>
                <a:ea typeface="Times New Roman"/>
              </a:rPr>
              <a:t>نور وجهه ساطع ساطع كله محبه واخلاص</a:t>
            </a:r>
            <a:r>
              <a:rPr lang="nl-NL" b="1" dirty="0" smtClean="0">
                <a:effectLst/>
                <a:latin typeface="Times New Roman"/>
                <a:ea typeface="Times New Roman"/>
              </a:rPr>
              <a:t> </a:t>
            </a:r>
            <a:r>
              <a:rPr lang="nl-NL" dirty="0" smtClean="0">
                <a:effectLst/>
                <a:latin typeface="Times New Roman"/>
                <a:ea typeface="Times New Roman"/>
              </a:rPr>
              <a:t/>
            </a:r>
            <a:br>
              <a:rPr lang="nl-NL" dirty="0" smtClean="0">
                <a:effectLst/>
                <a:latin typeface="Times New Roman"/>
                <a:ea typeface="Times New Roman"/>
              </a:rPr>
            </a:br>
            <a:r>
              <a:rPr lang="nl-NL" sz="4000" b="1" dirty="0" smtClean="0">
                <a:effectLst/>
                <a:latin typeface="Times New Roman"/>
                <a:ea typeface="Times New Roman"/>
              </a:rPr>
              <a:t>Noe </a:t>
            </a:r>
            <a:r>
              <a:rPr lang="nl-NL" sz="4000" b="1" dirty="0" err="1" smtClean="0">
                <a:effectLst/>
                <a:latin typeface="Times New Roman"/>
                <a:ea typeface="Times New Roman"/>
              </a:rPr>
              <a:t>wa</a:t>
            </a:r>
            <a:r>
              <a:rPr lang="nl-NL" sz="4000" b="1" i="1" dirty="0" err="1" smtClean="0">
                <a:effectLst/>
                <a:latin typeface="Times New Roman"/>
                <a:ea typeface="Times New Roman"/>
              </a:rPr>
              <a:t>dj</a:t>
            </a:r>
            <a:r>
              <a:rPr lang="nl-NL" sz="4000" dirty="0" err="1" smtClean="0">
                <a:effectLst/>
                <a:latin typeface="Times New Roman"/>
                <a:ea typeface="Times New Roman"/>
              </a:rPr>
              <a:t>h</a:t>
            </a:r>
            <a:r>
              <a:rPr lang="nl-NL" sz="4000" b="1" dirty="0" err="1" smtClean="0">
                <a:effectLst/>
                <a:latin typeface="Times New Roman"/>
                <a:ea typeface="Times New Roman"/>
              </a:rPr>
              <a:t>oe</a:t>
            </a:r>
            <a:r>
              <a:rPr lang="nl-NL" sz="4000" b="1" dirty="0" smtClean="0">
                <a:effectLst/>
                <a:latin typeface="Times New Roman"/>
                <a:ea typeface="Times New Roman"/>
              </a:rPr>
              <a:t> </a:t>
            </a:r>
            <a:r>
              <a:rPr lang="nl-NL" sz="4000" b="1" dirty="0" err="1" smtClean="0">
                <a:effectLst/>
                <a:latin typeface="Times New Roman"/>
                <a:ea typeface="Times New Roman"/>
              </a:rPr>
              <a:t>sata</a:t>
            </a:r>
            <a:r>
              <a:rPr lang="nl-NL" sz="4000" b="1" dirty="0" smtClean="0">
                <a:effectLst/>
                <a:latin typeface="Times New Roman"/>
                <a:ea typeface="Times New Roman"/>
              </a:rPr>
              <a:t> </a:t>
            </a:r>
            <a:r>
              <a:rPr lang="nl-NL" sz="4000" b="1" dirty="0" err="1" smtClean="0">
                <a:effectLst/>
                <a:latin typeface="Times New Roman"/>
                <a:ea typeface="Times New Roman"/>
              </a:rPr>
              <a:t>sata</a:t>
            </a:r>
            <a:r>
              <a:rPr lang="nl-NL" sz="4000" b="1" dirty="0" smtClean="0">
                <a:effectLst/>
                <a:latin typeface="Times New Roman"/>
                <a:ea typeface="Times New Roman"/>
              </a:rPr>
              <a:t> </a:t>
            </a:r>
            <a:br>
              <a:rPr lang="nl-NL" sz="4000" b="1" dirty="0" smtClean="0">
                <a:effectLst/>
                <a:latin typeface="Times New Roman"/>
                <a:ea typeface="Times New Roman"/>
              </a:rPr>
            </a:br>
            <a:r>
              <a:rPr lang="nl-NL" sz="4000" b="1" dirty="0" err="1" smtClean="0">
                <a:effectLst/>
                <a:latin typeface="Times New Roman"/>
                <a:ea typeface="Times New Roman"/>
              </a:rPr>
              <a:t>koeloe</a:t>
            </a:r>
            <a:r>
              <a:rPr lang="nl-NL" sz="4000" b="1" dirty="0" smtClean="0">
                <a:effectLst/>
                <a:latin typeface="Times New Roman"/>
                <a:ea typeface="Times New Roman"/>
              </a:rPr>
              <a:t> </a:t>
            </a:r>
            <a:r>
              <a:rPr lang="nl-NL" sz="4000" b="1" dirty="0" err="1" smtClean="0">
                <a:effectLst/>
                <a:latin typeface="Times New Roman"/>
                <a:ea typeface="Times New Roman"/>
              </a:rPr>
              <a:t>mahabbaw</a:t>
            </a:r>
            <a:r>
              <a:rPr lang="nl-NL" sz="4000" b="1" dirty="0" smtClean="0">
                <a:effectLst/>
                <a:latin typeface="Times New Roman"/>
                <a:ea typeface="Times New Roman"/>
              </a:rPr>
              <a:t> </a:t>
            </a:r>
            <a:r>
              <a:rPr lang="nl-NL" sz="4000" b="1" dirty="0" err="1" smtClean="0">
                <a:effectLst/>
                <a:latin typeface="Times New Roman"/>
                <a:ea typeface="Times New Roman"/>
              </a:rPr>
              <a:t>ichlaas</a:t>
            </a:r>
            <a:r>
              <a:rPr lang="nl-NL" b="1" dirty="0" smtClean="0">
                <a:effectLst/>
                <a:latin typeface="Times New Roman"/>
                <a:ea typeface="Times New Roman"/>
              </a:rPr>
              <a:t/>
            </a:r>
            <a:br>
              <a:rPr lang="nl-NL" b="1" dirty="0" smtClean="0">
                <a:effectLst/>
                <a:latin typeface="Times New Roman"/>
                <a:ea typeface="Times New Roman"/>
              </a:rPr>
            </a:br>
            <a:r>
              <a:rPr lang="nl-NL" sz="2800" b="1" i="1" dirty="0">
                <a:solidFill>
                  <a:prstClr val="black"/>
                </a:solidFill>
                <a:latin typeface="Times New Roman"/>
                <a:ea typeface="Times New Roman"/>
              </a:rPr>
              <a:t>Zijn schoonheid is boven alle mensen Het licht van zijn gelaat is stralend, vol van liefde en trouw</a:t>
            </a:r>
            <a:endParaRPr lang="nl-NL" sz="3100" dirty="0"/>
          </a:p>
        </p:txBody>
      </p:sp>
    </p:spTree>
    <p:extLst>
      <p:ext uri="{BB962C8B-B14F-4D97-AF65-F5344CB8AC3E}">
        <p14:creationId xmlns:p14="http://schemas.microsoft.com/office/powerpoint/2010/main" val="50977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62474"/>
          </a:xfrm>
        </p:spPr>
        <p:txBody>
          <a:bodyPr/>
          <a:lstStyle/>
          <a:p>
            <a:r>
              <a:rPr lang="ar-SA" b="1" dirty="0">
                <a:solidFill>
                  <a:prstClr val="black"/>
                </a:solidFill>
                <a:latin typeface="Times New Roman"/>
                <a:ea typeface="Times New Roman"/>
              </a:rPr>
              <a:t>مش لاقي زي حبيبي </a:t>
            </a:r>
            <a:r>
              <a:rPr lang="nl-NL" b="1" dirty="0" smtClean="0">
                <a:solidFill>
                  <a:prstClr val="black"/>
                </a:solidFill>
                <a:latin typeface="Times New Roman"/>
                <a:ea typeface="Times New Roman"/>
              </a:rPr>
              <a:t/>
            </a:r>
            <a:br>
              <a:rPr lang="nl-NL" b="1" dirty="0" smtClean="0">
                <a:solidFill>
                  <a:prstClr val="black"/>
                </a:solidFill>
                <a:latin typeface="Times New Roman"/>
                <a:ea typeface="Times New Roman"/>
              </a:rPr>
            </a:br>
            <a:r>
              <a:rPr lang="ar-SA" b="1" dirty="0">
                <a:solidFill>
                  <a:prstClr val="black"/>
                </a:solidFill>
                <a:latin typeface="Times New Roman"/>
                <a:ea typeface="Times New Roman"/>
              </a:rPr>
              <a:t>( دورت في كل مكان ) 2 </a:t>
            </a:r>
            <a:r>
              <a:rPr lang="nl-NL" b="1" dirty="0" smtClean="0">
                <a:solidFill>
                  <a:prstClr val="black"/>
                </a:solidFill>
                <a:latin typeface="Times New Roman"/>
                <a:ea typeface="Times New Roman"/>
              </a:rPr>
              <a:t/>
            </a:r>
            <a:br>
              <a:rPr lang="nl-NL" b="1" dirty="0" smtClean="0">
                <a:solidFill>
                  <a:prstClr val="black"/>
                </a:solidFill>
                <a:latin typeface="Times New Roman"/>
                <a:ea typeface="Times New Roman"/>
              </a:rPr>
            </a:br>
            <a:r>
              <a:rPr lang="nl-NL" b="1" dirty="0">
                <a:solidFill>
                  <a:prstClr val="black"/>
                </a:solidFill>
                <a:latin typeface="Times New Roman"/>
                <a:ea typeface="Times New Roman"/>
              </a:rPr>
              <a:t> </a:t>
            </a:r>
            <a:r>
              <a:rPr lang="nl-NL" b="1" dirty="0" err="1" smtClean="0">
                <a:solidFill>
                  <a:prstClr val="black"/>
                </a:solidFill>
                <a:latin typeface="Times New Roman"/>
                <a:ea typeface="Times New Roman"/>
              </a:rPr>
              <a:t>me</a:t>
            </a:r>
            <a:r>
              <a:rPr lang="nl-NL" b="1" i="1" dirty="0" err="1" smtClean="0">
                <a:solidFill>
                  <a:prstClr val="black"/>
                </a:solidFill>
                <a:latin typeface="Times New Roman"/>
                <a:ea typeface="Times New Roman"/>
              </a:rPr>
              <a:t>sh</a:t>
            </a:r>
            <a:r>
              <a:rPr lang="nl-NL" b="1" dirty="0" smtClean="0">
                <a:solidFill>
                  <a:prstClr val="black"/>
                </a:solidFill>
                <a:latin typeface="Times New Roman"/>
                <a:ea typeface="Times New Roman"/>
              </a:rPr>
              <a:t> </a:t>
            </a:r>
            <a:r>
              <a:rPr lang="nl-NL" b="1" dirty="0">
                <a:solidFill>
                  <a:prstClr val="black"/>
                </a:solidFill>
                <a:latin typeface="Times New Roman"/>
                <a:ea typeface="Times New Roman"/>
              </a:rPr>
              <a:t>la-i </a:t>
            </a:r>
            <a:r>
              <a:rPr lang="nl-NL" b="1" dirty="0" err="1">
                <a:solidFill>
                  <a:prstClr val="black"/>
                </a:solidFill>
                <a:latin typeface="Times New Roman"/>
                <a:ea typeface="Times New Roman"/>
              </a:rPr>
              <a:t>zaje</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habibi</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jasoe</a:t>
            </a:r>
            <a:r>
              <a:rPr lang="nl-NL" b="1" dirty="0">
                <a:solidFill>
                  <a:prstClr val="black"/>
                </a:solidFill>
                <a:latin typeface="Times New Roman"/>
                <a:ea typeface="Times New Roman"/>
              </a:rPr>
              <a:t> </a:t>
            </a:r>
            <a:br>
              <a:rPr lang="nl-NL" b="1" dirty="0">
                <a:solidFill>
                  <a:prstClr val="black"/>
                </a:solidFill>
                <a:latin typeface="Times New Roman"/>
                <a:ea typeface="Times New Roman"/>
              </a:rPr>
            </a:br>
            <a:r>
              <a:rPr lang="nl-NL" b="1" dirty="0">
                <a:solidFill>
                  <a:prstClr val="black"/>
                </a:solidFill>
                <a:latin typeface="Times New Roman"/>
                <a:ea typeface="Times New Roman"/>
              </a:rPr>
              <a:t>(</a:t>
            </a:r>
            <a:r>
              <a:rPr lang="nl-NL" b="1" dirty="0" err="1">
                <a:solidFill>
                  <a:prstClr val="black"/>
                </a:solidFill>
                <a:latin typeface="Times New Roman"/>
                <a:ea typeface="Times New Roman"/>
              </a:rPr>
              <a:t>dawarti</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fikoellie</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makaan</a:t>
            </a:r>
            <a:r>
              <a:rPr lang="nl-NL" b="1" dirty="0">
                <a:solidFill>
                  <a:prstClr val="black"/>
                </a:solidFill>
                <a:latin typeface="Times New Roman"/>
                <a:ea typeface="Times New Roman"/>
              </a:rPr>
              <a:t>) x2</a:t>
            </a:r>
            <a:r>
              <a:rPr lang="nl-NL" sz="4000" b="1" dirty="0">
                <a:solidFill>
                  <a:prstClr val="black"/>
                </a:solidFill>
                <a:latin typeface="Times New Roman"/>
                <a:ea typeface="Times New Roman"/>
              </a:rPr>
              <a:t/>
            </a:r>
            <a:br>
              <a:rPr lang="nl-NL" sz="4000" b="1" dirty="0">
                <a:solidFill>
                  <a:prstClr val="black"/>
                </a:solidFill>
                <a:latin typeface="Times New Roman"/>
                <a:ea typeface="Times New Roman"/>
              </a:rPr>
            </a:br>
            <a:r>
              <a:rPr lang="nl-NL" sz="2800" b="1" i="1" dirty="0" smtClean="0">
                <a:solidFill>
                  <a:prstClr val="black"/>
                </a:solidFill>
                <a:latin typeface="Times New Roman"/>
                <a:ea typeface="Times New Roman"/>
              </a:rPr>
              <a:t>Ik </a:t>
            </a:r>
            <a:r>
              <a:rPr lang="nl-NL" sz="2800" b="1" i="1" dirty="0">
                <a:solidFill>
                  <a:prstClr val="black"/>
                </a:solidFill>
                <a:latin typeface="Times New Roman"/>
                <a:ea typeface="Times New Roman"/>
              </a:rPr>
              <a:t>zal nooit en nergens iemand als mijn geliefde Jezus vinden</a:t>
            </a:r>
            <a:endParaRPr lang="nl-NL" dirty="0"/>
          </a:p>
        </p:txBody>
      </p:sp>
    </p:spTree>
    <p:extLst>
      <p:ext uri="{BB962C8B-B14F-4D97-AF65-F5344CB8AC3E}">
        <p14:creationId xmlns:p14="http://schemas.microsoft.com/office/powerpoint/2010/main" val="319367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085184"/>
          </a:xfrm>
        </p:spPr>
        <p:txBody>
          <a:bodyPr>
            <a:normAutofit/>
          </a:bodyPr>
          <a:lstStyle/>
          <a:p>
            <a:r>
              <a:rPr lang="ar-SA" b="1" dirty="0" smtClean="0">
                <a:effectLst/>
                <a:latin typeface="Times New Roman"/>
                <a:ea typeface="Times New Roman"/>
              </a:rPr>
              <a:t>يا اللي العالم خدعكم بالمال او بالشهوات</a:t>
            </a:r>
            <a:r>
              <a:rPr lang="nl-NL" b="1" dirty="0" smtClean="0">
                <a:effectLst/>
                <a:latin typeface="Times New Roman"/>
                <a:ea typeface="Times New Roman"/>
              </a:rPr>
              <a:t> </a:t>
            </a:r>
            <a:r>
              <a:rPr lang="ar-SA" b="1" dirty="0" smtClean="0">
                <a:effectLst/>
                <a:latin typeface="Times New Roman"/>
                <a:ea typeface="Times New Roman"/>
              </a:rPr>
              <a:t>- </a:t>
            </a:r>
            <a:r>
              <a:rPr lang="nl-NL" b="1" dirty="0" smtClean="0">
                <a:effectLst/>
                <a:latin typeface="Times New Roman"/>
                <a:ea typeface="Times New Roman"/>
              </a:rPr>
              <a:t>3</a:t>
            </a:r>
            <a:r>
              <a:rPr lang="nl-NL" dirty="0" smtClean="0">
                <a:effectLst/>
                <a:latin typeface="Times New Roman"/>
                <a:ea typeface="Times New Roman"/>
              </a:rPr>
              <a:t/>
            </a:r>
            <a:br>
              <a:rPr lang="nl-NL" dirty="0" smtClean="0">
                <a:effectLst/>
                <a:latin typeface="Times New Roman"/>
                <a:ea typeface="Times New Roman"/>
              </a:rPr>
            </a:br>
            <a:r>
              <a:rPr lang="nl-NL" sz="4000" b="1" dirty="0" err="1" smtClean="0">
                <a:effectLst/>
                <a:latin typeface="Times New Roman"/>
                <a:ea typeface="Times New Roman"/>
              </a:rPr>
              <a:t>ja’allil</a:t>
            </a:r>
            <a:r>
              <a:rPr lang="nl-NL" sz="4000" b="1" dirty="0" smtClean="0">
                <a:effectLst/>
                <a:latin typeface="Times New Roman"/>
                <a:ea typeface="Times New Roman"/>
              </a:rPr>
              <a:t> </a:t>
            </a:r>
            <a:r>
              <a:rPr lang="nl-NL" sz="4000" b="1" dirty="0" err="1" smtClean="0">
                <a:effectLst/>
                <a:latin typeface="Times New Roman"/>
                <a:ea typeface="Times New Roman"/>
              </a:rPr>
              <a:t>alam</a:t>
            </a:r>
            <a:r>
              <a:rPr lang="nl-NL" sz="4000" b="1" dirty="0" smtClean="0">
                <a:effectLst/>
                <a:latin typeface="Times New Roman"/>
                <a:ea typeface="Times New Roman"/>
              </a:rPr>
              <a:t> </a:t>
            </a:r>
            <a:r>
              <a:rPr lang="nl-NL" sz="4000" b="1" dirty="0" err="1" smtClean="0">
                <a:effectLst/>
                <a:latin typeface="Times New Roman"/>
                <a:ea typeface="Times New Roman"/>
              </a:rPr>
              <a:t>gadakoen</a:t>
            </a:r>
            <a:r>
              <a:rPr lang="nl-NL" sz="4000" b="1" dirty="0" smtClean="0">
                <a:effectLst/>
                <a:latin typeface="Times New Roman"/>
                <a:ea typeface="Times New Roman"/>
              </a:rPr>
              <a:t> </a:t>
            </a:r>
            <a:br>
              <a:rPr lang="nl-NL" sz="4000" b="1" dirty="0" smtClean="0">
                <a:effectLst/>
                <a:latin typeface="Times New Roman"/>
                <a:ea typeface="Times New Roman"/>
              </a:rPr>
            </a:br>
            <a:r>
              <a:rPr lang="nl-NL" sz="4000" b="1" dirty="0" smtClean="0">
                <a:effectLst/>
                <a:latin typeface="Times New Roman"/>
                <a:ea typeface="Times New Roman"/>
              </a:rPr>
              <a:t>bil mal </a:t>
            </a:r>
            <a:r>
              <a:rPr lang="nl-NL" sz="4000" b="1" dirty="0" err="1" smtClean="0">
                <a:effectLst/>
                <a:latin typeface="Times New Roman"/>
                <a:ea typeface="Times New Roman"/>
              </a:rPr>
              <a:t>aw</a:t>
            </a:r>
            <a:r>
              <a:rPr lang="nl-NL" sz="4000" b="1" dirty="0" smtClean="0">
                <a:effectLst/>
                <a:latin typeface="Times New Roman"/>
                <a:ea typeface="Times New Roman"/>
              </a:rPr>
              <a:t> </a:t>
            </a:r>
            <a:r>
              <a:rPr lang="nl-NL" sz="4000" b="1" dirty="0" err="1" smtClean="0">
                <a:effectLst/>
                <a:latin typeface="Times New Roman"/>
                <a:ea typeface="Times New Roman"/>
              </a:rPr>
              <a:t>bi</a:t>
            </a:r>
            <a:r>
              <a:rPr lang="nl-NL" sz="4000" b="1" i="1" dirty="0" err="1" smtClean="0">
                <a:effectLst/>
                <a:latin typeface="Times New Roman"/>
                <a:ea typeface="Times New Roman"/>
              </a:rPr>
              <a:t>sh</a:t>
            </a:r>
            <a:r>
              <a:rPr lang="nl-NL" sz="4000" b="1" dirty="0" err="1" smtClean="0">
                <a:effectLst/>
                <a:latin typeface="Times New Roman"/>
                <a:ea typeface="Times New Roman"/>
              </a:rPr>
              <a:t>-</a:t>
            </a:r>
            <a:r>
              <a:rPr lang="nl-NL" sz="4000" b="1" i="1" dirty="0" err="1" smtClean="0">
                <a:effectLst/>
                <a:latin typeface="Times New Roman"/>
                <a:ea typeface="Times New Roman"/>
              </a:rPr>
              <a:t>sh</a:t>
            </a:r>
            <a:r>
              <a:rPr lang="nl-NL" sz="4000" b="1" dirty="0" err="1" smtClean="0">
                <a:effectLst/>
                <a:latin typeface="Times New Roman"/>
                <a:ea typeface="Times New Roman"/>
              </a:rPr>
              <a:t>ahawaat</a:t>
            </a:r>
            <a:r>
              <a:rPr lang="nl-NL" b="1" dirty="0" smtClean="0">
                <a:effectLst/>
                <a:latin typeface="Times New Roman"/>
                <a:ea typeface="Times New Roman"/>
              </a:rPr>
              <a:t/>
            </a:r>
            <a:br>
              <a:rPr lang="nl-NL" b="1" dirty="0" smtClean="0">
                <a:effectLst/>
                <a:latin typeface="Times New Roman"/>
                <a:ea typeface="Times New Roman"/>
              </a:rPr>
            </a:br>
            <a:r>
              <a:rPr lang="ar-SA" b="1" dirty="0" smtClean="0">
                <a:effectLst/>
                <a:latin typeface="Times New Roman"/>
                <a:ea typeface="Times New Roman"/>
              </a:rPr>
              <a:t>تعالوا لخلاص نفوسكم دا العمر سنين لحظات</a:t>
            </a:r>
            <a:r>
              <a:rPr lang="nl-NL" b="1" dirty="0" smtClean="0">
                <a:effectLst/>
                <a:latin typeface="Times New Roman"/>
                <a:ea typeface="Times New Roman"/>
              </a:rPr>
              <a:t> </a:t>
            </a:r>
            <a:r>
              <a:rPr lang="nl-NL" dirty="0" smtClean="0">
                <a:effectLst/>
                <a:latin typeface="Times New Roman"/>
                <a:ea typeface="Times New Roman"/>
              </a:rPr>
              <a:t/>
            </a:r>
            <a:br>
              <a:rPr lang="nl-NL" dirty="0" smtClean="0">
                <a:effectLst/>
                <a:latin typeface="Times New Roman"/>
                <a:ea typeface="Times New Roman"/>
              </a:rPr>
            </a:br>
            <a:r>
              <a:rPr lang="nl-NL" sz="4000" b="1" dirty="0" err="1" smtClean="0">
                <a:effectLst/>
                <a:latin typeface="Times New Roman"/>
                <a:ea typeface="Times New Roman"/>
              </a:rPr>
              <a:t>ta’aloe</a:t>
            </a:r>
            <a:r>
              <a:rPr lang="nl-NL" sz="4000" b="1" dirty="0" smtClean="0">
                <a:effectLst/>
                <a:latin typeface="Times New Roman"/>
                <a:ea typeface="Times New Roman"/>
              </a:rPr>
              <a:t> </a:t>
            </a:r>
            <a:r>
              <a:rPr lang="nl-NL" sz="4000" b="1" dirty="0" err="1" smtClean="0">
                <a:effectLst/>
                <a:latin typeface="Times New Roman"/>
                <a:ea typeface="Times New Roman"/>
              </a:rPr>
              <a:t>ligalas</a:t>
            </a:r>
            <a:r>
              <a:rPr lang="nl-NL" sz="4000" b="1" dirty="0" smtClean="0">
                <a:effectLst/>
                <a:latin typeface="Times New Roman"/>
                <a:ea typeface="Times New Roman"/>
              </a:rPr>
              <a:t> </a:t>
            </a:r>
            <a:r>
              <a:rPr lang="nl-NL" sz="4000" b="1" dirty="0" err="1" smtClean="0">
                <a:effectLst/>
                <a:latin typeface="Times New Roman"/>
                <a:ea typeface="Times New Roman"/>
              </a:rPr>
              <a:t>noefoeskoem</a:t>
            </a:r>
            <a:r>
              <a:rPr lang="nl-NL" sz="4000" b="1" dirty="0" smtClean="0">
                <a:effectLst/>
                <a:latin typeface="Times New Roman"/>
                <a:ea typeface="Times New Roman"/>
              </a:rPr>
              <a:t> </a:t>
            </a:r>
            <a:br>
              <a:rPr lang="nl-NL" sz="4000" b="1" dirty="0" smtClean="0">
                <a:effectLst/>
                <a:latin typeface="Times New Roman"/>
                <a:ea typeface="Times New Roman"/>
              </a:rPr>
            </a:br>
            <a:r>
              <a:rPr lang="nl-NL" sz="4000" b="1" dirty="0" err="1" smtClean="0">
                <a:effectLst/>
                <a:latin typeface="Times New Roman"/>
                <a:ea typeface="Times New Roman"/>
              </a:rPr>
              <a:t>dal’oemris</a:t>
            </a:r>
            <a:r>
              <a:rPr lang="nl-NL" sz="4000" b="1" dirty="0" smtClean="0">
                <a:effectLst/>
                <a:latin typeface="Times New Roman"/>
                <a:ea typeface="Times New Roman"/>
              </a:rPr>
              <a:t> </a:t>
            </a:r>
            <a:r>
              <a:rPr lang="nl-NL" sz="4000" b="1" dirty="0" err="1" smtClean="0">
                <a:effectLst/>
                <a:latin typeface="Times New Roman"/>
                <a:ea typeface="Times New Roman"/>
              </a:rPr>
              <a:t>senien</a:t>
            </a:r>
            <a:r>
              <a:rPr lang="nl-NL" sz="4000" b="1" dirty="0" smtClean="0">
                <a:effectLst/>
                <a:latin typeface="Times New Roman"/>
                <a:ea typeface="Times New Roman"/>
              </a:rPr>
              <a:t> </a:t>
            </a:r>
            <a:r>
              <a:rPr lang="nl-NL" sz="4000" b="1" dirty="0" err="1" smtClean="0">
                <a:effectLst/>
                <a:latin typeface="Times New Roman"/>
                <a:ea typeface="Times New Roman"/>
              </a:rPr>
              <a:t>lachazaat</a:t>
            </a:r>
            <a:r>
              <a:rPr lang="nl-NL" dirty="0" smtClean="0">
                <a:effectLst/>
                <a:latin typeface="Times New Roman"/>
                <a:ea typeface="Times New Roman"/>
              </a:rPr>
              <a:t/>
            </a:r>
            <a:br>
              <a:rPr lang="nl-NL" dirty="0" smtClean="0">
                <a:effectLst/>
                <a:latin typeface="Times New Roman"/>
                <a:ea typeface="Times New Roman"/>
              </a:rPr>
            </a:br>
            <a:r>
              <a:rPr lang="nl-NL" sz="2800" b="1" i="1" dirty="0">
                <a:solidFill>
                  <a:prstClr val="black"/>
                </a:solidFill>
                <a:latin typeface="Times New Roman"/>
                <a:ea typeface="Times New Roman"/>
              </a:rPr>
              <a:t>Jullie die je laat bedriegen door de wereld, door Mammon en begeerte, komt tot het heil van je ziel, je leven is kort. </a:t>
            </a:r>
            <a:r>
              <a:rPr lang="nl-NL" sz="2800" b="1" dirty="0" smtClean="0">
                <a:effectLst/>
                <a:latin typeface="Times New Roman"/>
                <a:ea typeface="Times New Roman"/>
              </a:rPr>
              <a:t> </a:t>
            </a:r>
            <a:endParaRPr lang="nl-NL" sz="2800" i="1" dirty="0"/>
          </a:p>
        </p:txBody>
      </p:sp>
    </p:spTree>
    <p:extLst>
      <p:ext uri="{BB962C8B-B14F-4D97-AF65-F5344CB8AC3E}">
        <p14:creationId xmlns:p14="http://schemas.microsoft.com/office/powerpoint/2010/main" val="379712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658418"/>
          </a:xfrm>
        </p:spPr>
        <p:txBody>
          <a:bodyPr>
            <a:normAutofit fontScale="90000"/>
          </a:bodyPr>
          <a:lstStyle/>
          <a:p>
            <a:r>
              <a:rPr lang="nl-NL" sz="4000" b="1" dirty="0" smtClean="0">
                <a:solidFill>
                  <a:prstClr val="black"/>
                </a:solidFill>
                <a:latin typeface="Times New Roman"/>
                <a:ea typeface="Times New Roman"/>
              </a:rPr>
              <a:t/>
            </a:r>
            <a:br>
              <a:rPr lang="nl-NL" sz="4000" b="1" dirty="0" smtClean="0">
                <a:solidFill>
                  <a:prstClr val="black"/>
                </a:solidFill>
                <a:latin typeface="Times New Roman"/>
                <a:ea typeface="Times New Roman"/>
              </a:rPr>
            </a:br>
            <a:r>
              <a:rPr lang="nl-NL" sz="4000" b="1" dirty="0">
                <a:solidFill>
                  <a:prstClr val="black"/>
                </a:solidFill>
                <a:latin typeface="Times New Roman"/>
                <a:ea typeface="Times New Roman"/>
              </a:rPr>
              <a:t> </a:t>
            </a:r>
            <a:r>
              <a:rPr lang="ar-SA" b="1" dirty="0">
                <a:solidFill>
                  <a:prstClr val="black"/>
                </a:solidFill>
                <a:latin typeface="Times New Roman"/>
                <a:ea typeface="Times New Roman"/>
              </a:rPr>
              <a:t>اتركوا زينة العالم</a:t>
            </a:r>
            <a:r>
              <a:rPr lang="nl-NL" b="1" dirty="0">
                <a:solidFill>
                  <a:prstClr val="black"/>
                </a:solidFill>
                <a:latin typeface="Times New Roman"/>
                <a:ea typeface="Times New Roman"/>
              </a:rPr>
              <a:t/>
            </a:r>
            <a:br>
              <a:rPr lang="nl-NL" b="1" dirty="0">
                <a:solidFill>
                  <a:prstClr val="black"/>
                </a:solidFill>
                <a:latin typeface="Times New Roman"/>
                <a:ea typeface="Times New Roman"/>
              </a:rPr>
            </a:br>
            <a:r>
              <a:rPr lang="ar-SA" b="1" dirty="0" smtClean="0">
                <a:solidFill>
                  <a:prstClr val="black"/>
                </a:solidFill>
                <a:latin typeface="Times New Roman"/>
                <a:ea typeface="Times New Roman"/>
              </a:rPr>
              <a:t> </a:t>
            </a:r>
            <a:r>
              <a:rPr lang="ar-SA" b="1" dirty="0">
                <a:solidFill>
                  <a:prstClr val="black"/>
                </a:solidFill>
                <a:latin typeface="Times New Roman"/>
                <a:ea typeface="Times New Roman"/>
              </a:rPr>
              <a:t>(دا ياما طوى اموات ) </a:t>
            </a:r>
            <a:r>
              <a:rPr lang="ar-SA" b="1" dirty="0" smtClean="0">
                <a:solidFill>
                  <a:prstClr val="black"/>
                </a:solidFill>
                <a:latin typeface="Times New Roman"/>
                <a:ea typeface="Times New Roman"/>
              </a:rPr>
              <a:t>2</a:t>
            </a:r>
            <a:r>
              <a:rPr lang="nl-NL" b="1" dirty="0">
                <a:solidFill>
                  <a:prstClr val="black"/>
                </a:solidFill>
                <a:latin typeface="Times New Roman"/>
                <a:ea typeface="Times New Roman"/>
              </a:rPr>
              <a:t/>
            </a:r>
            <a:br>
              <a:rPr lang="nl-NL" b="1" dirty="0">
                <a:solidFill>
                  <a:prstClr val="black"/>
                </a:solidFill>
                <a:latin typeface="Times New Roman"/>
                <a:ea typeface="Times New Roman"/>
              </a:rPr>
            </a:br>
            <a:r>
              <a:rPr lang="nl-NL" b="1" dirty="0" err="1">
                <a:solidFill>
                  <a:prstClr val="black"/>
                </a:solidFill>
                <a:latin typeface="Times New Roman"/>
                <a:ea typeface="Times New Roman"/>
              </a:rPr>
              <a:t>oetroekoe</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zitel</a:t>
            </a:r>
            <a:r>
              <a:rPr lang="nl-NL" b="1" dirty="0">
                <a:solidFill>
                  <a:prstClr val="black"/>
                </a:solidFill>
                <a:latin typeface="Times New Roman"/>
                <a:ea typeface="Times New Roman"/>
              </a:rPr>
              <a:t> alaam </a:t>
            </a:r>
            <a:r>
              <a:rPr lang="nl-NL" b="1" dirty="0" smtClean="0">
                <a:solidFill>
                  <a:prstClr val="black"/>
                </a:solidFill>
                <a:latin typeface="Times New Roman"/>
                <a:ea typeface="Times New Roman"/>
              </a:rPr>
              <a:t/>
            </a:r>
            <a:br>
              <a:rPr lang="nl-NL" b="1" dirty="0" smtClean="0">
                <a:solidFill>
                  <a:prstClr val="black"/>
                </a:solidFill>
                <a:latin typeface="Times New Roman"/>
                <a:ea typeface="Times New Roman"/>
              </a:rPr>
            </a:br>
            <a:r>
              <a:rPr lang="nl-NL" b="1" dirty="0" smtClean="0">
                <a:solidFill>
                  <a:prstClr val="black"/>
                </a:solidFill>
                <a:latin typeface="Times New Roman"/>
                <a:ea typeface="Times New Roman"/>
              </a:rPr>
              <a:t>(</a:t>
            </a:r>
            <a:r>
              <a:rPr lang="nl-NL" b="1" dirty="0" err="1">
                <a:solidFill>
                  <a:prstClr val="black"/>
                </a:solidFill>
                <a:latin typeface="Times New Roman"/>
                <a:ea typeface="Times New Roman"/>
              </a:rPr>
              <a:t>dajama</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tawa</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amwaat</a:t>
            </a:r>
            <a:r>
              <a:rPr lang="nl-NL" b="1" dirty="0" smtClean="0">
                <a:solidFill>
                  <a:prstClr val="black"/>
                </a:solidFill>
                <a:latin typeface="Times New Roman"/>
                <a:ea typeface="Times New Roman"/>
              </a:rPr>
              <a:t>)</a:t>
            </a:r>
            <a:r>
              <a:rPr lang="nl-NL" sz="3600" b="1" dirty="0">
                <a:solidFill>
                  <a:prstClr val="black"/>
                </a:solidFill>
                <a:latin typeface="Times New Roman"/>
                <a:ea typeface="Times New Roman"/>
              </a:rPr>
              <a:t> x2</a:t>
            </a:r>
            <a:br>
              <a:rPr lang="nl-NL" sz="3600" b="1" dirty="0">
                <a:solidFill>
                  <a:prstClr val="black"/>
                </a:solidFill>
                <a:latin typeface="Times New Roman"/>
                <a:ea typeface="Times New Roman"/>
              </a:rPr>
            </a:br>
            <a:r>
              <a:rPr lang="nl-NL" sz="2800" b="1" dirty="0">
                <a:solidFill>
                  <a:prstClr val="black"/>
                </a:solidFill>
                <a:latin typeface="Times New Roman"/>
                <a:ea typeface="Times New Roman"/>
              </a:rPr>
              <a:t>                                     </a:t>
            </a:r>
            <a:r>
              <a:rPr lang="nl-NL" sz="2800" b="1" dirty="0" smtClean="0">
                <a:solidFill>
                  <a:prstClr val="black"/>
                </a:solidFill>
                <a:latin typeface="Times New Roman"/>
                <a:ea typeface="Times New Roman"/>
              </a:rPr>
              <a:t>                                  </a:t>
            </a:r>
            <a:r>
              <a:rPr lang="nl-NL" sz="4000" b="1" dirty="0">
                <a:solidFill>
                  <a:prstClr val="black"/>
                </a:solidFill>
                <a:latin typeface="Times New Roman"/>
                <a:ea typeface="Times New Roman"/>
              </a:rPr>
              <a:t/>
            </a:r>
            <a:br>
              <a:rPr lang="nl-NL" sz="4000" b="1" dirty="0">
                <a:solidFill>
                  <a:prstClr val="black"/>
                </a:solidFill>
                <a:latin typeface="Times New Roman"/>
                <a:ea typeface="Times New Roman"/>
              </a:rPr>
            </a:br>
            <a:r>
              <a:rPr lang="nl-NL" sz="2800" b="1" i="1" dirty="0" smtClean="0">
                <a:solidFill>
                  <a:prstClr val="black"/>
                </a:solidFill>
                <a:latin typeface="Times New Roman"/>
                <a:ea typeface="Times New Roman"/>
              </a:rPr>
              <a:t>Verlaat </a:t>
            </a:r>
            <a:r>
              <a:rPr lang="nl-NL" sz="2800" b="1" i="1" dirty="0">
                <a:solidFill>
                  <a:prstClr val="black"/>
                </a:solidFill>
                <a:latin typeface="Times New Roman"/>
                <a:ea typeface="Times New Roman"/>
              </a:rPr>
              <a:t>de versiering van de wereld die de dood geeft.</a:t>
            </a:r>
            <a:endParaRPr lang="nl-NL" dirty="0"/>
          </a:p>
        </p:txBody>
      </p:sp>
    </p:spTree>
    <p:extLst>
      <p:ext uri="{BB962C8B-B14F-4D97-AF65-F5344CB8AC3E}">
        <p14:creationId xmlns:p14="http://schemas.microsoft.com/office/powerpoint/2010/main" val="4103562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568952" cy="5373216"/>
          </a:xfrm>
        </p:spPr>
        <p:txBody>
          <a:bodyPr>
            <a:normAutofit/>
          </a:bodyPr>
          <a:lstStyle/>
          <a:p>
            <a:pPr lvl="0">
              <a:spcAft>
                <a:spcPts val="0"/>
              </a:spcAft>
              <a:tabLst>
                <a:tab pos="457200" algn="l"/>
              </a:tabLst>
            </a:pPr>
            <a:r>
              <a:rPr lang="ar-SA" b="1" dirty="0" smtClean="0">
                <a:effectLst/>
                <a:latin typeface="Times New Roman"/>
                <a:ea typeface="Times New Roman"/>
              </a:rPr>
              <a:t>مين يمسح دمع عيوني الا يسوع الحبيب</a:t>
            </a:r>
            <a:r>
              <a:rPr lang="nl-NL" b="1" dirty="0" smtClean="0">
                <a:effectLst/>
                <a:latin typeface="Times New Roman"/>
                <a:ea typeface="Times New Roman"/>
              </a:rPr>
              <a:t> </a:t>
            </a:r>
            <a:r>
              <a:rPr lang="ar-SA" b="1" dirty="0" smtClean="0">
                <a:effectLst/>
                <a:latin typeface="Times New Roman"/>
                <a:ea typeface="Times New Roman"/>
              </a:rPr>
              <a:t>- </a:t>
            </a:r>
            <a:r>
              <a:rPr lang="nl-NL" b="1" dirty="0" smtClean="0">
                <a:effectLst/>
                <a:latin typeface="Times New Roman"/>
                <a:ea typeface="Times New Roman"/>
              </a:rPr>
              <a:t>4</a:t>
            </a:r>
            <a:r>
              <a:rPr lang="nl-NL" dirty="0" smtClean="0">
                <a:effectLst/>
                <a:latin typeface="Times New Roman"/>
                <a:ea typeface="Times New Roman"/>
              </a:rPr>
              <a:t/>
            </a:r>
            <a:br>
              <a:rPr lang="nl-NL" dirty="0" smtClean="0">
                <a:effectLst/>
                <a:latin typeface="Times New Roman"/>
                <a:ea typeface="Times New Roman"/>
              </a:rPr>
            </a:br>
            <a:r>
              <a:rPr lang="nl-NL" sz="4000" b="1" dirty="0" smtClean="0">
                <a:effectLst/>
                <a:latin typeface="Times New Roman"/>
                <a:ea typeface="Times New Roman"/>
              </a:rPr>
              <a:t>Min </a:t>
            </a:r>
            <a:r>
              <a:rPr lang="nl-NL" sz="4000" b="1" dirty="0" err="1" smtClean="0">
                <a:effectLst/>
                <a:latin typeface="Times New Roman"/>
                <a:ea typeface="Times New Roman"/>
              </a:rPr>
              <a:t>yimsah</a:t>
            </a:r>
            <a:r>
              <a:rPr lang="nl-NL" sz="4000" b="1" dirty="0" smtClean="0">
                <a:effectLst/>
                <a:latin typeface="Times New Roman"/>
                <a:ea typeface="Times New Roman"/>
              </a:rPr>
              <a:t> dam a </a:t>
            </a:r>
            <a:r>
              <a:rPr lang="nl-NL" sz="4000" b="1" dirty="0" err="1" smtClean="0">
                <a:effectLst/>
                <a:latin typeface="Times New Roman"/>
                <a:ea typeface="Times New Roman"/>
              </a:rPr>
              <a:t>oejoeni</a:t>
            </a:r>
            <a:r>
              <a:rPr lang="nl-NL" sz="4000" b="1" dirty="0" smtClean="0">
                <a:effectLst/>
                <a:latin typeface="Times New Roman"/>
                <a:ea typeface="Times New Roman"/>
              </a:rPr>
              <a:t> </a:t>
            </a:r>
            <a:br>
              <a:rPr lang="nl-NL" sz="4000" b="1" dirty="0" smtClean="0">
                <a:effectLst/>
                <a:latin typeface="Times New Roman"/>
                <a:ea typeface="Times New Roman"/>
              </a:rPr>
            </a:br>
            <a:r>
              <a:rPr lang="nl-NL" sz="4000" b="1" dirty="0" err="1" smtClean="0">
                <a:effectLst/>
                <a:latin typeface="Times New Roman"/>
                <a:ea typeface="Times New Roman"/>
              </a:rPr>
              <a:t>illa</a:t>
            </a:r>
            <a:r>
              <a:rPr lang="nl-NL" sz="4000" b="1" dirty="0" smtClean="0">
                <a:effectLst/>
                <a:latin typeface="Times New Roman"/>
                <a:ea typeface="Times New Roman"/>
              </a:rPr>
              <a:t> </a:t>
            </a:r>
            <a:r>
              <a:rPr lang="nl-NL" sz="4000" b="1" dirty="0" err="1" smtClean="0">
                <a:effectLst/>
                <a:latin typeface="Times New Roman"/>
                <a:ea typeface="Times New Roman"/>
              </a:rPr>
              <a:t>jasoe’el</a:t>
            </a:r>
            <a:r>
              <a:rPr lang="nl-NL" sz="4000" b="1" dirty="0" smtClean="0">
                <a:effectLst/>
                <a:latin typeface="Times New Roman"/>
                <a:ea typeface="Times New Roman"/>
              </a:rPr>
              <a:t> </a:t>
            </a:r>
            <a:r>
              <a:rPr lang="nl-NL" sz="4000" b="1" dirty="0" err="1" smtClean="0">
                <a:effectLst/>
                <a:latin typeface="Times New Roman"/>
                <a:ea typeface="Times New Roman"/>
              </a:rPr>
              <a:t>habieb</a:t>
            </a:r>
            <a:r>
              <a:rPr lang="nl-NL" b="1" dirty="0" smtClean="0">
                <a:effectLst/>
                <a:latin typeface="Times New Roman"/>
                <a:ea typeface="Times New Roman"/>
              </a:rPr>
              <a:t/>
            </a:r>
            <a:br>
              <a:rPr lang="nl-NL" b="1" dirty="0" smtClean="0">
                <a:effectLst/>
                <a:latin typeface="Times New Roman"/>
                <a:ea typeface="Times New Roman"/>
              </a:rPr>
            </a:br>
            <a:r>
              <a:rPr lang="ar-SA" b="1" dirty="0" smtClean="0">
                <a:effectLst/>
                <a:latin typeface="Times New Roman"/>
                <a:ea typeface="Times New Roman"/>
              </a:rPr>
              <a:t>دا مات علشان يفديني مطعون على الصليب</a:t>
            </a:r>
            <a:r>
              <a:rPr lang="nl-NL" b="1" dirty="0" smtClean="0">
                <a:effectLst/>
                <a:latin typeface="Times New Roman"/>
                <a:ea typeface="Times New Roman"/>
              </a:rPr>
              <a:t> </a:t>
            </a:r>
            <a:r>
              <a:rPr lang="nl-NL" dirty="0" smtClean="0">
                <a:effectLst/>
                <a:latin typeface="Times New Roman"/>
                <a:ea typeface="Times New Roman"/>
              </a:rPr>
              <a:t/>
            </a:r>
            <a:br>
              <a:rPr lang="nl-NL" dirty="0" smtClean="0">
                <a:effectLst/>
                <a:latin typeface="Times New Roman"/>
                <a:ea typeface="Times New Roman"/>
              </a:rPr>
            </a:br>
            <a:r>
              <a:rPr lang="nl-NL" sz="4000" b="1" dirty="0" smtClean="0">
                <a:effectLst/>
                <a:latin typeface="Times New Roman"/>
                <a:ea typeface="Times New Roman"/>
              </a:rPr>
              <a:t>Da mat ‘</a:t>
            </a:r>
            <a:r>
              <a:rPr lang="nl-NL" sz="4000" b="1" dirty="0" err="1" smtClean="0">
                <a:effectLst/>
                <a:latin typeface="Times New Roman"/>
                <a:ea typeface="Times New Roman"/>
              </a:rPr>
              <a:t>ala</a:t>
            </a:r>
            <a:r>
              <a:rPr lang="nl-NL" sz="4000" b="1" dirty="0" smtClean="0">
                <a:effectLst/>
                <a:latin typeface="Times New Roman"/>
                <a:ea typeface="Times New Roman"/>
              </a:rPr>
              <a:t> </a:t>
            </a:r>
            <a:r>
              <a:rPr lang="nl-NL" sz="4000" b="1" i="1" dirty="0" err="1" smtClean="0">
                <a:effectLst/>
                <a:latin typeface="Times New Roman"/>
                <a:ea typeface="Times New Roman"/>
              </a:rPr>
              <a:t>sh</a:t>
            </a:r>
            <a:r>
              <a:rPr lang="nl-NL" sz="4000" b="1" dirty="0" err="1" smtClean="0">
                <a:effectLst/>
                <a:latin typeface="Times New Roman"/>
                <a:ea typeface="Times New Roman"/>
              </a:rPr>
              <a:t>an</a:t>
            </a:r>
            <a:r>
              <a:rPr lang="nl-NL" sz="4000" b="1" dirty="0" smtClean="0">
                <a:effectLst/>
                <a:latin typeface="Times New Roman"/>
                <a:ea typeface="Times New Roman"/>
              </a:rPr>
              <a:t> </a:t>
            </a:r>
            <a:r>
              <a:rPr lang="nl-NL" sz="4000" b="1" dirty="0" err="1" smtClean="0">
                <a:effectLst/>
                <a:latin typeface="Times New Roman"/>
                <a:ea typeface="Times New Roman"/>
              </a:rPr>
              <a:t>jefdieni</a:t>
            </a:r>
            <a:r>
              <a:rPr lang="nl-NL" sz="4000" b="1" dirty="0" smtClean="0">
                <a:effectLst/>
                <a:latin typeface="Times New Roman"/>
                <a:ea typeface="Times New Roman"/>
              </a:rPr>
              <a:t> </a:t>
            </a:r>
            <a:r>
              <a:rPr lang="nl-NL" sz="4000" b="1" dirty="0" smtClean="0">
                <a:effectLst/>
                <a:latin typeface="Times New Roman"/>
                <a:ea typeface="Times New Roman"/>
              </a:rPr>
              <a:t/>
            </a:r>
            <a:br>
              <a:rPr lang="nl-NL" sz="4000" b="1" dirty="0" smtClean="0">
                <a:effectLst/>
                <a:latin typeface="Times New Roman"/>
                <a:ea typeface="Times New Roman"/>
              </a:rPr>
            </a:br>
            <a:r>
              <a:rPr lang="nl-NL" sz="4000" b="1" dirty="0" err="1" smtClean="0">
                <a:effectLst/>
                <a:latin typeface="Times New Roman"/>
                <a:ea typeface="Times New Roman"/>
              </a:rPr>
              <a:t>matoen</a:t>
            </a:r>
            <a:r>
              <a:rPr lang="nl-NL" sz="4000" b="1" dirty="0" smtClean="0">
                <a:effectLst/>
                <a:latin typeface="Times New Roman"/>
                <a:ea typeface="Times New Roman"/>
              </a:rPr>
              <a:t> </a:t>
            </a:r>
            <a:r>
              <a:rPr lang="nl-NL" sz="4000" b="1" dirty="0" err="1" smtClean="0">
                <a:effectLst/>
                <a:latin typeface="Times New Roman"/>
                <a:ea typeface="Times New Roman"/>
              </a:rPr>
              <a:t>alas</a:t>
            </a:r>
            <a:r>
              <a:rPr lang="nl-NL" sz="4000" b="1" dirty="0" smtClean="0">
                <a:effectLst/>
                <a:latin typeface="Times New Roman"/>
                <a:ea typeface="Times New Roman"/>
              </a:rPr>
              <a:t> </a:t>
            </a:r>
            <a:r>
              <a:rPr lang="nl-NL" sz="4000" b="1" dirty="0" err="1" smtClean="0">
                <a:effectLst/>
                <a:latin typeface="Times New Roman"/>
                <a:ea typeface="Times New Roman"/>
              </a:rPr>
              <a:t>salieb</a:t>
            </a:r>
            <a:r>
              <a:rPr lang="nl-NL" dirty="0" smtClean="0">
                <a:effectLst/>
                <a:latin typeface="Times New Roman"/>
                <a:ea typeface="Times New Roman"/>
              </a:rPr>
              <a:t/>
            </a:r>
            <a:br>
              <a:rPr lang="nl-NL" dirty="0" smtClean="0">
                <a:effectLst/>
                <a:latin typeface="Times New Roman"/>
                <a:ea typeface="Times New Roman"/>
              </a:rPr>
            </a:br>
            <a:r>
              <a:rPr lang="nl-NL" sz="2800" i="1" dirty="0">
                <a:solidFill>
                  <a:prstClr val="black"/>
                </a:solidFill>
                <a:latin typeface="Times New Roman"/>
                <a:ea typeface="Times New Roman"/>
              </a:rPr>
              <a:t>Wie wist de tranen van mijn ogen dan de geliefde Jezus. Hij is gestorven om mij te bevrijden gestoken op het kruis. </a:t>
            </a:r>
            <a:r>
              <a:rPr lang="nl-NL" sz="2800" b="1" dirty="0" smtClean="0">
                <a:effectLst/>
                <a:latin typeface="Times New Roman"/>
                <a:ea typeface="Times New Roman"/>
              </a:rPr>
              <a:t> </a:t>
            </a:r>
            <a:endParaRPr lang="nl-NL" sz="2800" i="1" dirty="0"/>
          </a:p>
        </p:txBody>
      </p:sp>
    </p:spTree>
    <p:extLst>
      <p:ext uri="{BB962C8B-B14F-4D97-AF65-F5344CB8AC3E}">
        <p14:creationId xmlns:p14="http://schemas.microsoft.com/office/powerpoint/2010/main" val="216198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018458"/>
          </a:xfrm>
        </p:spPr>
        <p:txBody>
          <a:bodyPr/>
          <a:lstStyle/>
          <a:p>
            <a:r>
              <a:rPr lang="ar-SA" b="1" dirty="0">
                <a:solidFill>
                  <a:prstClr val="black"/>
                </a:solidFill>
                <a:latin typeface="Times New Roman"/>
                <a:ea typeface="Times New Roman"/>
              </a:rPr>
              <a:t> (يلاقيه هو الطبيب ) 2 </a:t>
            </a:r>
            <a:r>
              <a:rPr lang="nl-NL" b="1" dirty="0">
                <a:solidFill>
                  <a:prstClr val="black"/>
                </a:solidFill>
                <a:latin typeface="Times New Roman"/>
                <a:ea typeface="Times New Roman"/>
              </a:rPr>
              <a:t> </a:t>
            </a:r>
            <a:r>
              <a:rPr lang="ar-SA" b="1" dirty="0">
                <a:solidFill>
                  <a:prstClr val="black"/>
                </a:solidFill>
                <a:latin typeface="Times New Roman"/>
                <a:ea typeface="Times New Roman"/>
              </a:rPr>
              <a:t>وقلبي في عز جراحه</a:t>
            </a:r>
            <a:r>
              <a:rPr lang="nl-NL" dirty="0">
                <a:solidFill>
                  <a:prstClr val="black"/>
                </a:solidFill>
                <a:latin typeface="Times New Roman"/>
                <a:ea typeface="Times New Roman"/>
              </a:rPr>
              <a:t/>
            </a:r>
            <a:br>
              <a:rPr lang="nl-NL" dirty="0">
                <a:solidFill>
                  <a:prstClr val="black"/>
                </a:solidFill>
                <a:latin typeface="Times New Roman"/>
                <a:ea typeface="Times New Roman"/>
              </a:rPr>
            </a:br>
            <a:r>
              <a:rPr lang="nl-NL" b="1" dirty="0" err="1">
                <a:solidFill>
                  <a:prstClr val="black"/>
                </a:solidFill>
                <a:latin typeface="Times New Roman"/>
                <a:ea typeface="Times New Roman"/>
              </a:rPr>
              <a:t>Wi</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albi</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fi</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aizzi</a:t>
            </a:r>
            <a:r>
              <a:rPr lang="nl-NL" b="1" i="1" dirty="0" err="1">
                <a:solidFill>
                  <a:prstClr val="black"/>
                </a:solidFill>
                <a:latin typeface="Times New Roman"/>
                <a:ea typeface="Times New Roman"/>
              </a:rPr>
              <a:t>dj</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rahoe</a:t>
            </a:r>
            <a:r>
              <a:rPr lang="nl-NL" b="1" dirty="0">
                <a:solidFill>
                  <a:prstClr val="black"/>
                </a:solidFill>
                <a:latin typeface="Times New Roman"/>
                <a:ea typeface="Times New Roman"/>
              </a:rPr>
              <a:t> </a:t>
            </a:r>
            <a:br>
              <a:rPr lang="nl-NL" b="1" dirty="0">
                <a:solidFill>
                  <a:prstClr val="black"/>
                </a:solidFill>
                <a:latin typeface="Times New Roman"/>
                <a:ea typeface="Times New Roman"/>
              </a:rPr>
            </a:b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yela’ieh</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hoe’el</a:t>
            </a:r>
            <a:r>
              <a:rPr lang="nl-NL" b="1" dirty="0">
                <a:solidFill>
                  <a:prstClr val="black"/>
                </a:solidFill>
                <a:latin typeface="Times New Roman"/>
                <a:ea typeface="Times New Roman"/>
              </a:rPr>
              <a:t> </a:t>
            </a:r>
            <a:r>
              <a:rPr lang="nl-NL" b="1" dirty="0" err="1">
                <a:solidFill>
                  <a:prstClr val="black"/>
                </a:solidFill>
                <a:latin typeface="Times New Roman"/>
                <a:ea typeface="Times New Roman"/>
              </a:rPr>
              <a:t>tabieb</a:t>
            </a:r>
            <a:r>
              <a:rPr lang="nl-NL" b="1" dirty="0">
                <a:solidFill>
                  <a:prstClr val="black"/>
                </a:solidFill>
                <a:latin typeface="Times New Roman"/>
                <a:ea typeface="Times New Roman"/>
              </a:rPr>
              <a:t>) x2</a:t>
            </a:r>
            <a:r>
              <a:rPr lang="nl-NL" sz="4000" b="1" dirty="0">
                <a:solidFill>
                  <a:prstClr val="black"/>
                </a:solidFill>
                <a:latin typeface="Times New Roman"/>
                <a:ea typeface="Times New Roman"/>
              </a:rPr>
              <a:t/>
            </a:r>
            <a:br>
              <a:rPr lang="nl-NL" sz="4000" b="1" dirty="0">
                <a:solidFill>
                  <a:prstClr val="black"/>
                </a:solidFill>
                <a:latin typeface="Times New Roman"/>
                <a:ea typeface="Times New Roman"/>
              </a:rPr>
            </a:br>
            <a:r>
              <a:rPr lang="nl-NL" sz="2800" i="1" dirty="0" smtClean="0">
                <a:solidFill>
                  <a:prstClr val="black"/>
                </a:solidFill>
                <a:latin typeface="Times New Roman"/>
                <a:ea typeface="Times New Roman"/>
              </a:rPr>
              <a:t>En </a:t>
            </a:r>
            <a:r>
              <a:rPr lang="nl-NL" sz="2800" i="1" dirty="0">
                <a:solidFill>
                  <a:prstClr val="black"/>
                </a:solidFill>
                <a:latin typeface="Times New Roman"/>
                <a:ea typeface="Times New Roman"/>
              </a:rPr>
              <a:t>mijn hart midden in zijn wonden ziet Hem de Geneesheer.</a:t>
            </a:r>
            <a:endParaRPr lang="nl-NL" dirty="0"/>
          </a:p>
        </p:txBody>
      </p:sp>
    </p:spTree>
    <p:extLst>
      <p:ext uri="{BB962C8B-B14F-4D97-AF65-F5344CB8AC3E}">
        <p14:creationId xmlns:p14="http://schemas.microsoft.com/office/powerpoint/2010/main" val="351073006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45</Words>
  <Application>Microsoft Office PowerPoint</Application>
  <PresentationFormat>Diavoorstelling (4:3)</PresentationFormat>
  <Paragraphs>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Lied 583 ta’aloe ta’aloe jaa ta’aba    تعالوا تعالوا تعالوا </vt:lpstr>
      <vt:lpstr> تعالوا تعالوا يا تعابى من العالم الحزين - 1 Ta’aloe ta’aloe ja ta’aba min alamil hazien تعالوا خذوا السعاده من فادي العالمين  Ta’aloe goezoes sa’ada min fadil alamien Komt, die vermoeid zijt van de ellendige wereldKomt, neem de vreugde van de verlosser van de wereld. </vt:lpstr>
      <vt:lpstr>هتنسوا هموم العالم  ( في لحظة في طرفة عين ) 2  hatinsoe hoemoemil aalam  (fie lachza f’tarfet ien) x2 Je zult al de wereldlijke zorgen in een ogenblik vergeten</vt:lpstr>
      <vt:lpstr>دا جماله بارع بارع اجمل من كل الناس -2 Da djamaloe bara bara  adjmel min koellin naas نور وجهه ساطع ساطع كله محبه واخلاص  Noe wadjhoe sata sata  koeloe mahabbaw ichlaas Zijn schoonheid is boven alle mensen Het licht van zijn gelaat is stralend, vol van liefde en trouw</vt:lpstr>
      <vt:lpstr>مش لاقي زي حبيبي  ( دورت في كل مكان ) 2   mesh la-i zaje habibi jasoe  (dawarti fikoellie makaan) x2 Ik zal nooit en nergens iemand als mijn geliefde Jezus vinden</vt:lpstr>
      <vt:lpstr>يا اللي العالم خدعكم بالمال او بالشهوات - 3 ja’allil alam gadakoen  bil mal aw bish-shahawaat تعالوا لخلاص نفوسكم دا العمر سنين لحظات  ta’aloe ligalas noefoeskoem  dal’oemris senien lachazaat Jullie die je laat bedriegen door de wereld, door Mammon en begeerte, komt tot het heil van je ziel, je leven is kort.  </vt:lpstr>
      <vt:lpstr>  اتركوا زينة العالم  (دا ياما طوى اموات ) 2 oetroekoe zitel alaam  (dajama tawa amwaat) x2                                                                         Verlaat de versiering van de wereld die de dood geeft.</vt:lpstr>
      <vt:lpstr>مين يمسح دمع عيوني الا يسوع الحبيب - 4 Min yimsah dam a oejoeni  illa jasoe’el habieb دا مات علشان يفديني مطعون على الصليب  Da mat ‘ala shan jefdieni  matoen alas salieb Wie wist de tranen van mijn ogen dan de geliefde Jezus. Hij is gestorven om mij te bevrijden gestoken op het kruis.  </vt:lpstr>
      <vt:lpstr> (يلاقيه هو الطبيب ) 2  وقلبي في عز جراحه Wi albi fi aizzidj rahoe  ( yela’ieh hoe’el tabieb) x2 En mijn hart midden in zijn wonden ziet Hem de Geneesheer.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583 ta’aloe ta’aloe jaa ta’aba    تعالوا تعالوا تعالوا </dc:title>
  <dc:creator>Gebruiker</dc:creator>
  <cp:lastModifiedBy>Gebruiker</cp:lastModifiedBy>
  <cp:revision>10</cp:revision>
  <dcterms:created xsi:type="dcterms:W3CDTF">2013-02-25T14:45:55Z</dcterms:created>
  <dcterms:modified xsi:type="dcterms:W3CDTF">2015-12-10T00:51:06Z</dcterms:modified>
</cp:coreProperties>
</file>