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73" r:id="rId4"/>
    <p:sldId id="274" r:id="rId5"/>
    <p:sldId id="275" r:id="rId6"/>
    <p:sldId id="276" r:id="rId7"/>
    <p:sldId id="277" r:id="rId8"/>
    <p:sldId id="278" r:id="rId9"/>
    <p:sldId id="279"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63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4A2F55A-637B-4FD6-9CD1-0553AF2E399F}" type="datetimeFigureOut">
              <a:rPr lang="nl-NL" smtClean="0"/>
              <a:t>6-1-2016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249934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4A2F55A-637B-4FD6-9CD1-0553AF2E399F}" type="datetimeFigureOut">
              <a:rPr lang="nl-NL" smtClean="0"/>
              <a:t>6-1-2016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72825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4A2F55A-637B-4FD6-9CD1-0553AF2E399F}" type="datetimeFigureOut">
              <a:rPr lang="nl-NL" smtClean="0"/>
              <a:t>6-1-2016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253313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4A2F55A-637B-4FD6-9CD1-0553AF2E399F}" type="datetimeFigureOut">
              <a:rPr lang="nl-NL" smtClean="0"/>
              <a:t>6-1-2016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85767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4A2F55A-637B-4FD6-9CD1-0553AF2E399F}" type="datetimeFigureOut">
              <a:rPr lang="nl-NL" smtClean="0"/>
              <a:t>6-1-2016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94744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4A2F55A-637B-4FD6-9CD1-0553AF2E399F}" type="datetimeFigureOut">
              <a:rPr lang="nl-NL" smtClean="0"/>
              <a:t>6-1-2016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89506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4A2F55A-637B-4FD6-9CD1-0553AF2E399F}" type="datetimeFigureOut">
              <a:rPr lang="nl-NL" smtClean="0"/>
              <a:t>6-1-2016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309212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4A2F55A-637B-4FD6-9CD1-0553AF2E399F}" type="datetimeFigureOut">
              <a:rPr lang="nl-NL" smtClean="0"/>
              <a:t>6-1-2016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112213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4A2F55A-637B-4FD6-9CD1-0553AF2E399F}" type="datetimeFigureOut">
              <a:rPr lang="nl-NL" smtClean="0"/>
              <a:t>6-1-2016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180679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4A2F55A-637B-4FD6-9CD1-0553AF2E399F}" type="datetimeFigureOut">
              <a:rPr lang="nl-NL" smtClean="0"/>
              <a:t>6-1-2016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90878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4A2F55A-637B-4FD6-9CD1-0553AF2E399F}" type="datetimeFigureOut">
              <a:rPr lang="nl-NL" smtClean="0"/>
              <a:t>6-1-2016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060A5D1-94FC-4221-807A-D6FC7EE38217}" type="slidenum">
              <a:rPr lang="nl-NL" smtClean="0"/>
              <a:t>‹nr.›</a:t>
            </a:fld>
            <a:endParaRPr lang="nl-NL"/>
          </a:p>
        </p:txBody>
      </p:sp>
    </p:spTree>
    <p:extLst>
      <p:ext uri="{BB962C8B-B14F-4D97-AF65-F5344CB8AC3E}">
        <p14:creationId xmlns:p14="http://schemas.microsoft.com/office/powerpoint/2010/main" val="427780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2F55A-637B-4FD6-9CD1-0553AF2E399F}" type="datetimeFigureOut">
              <a:rPr lang="nl-NL" smtClean="0"/>
              <a:t>6-1-2016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0A5D1-94FC-4221-807A-D6FC7EE38217}" type="slidenum">
              <a:rPr lang="nl-NL" smtClean="0"/>
              <a:t>‹nr.›</a:t>
            </a:fld>
            <a:endParaRPr lang="nl-NL"/>
          </a:p>
        </p:txBody>
      </p:sp>
    </p:spTree>
    <p:extLst>
      <p:ext uri="{BB962C8B-B14F-4D97-AF65-F5344CB8AC3E}">
        <p14:creationId xmlns:p14="http://schemas.microsoft.com/office/powerpoint/2010/main" val="3595872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5962674"/>
          </a:xfrm>
        </p:spPr>
        <p:txBody>
          <a:bodyPr/>
          <a:lstStyle/>
          <a:p>
            <a:r>
              <a:rPr lang="nl-NL" b="1" dirty="0" smtClean="0">
                <a:effectLst/>
                <a:latin typeface="Times New Roman"/>
                <a:ea typeface="Times New Roman"/>
              </a:rPr>
              <a:t>Lied 474 </a:t>
            </a:r>
            <a:r>
              <a:rPr lang="nl-NL" b="1" dirty="0" err="1" smtClean="0">
                <a:effectLst/>
                <a:latin typeface="Times New Roman"/>
                <a:ea typeface="Times New Roman"/>
              </a:rPr>
              <a:t>A</a:t>
            </a:r>
            <a:r>
              <a:rPr lang="nl-NL" b="1" i="1" dirty="0" err="1" smtClean="0">
                <a:effectLst/>
                <a:latin typeface="Times New Roman"/>
                <a:ea typeface="Times New Roman"/>
              </a:rPr>
              <a:t>th</a:t>
            </a:r>
            <a:r>
              <a:rPr lang="nl-NL" b="1" dirty="0" err="1" smtClean="0">
                <a:effectLst/>
                <a:latin typeface="Times New Roman"/>
                <a:ea typeface="Times New Roman"/>
              </a:rPr>
              <a:t>iqoe</a:t>
            </a:r>
            <a:r>
              <a:rPr lang="nl-NL" b="1" dirty="0" smtClean="0">
                <a:effectLst/>
                <a:latin typeface="Times New Roman"/>
                <a:ea typeface="Times New Roman"/>
              </a:rPr>
              <a:t> ja </a:t>
            </a:r>
            <a:r>
              <a:rPr lang="nl-NL" b="1" dirty="0" err="1" smtClean="0">
                <a:effectLst/>
                <a:latin typeface="Times New Roman"/>
                <a:ea typeface="Times New Roman"/>
              </a:rPr>
              <a:t>sayyidi</a:t>
            </a:r>
            <a:r>
              <a:rPr lang="nl-NL" sz="4000" dirty="0" smtClean="0">
                <a:effectLst/>
                <a:latin typeface="Times New Roman"/>
                <a:ea typeface="Times New Roman"/>
              </a:rPr>
              <a:t/>
            </a:r>
            <a:br>
              <a:rPr lang="nl-NL" sz="4000" dirty="0" smtClean="0">
                <a:effectLst/>
                <a:latin typeface="Times New Roman"/>
                <a:ea typeface="Times New Roman"/>
              </a:rPr>
            </a:br>
            <a:r>
              <a:rPr lang="ar-SY" sz="4000" dirty="0" smtClean="0">
                <a:effectLst/>
                <a:latin typeface="Times New Roman"/>
                <a:ea typeface="Times New Roman"/>
              </a:rPr>
              <a:t>اثق يا سيدي</a:t>
            </a:r>
            <a:r>
              <a:rPr lang="nl-NL" b="1" dirty="0" smtClean="0">
                <a:effectLst/>
                <a:latin typeface="Times New Roman"/>
                <a:ea typeface="Times New Roman"/>
              </a:rPr>
              <a:t/>
            </a:r>
            <a:br>
              <a:rPr lang="nl-NL" b="1" dirty="0" smtClean="0">
                <a:effectLst/>
                <a:latin typeface="Times New Roman"/>
                <a:ea typeface="Times New Roman"/>
              </a:rPr>
            </a:br>
            <a:endParaRPr lang="nl-NL" sz="4000" dirty="0">
              <a:effectLst/>
              <a:latin typeface="Times New Roman"/>
              <a:ea typeface="Times New Roman"/>
            </a:endParaRPr>
          </a:p>
        </p:txBody>
      </p:sp>
    </p:spTree>
    <p:extLst>
      <p:ext uri="{BB962C8B-B14F-4D97-AF65-F5344CB8AC3E}">
        <p14:creationId xmlns:p14="http://schemas.microsoft.com/office/powerpoint/2010/main" val="202926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4954562"/>
          </a:xfrm>
        </p:spPr>
        <p:txBody>
          <a:bodyPr>
            <a:normAutofit fontScale="90000"/>
          </a:bodyPr>
          <a:lstStyle/>
          <a:p>
            <a:r>
              <a:rPr lang="ar-SY" dirty="0" smtClean="0"/>
              <a:t>1- اثق يا سيدي ان يديك تشفي في الاعماق الداء</a:t>
            </a:r>
            <a:br>
              <a:rPr lang="ar-SY" dirty="0" smtClean="0"/>
            </a:br>
            <a:r>
              <a:rPr lang="nl-NL" dirty="0" err="1" smtClean="0"/>
              <a:t>A</a:t>
            </a:r>
            <a:r>
              <a:rPr lang="nl-NL" i="1" dirty="0" err="1" smtClean="0"/>
              <a:t>th</a:t>
            </a:r>
            <a:r>
              <a:rPr lang="nl-NL" dirty="0" err="1" smtClean="0"/>
              <a:t>iqoe</a:t>
            </a:r>
            <a:r>
              <a:rPr lang="nl-NL" dirty="0" smtClean="0"/>
              <a:t> ja </a:t>
            </a:r>
            <a:r>
              <a:rPr lang="nl-NL" dirty="0" err="1" smtClean="0"/>
              <a:t>sayyidi</a:t>
            </a:r>
            <a:r>
              <a:rPr lang="nl-NL" dirty="0" smtClean="0"/>
              <a:t> </a:t>
            </a:r>
            <a:r>
              <a:rPr lang="nl-NL" dirty="0" err="1" smtClean="0"/>
              <a:t>anna</a:t>
            </a:r>
            <a:r>
              <a:rPr lang="nl-NL" dirty="0" smtClean="0"/>
              <a:t> </a:t>
            </a:r>
            <a:r>
              <a:rPr lang="nl-NL" dirty="0" err="1" smtClean="0"/>
              <a:t>jadeika</a:t>
            </a:r>
            <a:r>
              <a:rPr lang="nl-NL" dirty="0" smtClean="0"/>
              <a:t> </a:t>
            </a:r>
            <a:br>
              <a:rPr lang="nl-NL" dirty="0" smtClean="0"/>
            </a:br>
            <a:r>
              <a:rPr lang="nl-NL" dirty="0" err="1" smtClean="0"/>
              <a:t>ta</a:t>
            </a:r>
            <a:r>
              <a:rPr lang="nl-NL" i="1" dirty="0" err="1" smtClean="0"/>
              <a:t>sh</a:t>
            </a:r>
            <a:r>
              <a:rPr lang="nl-NL" dirty="0" err="1" smtClean="0"/>
              <a:t>fi</a:t>
            </a:r>
            <a:r>
              <a:rPr lang="nl-NL" dirty="0" smtClean="0"/>
              <a:t> fil </a:t>
            </a:r>
            <a:r>
              <a:rPr lang="nl-NL" dirty="0" err="1" smtClean="0"/>
              <a:t>amaqid</a:t>
            </a:r>
            <a:r>
              <a:rPr lang="nl-NL" dirty="0" smtClean="0"/>
              <a:t> </a:t>
            </a:r>
            <a:r>
              <a:rPr lang="nl-NL" dirty="0" err="1" smtClean="0"/>
              <a:t>daa</a:t>
            </a:r>
            <a:r>
              <a:rPr lang="nl-NL" dirty="0" smtClean="0"/>
              <a:t/>
            </a:r>
            <a:br>
              <a:rPr lang="nl-NL" dirty="0" smtClean="0"/>
            </a:br>
            <a:r>
              <a:rPr lang="ar-SY" dirty="0" smtClean="0"/>
              <a:t>تجبر كسري وتنزع يأسي تمنحن للقلب رجاء</a:t>
            </a:r>
            <a:br>
              <a:rPr lang="ar-SY" dirty="0" smtClean="0"/>
            </a:br>
            <a:r>
              <a:rPr lang="nl-NL" dirty="0" err="1" smtClean="0"/>
              <a:t>Toe</a:t>
            </a:r>
            <a:r>
              <a:rPr lang="nl-NL" i="1" dirty="0" err="1" smtClean="0"/>
              <a:t>dj</a:t>
            </a:r>
            <a:r>
              <a:rPr lang="nl-NL" dirty="0" err="1" smtClean="0"/>
              <a:t>biroe</a:t>
            </a:r>
            <a:r>
              <a:rPr lang="nl-NL" dirty="0" smtClean="0"/>
              <a:t> </a:t>
            </a:r>
            <a:r>
              <a:rPr lang="nl-NL" dirty="0" err="1" smtClean="0"/>
              <a:t>kasri</a:t>
            </a:r>
            <a:r>
              <a:rPr lang="nl-NL" dirty="0" smtClean="0"/>
              <a:t> </a:t>
            </a:r>
            <a:r>
              <a:rPr lang="nl-NL" dirty="0" err="1" smtClean="0"/>
              <a:t>wa</a:t>
            </a:r>
            <a:r>
              <a:rPr lang="nl-NL" dirty="0" smtClean="0"/>
              <a:t> </a:t>
            </a:r>
            <a:r>
              <a:rPr lang="nl-NL" dirty="0" err="1" smtClean="0"/>
              <a:t>tanzaoe</a:t>
            </a:r>
            <a:r>
              <a:rPr lang="nl-NL" dirty="0" smtClean="0"/>
              <a:t> </a:t>
            </a:r>
            <a:r>
              <a:rPr lang="nl-NL" dirty="0" err="1" smtClean="0"/>
              <a:t>ja’si</a:t>
            </a:r>
            <a:r>
              <a:rPr lang="nl-NL" dirty="0" smtClean="0"/>
              <a:t> </a:t>
            </a:r>
            <a:r>
              <a:rPr lang="nl-NL" dirty="0" err="1" smtClean="0"/>
              <a:t>tamnahannal</a:t>
            </a:r>
            <a:r>
              <a:rPr lang="nl-NL" dirty="0" smtClean="0"/>
              <a:t> </a:t>
            </a:r>
            <a:r>
              <a:rPr lang="nl-NL" dirty="0" err="1" smtClean="0"/>
              <a:t>qalba</a:t>
            </a:r>
            <a:r>
              <a:rPr lang="nl-NL" dirty="0" smtClean="0"/>
              <a:t> </a:t>
            </a:r>
            <a:r>
              <a:rPr lang="nl-NL" dirty="0" err="1" smtClean="0"/>
              <a:t>ra</a:t>
            </a:r>
            <a:r>
              <a:rPr lang="nl-NL" i="1" dirty="0" err="1" smtClean="0"/>
              <a:t>dj</a:t>
            </a:r>
            <a:r>
              <a:rPr lang="nl-NL" dirty="0" err="1" smtClean="0"/>
              <a:t>aa</a:t>
            </a:r>
            <a:r>
              <a:rPr lang="nl-NL" dirty="0" smtClean="0"/>
              <a:t/>
            </a:r>
            <a:br>
              <a:rPr lang="nl-NL" dirty="0" smtClean="0"/>
            </a:br>
            <a:r>
              <a:rPr lang="nl-NL" sz="3100" i="1" dirty="0" smtClean="0">
                <a:effectLst/>
                <a:latin typeface="Times New Roman"/>
                <a:ea typeface="Times New Roman"/>
              </a:rPr>
              <a:t> Ik vertrouw mijn Heer dat uw handen kunnen genezen de ziekte in de </a:t>
            </a:r>
            <a:r>
              <a:rPr lang="nl-NL" sz="3100" i="1" dirty="0" err="1" smtClean="0">
                <a:effectLst/>
                <a:latin typeface="Times New Roman"/>
                <a:ea typeface="Times New Roman"/>
              </a:rPr>
              <a:t>diepte.Geneest</a:t>
            </a:r>
            <a:r>
              <a:rPr lang="nl-NL" sz="3100" i="1" dirty="0" smtClean="0">
                <a:effectLst/>
                <a:latin typeface="Times New Roman"/>
                <a:ea typeface="Times New Roman"/>
              </a:rPr>
              <a:t> </a:t>
            </a:r>
            <a:r>
              <a:rPr lang="nl-NL" sz="3100" i="1" dirty="0" smtClean="0">
                <a:effectLst/>
                <a:latin typeface="Times New Roman"/>
                <a:ea typeface="Times New Roman"/>
              </a:rPr>
              <a:t>de breuk en neemt depressie weg en geeft hoop aan het hart</a:t>
            </a:r>
            <a:r>
              <a:rPr lang="nl-NL" sz="3100" i="1" dirty="0" smtClean="0">
                <a:effectLst/>
                <a:latin typeface="Times New Roman"/>
                <a:ea typeface="Times New Roman"/>
              </a:rPr>
              <a:t>.</a:t>
            </a:r>
            <a:endParaRPr lang="nl-NL" sz="3100" dirty="0"/>
          </a:p>
        </p:txBody>
      </p:sp>
    </p:spTree>
    <p:extLst>
      <p:ext uri="{BB962C8B-B14F-4D97-AF65-F5344CB8AC3E}">
        <p14:creationId xmlns:p14="http://schemas.microsoft.com/office/powerpoint/2010/main" val="2203685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45224"/>
          </a:xfrm>
        </p:spPr>
        <p:txBody>
          <a:bodyPr>
            <a:normAutofit fontScale="90000"/>
          </a:bodyPr>
          <a:lstStyle/>
          <a:p>
            <a:r>
              <a:rPr lang="ar-SY" sz="2200" dirty="0" smtClean="0"/>
              <a:t>القرار </a:t>
            </a:r>
            <a:r>
              <a:rPr lang="nl-NL" sz="2200" dirty="0" smtClean="0"/>
              <a:t>refrein</a:t>
            </a:r>
            <a:r>
              <a:rPr lang="nl-NL" dirty="0" smtClean="0"/>
              <a:t/>
            </a:r>
            <a:br>
              <a:rPr lang="nl-NL" dirty="0" smtClean="0"/>
            </a:br>
            <a:r>
              <a:rPr lang="ar-SY" sz="4000" dirty="0" smtClean="0"/>
              <a:t>قائم في وسطنا الآن تعلن ذاتك بالايمان</a:t>
            </a:r>
            <a:br>
              <a:rPr lang="ar-SY" sz="4000" dirty="0" smtClean="0"/>
            </a:br>
            <a:r>
              <a:rPr lang="ar-SY" sz="4000" dirty="0" smtClean="0"/>
              <a:t>قائم في وسطنا الآن تنقض اعمال الشيطان</a:t>
            </a:r>
            <a:br>
              <a:rPr lang="ar-SY" sz="4000" dirty="0" smtClean="0"/>
            </a:br>
            <a:r>
              <a:rPr lang="nl-NL" sz="4000" dirty="0" err="1"/>
              <a:t>Qa’imoen</a:t>
            </a:r>
            <a:r>
              <a:rPr lang="nl-NL" sz="4000" dirty="0"/>
              <a:t> </a:t>
            </a:r>
            <a:r>
              <a:rPr lang="nl-NL" sz="4000" dirty="0" err="1"/>
              <a:t>fi</a:t>
            </a:r>
            <a:r>
              <a:rPr lang="nl-NL" sz="4000" dirty="0"/>
              <a:t> </a:t>
            </a:r>
            <a:r>
              <a:rPr lang="nl-NL" sz="4000" dirty="0" err="1"/>
              <a:t>wasatnal</a:t>
            </a:r>
            <a:r>
              <a:rPr lang="nl-NL" sz="4000" dirty="0"/>
              <a:t> aan, </a:t>
            </a:r>
            <a:r>
              <a:rPr lang="nl-NL" sz="4000" dirty="0" err="1" smtClean="0"/>
              <a:t>tolinoe</a:t>
            </a:r>
            <a:r>
              <a:rPr lang="nl-NL" sz="4000" dirty="0" smtClean="0"/>
              <a:t> </a:t>
            </a:r>
            <a:r>
              <a:rPr lang="nl-NL" sz="4000" dirty="0" err="1"/>
              <a:t>zatak</a:t>
            </a:r>
            <a:r>
              <a:rPr lang="nl-NL" sz="4000" dirty="0"/>
              <a:t> </a:t>
            </a:r>
            <a:r>
              <a:rPr lang="nl-NL" sz="4000" dirty="0" smtClean="0"/>
              <a:t/>
            </a:r>
            <a:br>
              <a:rPr lang="nl-NL" sz="4000" dirty="0" smtClean="0"/>
            </a:br>
            <a:r>
              <a:rPr lang="nl-NL" sz="4000" dirty="0" smtClean="0"/>
              <a:t>bil </a:t>
            </a:r>
            <a:r>
              <a:rPr lang="nl-NL" sz="4000" dirty="0" err="1"/>
              <a:t>iemaan</a:t>
            </a:r>
            <a:r>
              <a:rPr lang="nl-NL" sz="4000" dirty="0"/>
              <a:t> </a:t>
            </a:r>
            <a:r>
              <a:rPr lang="nl-NL" sz="4000" dirty="0" smtClean="0"/>
              <a:t>, </a:t>
            </a:r>
            <a:r>
              <a:rPr lang="nl-NL" sz="4000" dirty="0" err="1" smtClean="0"/>
              <a:t>Qa’imoen</a:t>
            </a:r>
            <a:r>
              <a:rPr lang="nl-NL" sz="4000" dirty="0" smtClean="0"/>
              <a:t> </a:t>
            </a:r>
            <a:r>
              <a:rPr lang="nl-NL" sz="4000" dirty="0" err="1" smtClean="0"/>
              <a:t>fi</a:t>
            </a:r>
            <a:r>
              <a:rPr lang="nl-NL" sz="4000" dirty="0" smtClean="0"/>
              <a:t> </a:t>
            </a:r>
            <a:r>
              <a:rPr lang="nl-NL" sz="4000" dirty="0" err="1" smtClean="0"/>
              <a:t>wasatnal</a:t>
            </a:r>
            <a:r>
              <a:rPr lang="nl-NL" sz="4000" dirty="0" smtClean="0"/>
              <a:t> aan </a:t>
            </a:r>
            <a:br>
              <a:rPr lang="nl-NL" sz="4000" dirty="0" smtClean="0"/>
            </a:br>
            <a:r>
              <a:rPr lang="nl-NL" sz="4000" dirty="0" err="1" smtClean="0"/>
              <a:t>tanqoedoe</a:t>
            </a:r>
            <a:r>
              <a:rPr lang="nl-NL" sz="4000" dirty="0" smtClean="0"/>
              <a:t> </a:t>
            </a:r>
            <a:r>
              <a:rPr lang="nl-NL" sz="4000" dirty="0" err="1" smtClean="0"/>
              <a:t>aama</a:t>
            </a:r>
            <a:r>
              <a:rPr lang="nl-NL" sz="4000" dirty="0" smtClean="0"/>
              <a:t> </a:t>
            </a:r>
            <a:r>
              <a:rPr lang="nl-NL" sz="4000" dirty="0" err="1" smtClean="0"/>
              <a:t>la</a:t>
            </a:r>
            <a:r>
              <a:rPr lang="nl-NL" sz="4000" i="1" dirty="0" err="1" smtClean="0"/>
              <a:t>sh</a:t>
            </a:r>
            <a:r>
              <a:rPr lang="nl-NL" sz="4000" dirty="0" smtClean="0"/>
              <a:t> </a:t>
            </a:r>
            <a:r>
              <a:rPr lang="nl-NL" sz="4000" i="1" dirty="0" err="1" smtClean="0"/>
              <a:t>sh</a:t>
            </a:r>
            <a:r>
              <a:rPr lang="nl-NL" sz="4000" dirty="0" err="1" smtClean="0"/>
              <a:t>aitaaan</a:t>
            </a:r>
            <a:r>
              <a:rPr lang="nl-NL" sz="4000" dirty="0" smtClean="0"/>
              <a:t> </a:t>
            </a:r>
            <a:br>
              <a:rPr lang="nl-NL" sz="4000" dirty="0" smtClean="0"/>
            </a:br>
            <a:r>
              <a:rPr lang="ar-SY" sz="4000" dirty="0" smtClean="0"/>
              <a:t>قد علمت انك تستطيع كل شيء ولا يعسر عليك امر</a:t>
            </a:r>
            <a:br>
              <a:rPr lang="ar-SY" sz="4000" dirty="0" smtClean="0"/>
            </a:br>
            <a:r>
              <a:rPr lang="nl-NL" sz="4000" dirty="0" err="1" smtClean="0"/>
              <a:t>Qad</a:t>
            </a:r>
            <a:r>
              <a:rPr lang="nl-NL" sz="4000" dirty="0" smtClean="0"/>
              <a:t> </a:t>
            </a:r>
            <a:r>
              <a:rPr lang="nl-NL" sz="4000" dirty="0" err="1" smtClean="0"/>
              <a:t>alimtoe</a:t>
            </a:r>
            <a:r>
              <a:rPr lang="nl-NL" sz="4000" dirty="0" smtClean="0"/>
              <a:t> </a:t>
            </a:r>
            <a:r>
              <a:rPr lang="nl-NL" sz="4000" dirty="0" err="1" smtClean="0"/>
              <a:t>anaka</a:t>
            </a:r>
            <a:r>
              <a:rPr lang="nl-NL" sz="4000" dirty="0" smtClean="0"/>
              <a:t> </a:t>
            </a:r>
            <a:r>
              <a:rPr lang="nl-NL" sz="4000" dirty="0" err="1" smtClean="0"/>
              <a:t>tastatioe</a:t>
            </a:r>
            <a:r>
              <a:rPr lang="nl-NL" sz="4000" dirty="0" smtClean="0"/>
              <a:t> </a:t>
            </a:r>
            <a:r>
              <a:rPr lang="nl-NL" sz="4000" dirty="0" err="1" smtClean="0"/>
              <a:t>koella</a:t>
            </a:r>
            <a:r>
              <a:rPr lang="nl-NL" sz="4000" dirty="0" smtClean="0"/>
              <a:t> </a:t>
            </a:r>
            <a:r>
              <a:rPr lang="nl-NL" sz="4000" i="1" dirty="0" err="1" smtClean="0"/>
              <a:t>sh</a:t>
            </a:r>
            <a:r>
              <a:rPr lang="nl-NL" sz="4000" dirty="0" err="1" smtClean="0"/>
              <a:t>ai’en</a:t>
            </a:r>
            <a:r>
              <a:rPr lang="nl-NL" sz="4000" dirty="0" smtClean="0"/>
              <a:t> </a:t>
            </a:r>
            <a:br>
              <a:rPr lang="nl-NL" sz="4000" dirty="0" smtClean="0"/>
            </a:br>
            <a:r>
              <a:rPr lang="nl-NL" sz="4000" dirty="0" err="1" smtClean="0"/>
              <a:t>wala</a:t>
            </a:r>
            <a:r>
              <a:rPr lang="nl-NL" sz="4000" dirty="0" smtClean="0"/>
              <a:t> </a:t>
            </a:r>
            <a:r>
              <a:rPr lang="nl-NL" sz="4000" dirty="0" err="1" smtClean="0"/>
              <a:t>jasoe</a:t>
            </a:r>
            <a:r>
              <a:rPr lang="nl-NL" sz="4000" dirty="0" smtClean="0"/>
              <a:t> roe </a:t>
            </a:r>
            <a:r>
              <a:rPr lang="nl-NL" sz="4000" dirty="0" err="1" smtClean="0"/>
              <a:t>aleika</a:t>
            </a:r>
            <a:r>
              <a:rPr lang="nl-NL" sz="4000" dirty="0" smtClean="0"/>
              <a:t> </a:t>
            </a:r>
            <a:r>
              <a:rPr lang="nl-NL" sz="4000" dirty="0" err="1" smtClean="0"/>
              <a:t>amroen</a:t>
            </a:r>
            <a:r>
              <a:rPr lang="nl-NL" dirty="0" smtClean="0"/>
              <a:t/>
            </a:r>
            <a:br>
              <a:rPr lang="nl-NL" dirty="0" smtClean="0"/>
            </a:br>
            <a:r>
              <a:rPr lang="nl-NL" sz="2200" i="1" dirty="0" smtClean="0">
                <a:effectLst/>
                <a:latin typeface="Times New Roman"/>
                <a:ea typeface="Times New Roman"/>
              </a:rPr>
              <a:t>U bent nu in ons midden openbaart uzelf in het geloof. U bent nu in ons midden breekt het werk van de satan.</a:t>
            </a:r>
            <a:endParaRPr lang="nl-NL" dirty="0"/>
          </a:p>
        </p:txBody>
      </p:sp>
    </p:spTree>
    <p:extLst>
      <p:ext uri="{BB962C8B-B14F-4D97-AF65-F5344CB8AC3E}">
        <p14:creationId xmlns:p14="http://schemas.microsoft.com/office/powerpoint/2010/main" val="107784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4941168"/>
          </a:xfrm>
        </p:spPr>
        <p:txBody>
          <a:bodyPr>
            <a:normAutofit fontScale="90000"/>
          </a:bodyPr>
          <a:lstStyle/>
          <a:p>
            <a:r>
              <a:rPr lang="ar-SY" dirty="0" smtClean="0"/>
              <a:t>2-اثق بانك حين صلبت قد حملت عن الانسان</a:t>
            </a:r>
            <a:br>
              <a:rPr lang="ar-SY" dirty="0" smtClean="0"/>
            </a:br>
            <a:r>
              <a:rPr lang="nl-NL" dirty="0" err="1" smtClean="0"/>
              <a:t>Athiqoe</a:t>
            </a:r>
            <a:r>
              <a:rPr lang="nl-NL" dirty="0" smtClean="0"/>
              <a:t> </a:t>
            </a:r>
            <a:r>
              <a:rPr lang="nl-NL" dirty="0" smtClean="0"/>
              <a:t>bi </a:t>
            </a:r>
            <a:r>
              <a:rPr lang="nl-NL" dirty="0" err="1" smtClean="0"/>
              <a:t>annaka</a:t>
            </a:r>
            <a:r>
              <a:rPr lang="nl-NL" dirty="0" smtClean="0"/>
              <a:t> </a:t>
            </a:r>
            <a:r>
              <a:rPr lang="nl-NL" dirty="0" err="1" smtClean="0"/>
              <a:t>hiena</a:t>
            </a:r>
            <a:r>
              <a:rPr lang="nl-NL" dirty="0" smtClean="0"/>
              <a:t> </a:t>
            </a:r>
            <a:r>
              <a:rPr lang="nl-NL" dirty="0" err="1" smtClean="0"/>
              <a:t>soelibta</a:t>
            </a:r>
            <a:r>
              <a:rPr lang="nl-NL" dirty="0" smtClean="0"/>
              <a:t> </a:t>
            </a:r>
            <a:br>
              <a:rPr lang="nl-NL" dirty="0" smtClean="0"/>
            </a:br>
            <a:r>
              <a:rPr lang="nl-NL" dirty="0" err="1" smtClean="0"/>
              <a:t>qad</a:t>
            </a:r>
            <a:r>
              <a:rPr lang="nl-NL" dirty="0" smtClean="0"/>
              <a:t> </a:t>
            </a:r>
            <a:r>
              <a:rPr lang="nl-NL" dirty="0" err="1" smtClean="0"/>
              <a:t>hamalta</a:t>
            </a:r>
            <a:r>
              <a:rPr lang="nl-NL" dirty="0" smtClean="0"/>
              <a:t> </a:t>
            </a:r>
            <a:r>
              <a:rPr lang="nl-NL" dirty="0" err="1" smtClean="0"/>
              <a:t>anil</a:t>
            </a:r>
            <a:r>
              <a:rPr lang="nl-NL" dirty="0" smtClean="0"/>
              <a:t> </a:t>
            </a:r>
            <a:r>
              <a:rPr lang="nl-NL" dirty="0" err="1" smtClean="0"/>
              <a:t>insaan</a:t>
            </a:r>
            <a:r>
              <a:rPr lang="nl-NL" dirty="0" smtClean="0"/>
              <a:t/>
            </a:r>
            <a:br>
              <a:rPr lang="nl-NL" dirty="0" smtClean="0"/>
            </a:br>
            <a:r>
              <a:rPr lang="ar-SY" dirty="0" smtClean="0"/>
              <a:t>كل خطايانا وحملت كل مرض والاحزان</a:t>
            </a:r>
            <a:br>
              <a:rPr lang="ar-SY" dirty="0" smtClean="0"/>
            </a:br>
            <a:r>
              <a:rPr lang="nl-NL" dirty="0" err="1" smtClean="0"/>
              <a:t>Koela</a:t>
            </a:r>
            <a:r>
              <a:rPr lang="nl-NL" dirty="0" smtClean="0"/>
              <a:t> </a:t>
            </a:r>
            <a:r>
              <a:rPr lang="nl-NL" dirty="0" err="1" smtClean="0"/>
              <a:t>gatajana</a:t>
            </a:r>
            <a:r>
              <a:rPr lang="nl-NL" dirty="0" smtClean="0"/>
              <a:t> </a:t>
            </a:r>
            <a:r>
              <a:rPr lang="nl-NL" dirty="0" err="1" smtClean="0"/>
              <a:t>wahamalta</a:t>
            </a:r>
            <a:r>
              <a:rPr lang="nl-NL" dirty="0" smtClean="0"/>
              <a:t> </a:t>
            </a:r>
            <a:br>
              <a:rPr lang="nl-NL" dirty="0" smtClean="0"/>
            </a:br>
            <a:r>
              <a:rPr lang="nl-NL" dirty="0" err="1" smtClean="0"/>
              <a:t>koela</a:t>
            </a:r>
            <a:r>
              <a:rPr lang="nl-NL" dirty="0" smtClean="0"/>
              <a:t> </a:t>
            </a:r>
            <a:r>
              <a:rPr lang="nl-NL" dirty="0" err="1" smtClean="0"/>
              <a:t>maradin</a:t>
            </a:r>
            <a:r>
              <a:rPr lang="nl-NL" dirty="0" smtClean="0"/>
              <a:t> wal </a:t>
            </a:r>
            <a:r>
              <a:rPr lang="nl-NL" dirty="0" err="1" smtClean="0"/>
              <a:t>ahzaaan</a:t>
            </a:r>
            <a:r>
              <a:rPr lang="nl-NL" dirty="0" smtClean="0"/>
              <a:t/>
            </a:r>
            <a:br>
              <a:rPr lang="nl-NL" dirty="0" smtClean="0"/>
            </a:br>
            <a:r>
              <a:rPr lang="nl-NL" sz="3100" i="1" dirty="0" smtClean="0">
                <a:effectLst/>
                <a:latin typeface="Times New Roman"/>
                <a:ea typeface="Times New Roman"/>
              </a:rPr>
              <a:t> Ik vertrouw dat U in uw kruisiging hebt de zonden, de ziekte en de ellende van de mensen gedragen.</a:t>
            </a:r>
            <a:r>
              <a:rPr lang="nl-NL" sz="3100" dirty="0" smtClean="0">
                <a:effectLst/>
                <a:latin typeface="Times New Roman"/>
                <a:ea typeface="Times New Roman"/>
              </a:rPr>
              <a:t/>
            </a:r>
            <a:br>
              <a:rPr lang="nl-NL" sz="3100" dirty="0" smtClean="0">
                <a:effectLst/>
                <a:latin typeface="Times New Roman"/>
                <a:ea typeface="Times New Roman"/>
              </a:rPr>
            </a:br>
            <a:endParaRPr lang="nl-NL" sz="3100" dirty="0"/>
          </a:p>
        </p:txBody>
      </p:sp>
    </p:spTree>
    <p:extLst>
      <p:ext uri="{BB962C8B-B14F-4D97-AF65-F5344CB8AC3E}">
        <p14:creationId xmlns:p14="http://schemas.microsoft.com/office/powerpoint/2010/main" val="295297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445224"/>
          </a:xfrm>
        </p:spPr>
        <p:txBody>
          <a:bodyPr>
            <a:normAutofit fontScale="90000"/>
          </a:bodyPr>
          <a:lstStyle/>
          <a:p>
            <a:r>
              <a:rPr lang="ar-SY" sz="2200" dirty="0" smtClean="0"/>
              <a:t>القرار </a:t>
            </a:r>
            <a:r>
              <a:rPr lang="nl-NL" sz="2200" dirty="0" smtClean="0"/>
              <a:t>refrein</a:t>
            </a:r>
            <a:r>
              <a:rPr lang="nl-NL" dirty="0" smtClean="0"/>
              <a:t/>
            </a:r>
            <a:br>
              <a:rPr lang="nl-NL" dirty="0" smtClean="0"/>
            </a:br>
            <a:r>
              <a:rPr lang="ar-SY" sz="4000" dirty="0" smtClean="0"/>
              <a:t>قائم في وسطنا الآن تعلن ذاتك بالايمان</a:t>
            </a:r>
            <a:br>
              <a:rPr lang="ar-SY" sz="4000" dirty="0" smtClean="0"/>
            </a:br>
            <a:r>
              <a:rPr lang="ar-SY" sz="4000" dirty="0" smtClean="0"/>
              <a:t>قائم في وسطنا الآن تنقض اعمال الشيطان</a:t>
            </a:r>
            <a:br>
              <a:rPr lang="ar-SY" sz="4000" dirty="0" smtClean="0"/>
            </a:br>
            <a:r>
              <a:rPr lang="nl-NL" sz="4000" dirty="0" err="1"/>
              <a:t>Qa’imoen</a:t>
            </a:r>
            <a:r>
              <a:rPr lang="nl-NL" sz="4000" dirty="0"/>
              <a:t> </a:t>
            </a:r>
            <a:r>
              <a:rPr lang="nl-NL" sz="4000" dirty="0" err="1"/>
              <a:t>fi</a:t>
            </a:r>
            <a:r>
              <a:rPr lang="nl-NL" sz="4000" dirty="0"/>
              <a:t> </a:t>
            </a:r>
            <a:r>
              <a:rPr lang="nl-NL" sz="4000" dirty="0" err="1"/>
              <a:t>wasatnal</a:t>
            </a:r>
            <a:r>
              <a:rPr lang="nl-NL" sz="4000" dirty="0"/>
              <a:t> aan, </a:t>
            </a:r>
            <a:r>
              <a:rPr lang="nl-NL" sz="4000" dirty="0" err="1" smtClean="0"/>
              <a:t>tolinoe</a:t>
            </a:r>
            <a:r>
              <a:rPr lang="nl-NL" sz="4000" dirty="0" smtClean="0"/>
              <a:t> </a:t>
            </a:r>
            <a:r>
              <a:rPr lang="nl-NL" sz="4000" dirty="0" err="1"/>
              <a:t>zatak</a:t>
            </a:r>
            <a:r>
              <a:rPr lang="nl-NL" sz="4000" dirty="0"/>
              <a:t> </a:t>
            </a:r>
            <a:r>
              <a:rPr lang="nl-NL" sz="4000" dirty="0" smtClean="0"/>
              <a:t/>
            </a:r>
            <a:br>
              <a:rPr lang="nl-NL" sz="4000" dirty="0" smtClean="0"/>
            </a:br>
            <a:r>
              <a:rPr lang="nl-NL" sz="4000" dirty="0" smtClean="0"/>
              <a:t>bil </a:t>
            </a:r>
            <a:r>
              <a:rPr lang="nl-NL" sz="4000" dirty="0" err="1"/>
              <a:t>iemaan</a:t>
            </a:r>
            <a:r>
              <a:rPr lang="nl-NL" sz="4000" dirty="0"/>
              <a:t> </a:t>
            </a:r>
            <a:r>
              <a:rPr lang="nl-NL" sz="4000" dirty="0" smtClean="0"/>
              <a:t>, </a:t>
            </a:r>
            <a:r>
              <a:rPr lang="nl-NL" sz="4000" dirty="0" err="1" smtClean="0"/>
              <a:t>Qa’imoen</a:t>
            </a:r>
            <a:r>
              <a:rPr lang="nl-NL" sz="4000" dirty="0" smtClean="0"/>
              <a:t> </a:t>
            </a:r>
            <a:r>
              <a:rPr lang="nl-NL" sz="4000" dirty="0" err="1" smtClean="0"/>
              <a:t>fi</a:t>
            </a:r>
            <a:r>
              <a:rPr lang="nl-NL" sz="4000" dirty="0" smtClean="0"/>
              <a:t> </a:t>
            </a:r>
            <a:r>
              <a:rPr lang="nl-NL" sz="4000" dirty="0" err="1" smtClean="0"/>
              <a:t>wasatnal</a:t>
            </a:r>
            <a:r>
              <a:rPr lang="nl-NL" sz="4000" dirty="0" smtClean="0"/>
              <a:t> aan </a:t>
            </a:r>
            <a:br>
              <a:rPr lang="nl-NL" sz="4000" dirty="0" smtClean="0"/>
            </a:br>
            <a:r>
              <a:rPr lang="nl-NL" sz="4000" dirty="0" err="1" smtClean="0"/>
              <a:t>tanqoedoe</a:t>
            </a:r>
            <a:r>
              <a:rPr lang="nl-NL" sz="4000" dirty="0" smtClean="0"/>
              <a:t> </a:t>
            </a:r>
            <a:r>
              <a:rPr lang="nl-NL" sz="4000" dirty="0" err="1" smtClean="0"/>
              <a:t>aama</a:t>
            </a:r>
            <a:r>
              <a:rPr lang="nl-NL" sz="4000" dirty="0" smtClean="0"/>
              <a:t> </a:t>
            </a:r>
            <a:r>
              <a:rPr lang="nl-NL" sz="4000" dirty="0" err="1" smtClean="0"/>
              <a:t>la</a:t>
            </a:r>
            <a:r>
              <a:rPr lang="nl-NL" sz="4000" i="1" dirty="0" err="1" smtClean="0"/>
              <a:t>sh</a:t>
            </a:r>
            <a:r>
              <a:rPr lang="nl-NL" sz="4000" dirty="0" smtClean="0"/>
              <a:t> </a:t>
            </a:r>
            <a:r>
              <a:rPr lang="nl-NL" sz="4000" i="1" dirty="0" err="1" smtClean="0"/>
              <a:t>sh</a:t>
            </a:r>
            <a:r>
              <a:rPr lang="nl-NL" sz="4000" dirty="0" err="1" smtClean="0"/>
              <a:t>aitaaan</a:t>
            </a:r>
            <a:r>
              <a:rPr lang="nl-NL" sz="4000" dirty="0" smtClean="0"/>
              <a:t> </a:t>
            </a:r>
            <a:br>
              <a:rPr lang="nl-NL" sz="4000" dirty="0" smtClean="0"/>
            </a:br>
            <a:r>
              <a:rPr lang="ar-SY" sz="4000" dirty="0" smtClean="0"/>
              <a:t>قد علمت انك تستطيع كل شيء ولا يعسر عليك امر</a:t>
            </a:r>
            <a:br>
              <a:rPr lang="ar-SY" sz="4000" dirty="0" smtClean="0"/>
            </a:br>
            <a:r>
              <a:rPr lang="nl-NL" sz="4000" dirty="0" err="1" smtClean="0"/>
              <a:t>Qad</a:t>
            </a:r>
            <a:r>
              <a:rPr lang="nl-NL" sz="4000" dirty="0" smtClean="0"/>
              <a:t> </a:t>
            </a:r>
            <a:r>
              <a:rPr lang="nl-NL" sz="4000" dirty="0" err="1" smtClean="0"/>
              <a:t>alimtoe</a:t>
            </a:r>
            <a:r>
              <a:rPr lang="nl-NL" sz="4000" dirty="0" smtClean="0"/>
              <a:t> </a:t>
            </a:r>
            <a:r>
              <a:rPr lang="nl-NL" sz="4000" dirty="0" err="1" smtClean="0"/>
              <a:t>anaka</a:t>
            </a:r>
            <a:r>
              <a:rPr lang="nl-NL" sz="4000" dirty="0" smtClean="0"/>
              <a:t> </a:t>
            </a:r>
            <a:r>
              <a:rPr lang="nl-NL" sz="4000" dirty="0" err="1" smtClean="0"/>
              <a:t>tastatioe</a:t>
            </a:r>
            <a:r>
              <a:rPr lang="nl-NL" sz="4000" dirty="0" smtClean="0"/>
              <a:t> </a:t>
            </a:r>
            <a:r>
              <a:rPr lang="nl-NL" sz="4000" dirty="0" err="1" smtClean="0"/>
              <a:t>koella</a:t>
            </a:r>
            <a:r>
              <a:rPr lang="nl-NL" sz="4000" dirty="0" smtClean="0"/>
              <a:t> </a:t>
            </a:r>
            <a:r>
              <a:rPr lang="nl-NL" sz="4000" i="1" dirty="0" err="1" smtClean="0"/>
              <a:t>sh</a:t>
            </a:r>
            <a:r>
              <a:rPr lang="nl-NL" sz="4000" dirty="0" err="1" smtClean="0"/>
              <a:t>ai’en</a:t>
            </a:r>
            <a:r>
              <a:rPr lang="nl-NL" sz="4000" dirty="0" smtClean="0"/>
              <a:t> </a:t>
            </a:r>
            <a:br>
              <a:rPr lang="nl-NL" sz="4000" dirty="0" smtClean="0"/>
            </a:br>
            <a:r>
              <a:rPr lang="nl-NL" sz="4000" dirty="0" err="1" smtClean="0"/>
              <a:t>wala</a:t>
            </a:r>
            <a:r>
              <a:rPr lang="nl-NL" sz="4000" dirty="0" smtClean="0"/>
              <a:t> </a:t>
            </a:r>
            <a:r>
              <a:rPr lang="nl-NL" sz="4000" dirty="0" err="1" smtClean="0"/>
              <a:t>jasoe</a:t>
            </a:r>
            <a:r>
              <a:rPr lang="nl-NL" sz="4000" dirty="0" smtClean="0"/>
              <a:t> roe </a:t>
            </a:r>
            <a:r>
              <a:rPr lang="nl-NL" sz="4000" dirty="0" err="1" smtClean="0"/>
              <a:t>aleika</a:t>
            </a:r>
            <a:r>
              <a:rPr lang="nl-NL" sz="4000" dirty="0" smtClean="0"/>
              <a:t> </a:t>
            </a:r>
            <a:r>
              <a:rPr lang="nl-NL" sz="4000" dirty="0" err="1" smtClean="0"/>
              <a:t>amroen</a:t>
            </a:r>
            <a:r>
              <a:rPr lang="nl-NL" dirty="0" smtClean="0"/>
              <a:t/>
            </a:r>
            <a:br>
              <a:rPr lang="nl-NL" dirty="0" smtClean="0"/>
            </a:br>
            <a:r>
              <a:rPr lang="nl-NL" sz="2200" i="1" dirty="0" smtClean="0">
                <a:effectLst/>
                <a:latin typeface="Times New Roman"/>
                <a:ea typeface="Times New Roman"/>
              </a:rPr>
              <a:t>U bent nu in ons midden openbaart uzelf in het geloof. U bent nu in ons midden breekt het werk van de satan.</a:t>
            </a:r>
            <a:endParaRPr lang="nl-NL" dirty="0"/>
          </a:p>
        </p:txBody>
      </p:sp>
    </p:spTree>
    <p:extLst>
      <p:ext uri="{BB962C8B-B14F-4D97-AF65-F5344CB8AC3E}">
        <p14:creationId xmlns:p14="http://schemas.microsoft.com/office/powerpoint/2010/main" val="3894222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738538"/>
          </a:xfrm>
        </p:spPr>
        <p:txBody>
          <a:bodyPr>
            <a:normAutofit fontScale="90000"/>
          </a:bodyPr>
          <a:lstStyle/>
          <a:p>
            <a:r>
              <a:rPr lang="ar-SY" dirty="0" smtClean="0"/>
              <a:t>3- اثق يا سيدي انك تكسر كل قيد فيَّ الآن</a:t>
            </a:r>
            <a:br>
              <a:rPr lang="ar-SY" dirty="0" smtClean="0"/>
            </a:br>
            <a:r>
              <a:rPr lang="nl-NL" dirty="0" err="1" smtClean="0"/>
              <a:t>A</a:t>
            </a:r>
            <a:r>
              <a:rPr lang="nl-NL" i="1" dirty="0" err="1" smtClean="0"/>
              <a:t>th</a:t>
            </a:r>
            <a:r>
              <a:rPr lang="nl-NL" dirty="0" err="1" smtClean="0"/>
              <a:t>iqoe</a:t>
            </a:r>
            <a:r>
              <a:rPr lang="nl-NL" dirty="0" smtClean="0"/>
              <a:t> ja </a:t>
            </a:r>
            <a:r>
              <a:rPr lang="nl-NL" dirty="0" err="1" smtClean="0"/>
              <a:t>sayyidi</a:t>
            </a:r>
            <a:r>
              <a:rPr lang="nl-NL" dirty="0" smtClean="0"/>
              <a:t> </a:t>
            </a:r>
            <a:r>
              <a:rPr lang="nl-NL" dirty="0" err="1" smtClean="0"/>
              <a:t>annaka</a:t>
            </a:r>
            <a:r>
              <a:rPr lang="nl-NL" dirty="0" smtClean="0"/>
              <a:t> </a:t>
            </a:r>
            <a:r>
              <a:rPr lang="nl-NL" dirty="0" err="1" smtClean="0"/>
              <a:t>taksir</a:t>
            </a:r>
            <a:r>
              <a:rPr lang="nl-NL" dirty="0" smtClean="0"/>
              <a:t> </a:t>
            </a:r>
            <a:r>
              <a:rPr lang="nl-NL" dirty="0" err="1" smtClean="0"/>
              <a:t>koela</a:t>
            </a:r>
            <a:r>
              <a:rPr lang="nl-NL" dirty="0" smtClean="0"/>
              <a:t> </a:t>
            </a:r>
            <a:r>
              <a:rPr lang="nl-NL" dirty="0" err="1" smtClean="0"/>
              <a:t>qaiden</a:t>
            </a:r>
            <a:r>
              <a:rPr lang="nl-NL" dirty="0" smtClean="0"/>
              <a:t> </a:t>
            </a:r>
            <a:r>
              <a:rPr lang="nl-NL" dirty="0" err="1" smtClean="0"/>
              <a:t>fie</a:t>
            </a:r>
            <a:r>
              <a:rPr lang="nl-NL" dirty="0" smtClean="0"/>
              <a:t> al aan</a:t>
            </a:r>
            <a:br>
              <a:rPr lang="nl-NL" dirty="0" smtClean="0"/>
            </a:br>
            <a:r>
              <a:rPr lang="ar-SY" dirty="0" smtClean="0"/>
              <a:t>وبسلطانك سوف تحرر كل من خلف القضبان</a:t>
            </a:r>
            <a:br>
              <a:rPr lang="ar-SY" dirty="0" smtClean="0"/>
            </a:br>
            <a:r>
              <a:rPr lang="nl-NL" dirty="0" err="1" smtClean="0"/>
              <a:t>Wa</a:t>
            </a:r>
            <a:r>
              <a:rPr lang="nl-NL" dirty="0" smtClean="0"/>
              <a:t> </a:t>
            </a:r>
            <a:r>
              <a:rPr lang="nl-NL" dirty="0" err="1" smtClean="0"/>
              <a:t>bisoeltanika</a:t>
            </a:r>
            <a:r>
              <a:rPr lang="nl-NL" dirty="0" smtClean="0"/>
              <a:t> </a:t>
            </a:r>
            <a:r>
              <a:rPr lang="nl-NL" dirty="0" err="1" smtClean="0"/>
              <a:t>saufa</a:t>
            </a:r>
            <a:r>
              <a:rPr lang="nl-NL" dirty="0" smtClean="0"/>
              <a:t> </a:t>
            </a:r>
            <a:r>
              <a:rPr lang="nl-NL" dirty="0" err="1" smtClean="0"/>
              <a:t>toeharrir</a:t>
            </a:r>
            <a:r>
              <a:rPr lang="nl-NL" dirty="0" smtClean="0"/>
              <a:t> </a:t>
            </a:r>
            <a:br>
              <a:rPr lang="nl-NL" dirty="0" smtClean="0"/>
            </a:br>
            <a:r>
              <a:rPr lang="nl-NL" dirty="0" err="1" smtClean="0"/>
              <a:t>koela</a:t>
            </a:r>
            <a:r>
              <a:rPr lang="nl-NL" dirty="0" smtClean="0"/>
              <a:t> men </a:t>
            </a:r>
            <a:r>
              <a:rPr lang="nl-NL" dirty="0" err="1" smtClean="0"/>
              <a:t>galfel</a:t>
            </a:r>
            <a:r>
              <a:rPr lang="nl-NL" dirty="0" smtClean="0"/>
              <a:t> </a:t>
            </a:r>
            <a:r>
              <a:rPr lang="nl-NL" dirty="0" err="1" smtClean="0"/>
              <a:t>qoedbaaan</a:t>
            </a:r>
            <a:r>
              <a:rPr lang="nl-NL" dirty="0" smtClean="0"/>
              <a:t/>
            </a:r>
            <a:br>
              <a:rPr lang="nl-NL" dirty="0" smtClean="0"/>
            </a:br>
            <a:r>
              <a:rPr lang="nl-NL" sz="3100" i="1" dirty="0" smtClean="0"/>
              <a:t> Ik vertrouw mijn Heer dat U elke boei nu in mij breekt en door uw macht bevrijdt U ieder die gevangen is</a:t>
            </a:r>
            <a:endParaRPr lang="nl-NL" sz="3100" i="1" dirty="0"/>
          </a:p>
        </p:txBody>
      </p:sp>
    </p:spTree>
    <p:extLst>
      <p:ext uri="{BB962C8B-B14F-4D97-AF65-F5344CB8AC3E}">
        <p14:creationId xmlns:p14="http://schemas.microsoft.com/office/powerpoint/2010/main" val="32625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733256"/>
          </a:xfrm>
        </p:spPr>
        <p:txBody>
          <a:bodyPr>
            <a:normAutofit fontScale="90000"/>
          </a:bodyPr>
          <a:lstStyle/>
          <a:p>
            <a:r>
              <a:rPr lang="ar-SY" sz="2200" dirty="0" smtClean="0"/>
              <a:t>القرار </a:t>
            </a:r>
            <a:r>
              <a:rPr lang="nl-NL" sz="2200" dirty="0" smtClean="0"/>
              <a:t>refrein</a:t>
            </a:r>
            <a:r>
              <a:rPr lang="nl-NL" dirty="0" smtClean="0"/>
              <a:t/>
            </a:r>
            <a:br>
              <a:rPr lang="nl-NL" dirty="0" smtClean="0"/>
            </a:br>
            <a:r>
              <a:rPr lang="ar-SY" sz="4000" dirty="0" smtClean="0"/>
              <a:t>قائم في وسطنا الآن تعلن ذاتك بالايمان</a:t>
            </a:r>
            <a:br>
              <a:rPr lang="ar-SY" sz="4000" dirty="0" smtClean="0"/>
            </a:br>
            <a:r>
              <a:rPr lang="ar-SY" sz="4000" dirty="0" smtClean="0"/>
              <a:t>قائم في وسطنا الآن تنقض اعمال الشيطان</a:t>
            </a:r>
            <a:br>
              <a:rPr lang="ar-SY" sz="4000" dirty="0" smtClean="0"/>
            </a:br>
            <a:r>
              <a:rPr lang="nl-NL" sz="4000" dirty="0" err="1"/>
              <a:t>Qa’imoen</a:t>
            </a:r>
            <a:r>
              <a:rPr lang="nl-NL" sz="4000" dirty="0"/>
              <a:t> </a:t>
            </a:r>
            <a:r>
              <a:rPr lang="nl-NL" sz="4000" dirty="0" err="1"/>
              <a:t>fi</a:t>
            </a:r>
            <a:r>
              <a:rPr lang="nl-NL" sz="4000" dirty="0"/>
              <a:t> </a:t>
            </a:r>
            <a:r>
              <a:rPr lang="nl-NL" sz="4000" dirty="0" err="1"/>
              <a:t>wasatnal</a:t>
            </a:r>
            <a:r>
              <a:rPr lang="nl-NL" sz="4000" dirty="0"/>
              <a:t> aan, </a:t>
            </a:r>
            <a:r>
              <a:rPr lang="nl-NL" sz="4000" dirty="0" err="1" smtClean="0"/>
              <a:t>tolinoe</a:t>
            </a:r>
            <a:r>
              <a:rPr lang="nl-NL" sz="4000" dirty="0" smtClean="0"/>
              <a:t> </a:t>
            </a:r>
            <a:r>
              <a:rPr lang="nl-NL" sz="4000" dirty="0" err="1"/>
              <a:t>zatak</a:t>
            </a:r>
            <a:r>
              <a:rPr lang="nl-NL" sz="4000" dirty="0"/>
              <a:t> </a:t>
            </a:r>
            <a:r>
              <a:rPr lang="nl-NL" sz="4000" dirty="0" smtClean="0"/>
              <a:t/>
            </a:r>
            <a:br>
              <a:rPr lang="nl-NL" sz="4000" dirty="0" smtClean="0"/>
            </a:br>
            <a:r>
              <a:rPr lang="nl-NL" sz="4000" dirty="0" smtClean="0"/>
              <a:t>bil </a:t>
            </a:r>
            <a:r>
              <a:rPr lang="nl-NL" sz="4000" dirty="0" err="1"/>
              <a:t>iemaan</a:t>
            </a:r>
            <a:r>
              <a:rPr lang="nl-NL" sz="4000" dirty="0"/>
              <a:t> </a:t>
            </a:r>
            <a:r>
              <a:rPr lang="nl-NL" sz="4000" dirty="0" smtClean="0"/>
              <a:t>, </a:t>
            </a:r>
            <a:r>
              <a:rPr lang="nl-NL" sz="4000" dirty="0" err="1" smtClean="0"/>
              <a:t>Qa’imoen</a:t>
            </a:r>
            <a:r>
              <a:rPr lang="nl-NL" sz="4000" dirty="0" smtClean="0"/>
              <a:t> </a:t>
            </a:r>
            <a:r>
              <a:rPr lang="nl-NL" sz="4000" dirty="0" err="1" smtClean="0"/>
              <a:t>fi</a:t>
            </a:r>
            <a:r>
              <a:rPr lang="nl-NL" sz="4000" dirty="0" smtClean="0"/>
              <a:t> </a:t>
            </a:r>
            <a:r>
              <a:rPr lang="nl-NL" sz="4000" dirty="0" err="1" smtClean="0"/>
              <a:t>wasatnal</a:t>
            </a:r>
            <a:r>
              <a:rPr lang="nl-NL" sz="4000" dirty="0" smtClean="0"/>
              <a:t> aan </a:t>
            </a:r>
            <a:br>
              <a:rPr lang="nl-NL" sz="4000" dirty="0" smtClean="0"/>
            </a:br>
            <a:r>
              <a:rPr lang="nl-NL" sz="4000" dirty="0" err="1" smtClean="0"/>
              <a:t>tanqoedoe</a:t>
            </a:r>
            <a:r>
              <a:rPr lang="nl-NL" sz="4000" dirty="0" smtClean="0"/>
              <a:t> </a:t>
            </a:r>
            <a:r>
              <a:rPr lang="nl-NL" sz="4000" dirty="0" err="1" smtClean="0"/>
              <a:t>aama</a:t>
            </a:r>
            <a:r>
              <a:rPr lang="nl-NL" sz="4000" dirty="0" smtClean="0"/>
              <a:t> </a:t>
            </a:r>
            <a:r>
              <a:rPr lang="nl-NL" sz="4000" dirty="0" err="1" smtClean="0"/>
              <a:t>la</a:t>
            </a:r>
            <a:r>
              <a:rPr lang="nl-NL" sz="4000" i="1" dirty="0" err="1" smtClean="0"/>
              <a:t>sh</a:t>
            </a:r>
            <a:r>
              <a:rPr lang="nl-NL" sz="4000" dirty="0" smtClean="0"/>
              <a:t> </a:t>
            </a:r>
            <a:r>
              <a:rPr lang="nl-NL" sz="4000" i="1" dirty="0" err="1" smtClean="0"/>
              <a:t>sh</a:t>
            </a:r>
            <a:r>
              <a:rPr lang="nl-NL" sz="4000" dirty="0" err="1" smtClean="0"/>
              <a:t>aitaaan</a:t>
            </a:r>
            <a:r>
              <a:rPr lang="nl-NL" sz="4000" dirty="0" smtClean="0"/>
              <a:t> </a:t>
            </a:r>
            <a:br>
              <a:rPr lang="nl-NL" sz="4000" dirty="0" smtClean="0"/>
            </a:br>
            <a:r>
              <a:rPr lang="ar-SY" sz="4000" dirty="0" smtClean="0"/>
              <a:t>قد علمت انك تستطيع كل شيء ولا يعسر عليك امر</a:t>
            </a:r>
            <a:br>
              <a:rPr lang="ar-SY" sz="4000" dirty="0" smtClean="0"/>
            </a:br>
            <a:r>
              <a:rPr lang="nl-NL" sz="4000" dirty="0" err="1" smtClean="0"/>
              <a:t>Qad</a:t>
            </a:r>
            <a:r>
              <a:rPr lang="nl-NL" sz="4000" dirty="0" smtClean="0"/>
              <a:t> </a:t>
            </a:r>
            <a:r>
              <a:rPr lang="nl-NL" sz="4000" dirty="0" err="1" smtClean="0"/>
              <a:t>alimtoe</a:t>
            </a:r>
            <a:r>
              <a:rPr lang="nl-NL" sz="4000" dirty="0" smtClean="0"/>
              <a:t> </a:t>
            </a:r>
            <a:r>
              <a:rPr lang="nl-NL" sz="4000" dirty="0" err="1" smtClean="0"/>
              <a:t>anaka</a:t>
            </a:r>
            <a:r>
              <a:rPr lang="nl-NL" sz="4000" dirty="0" smtClean="0"/>
              <a:t> </a:t>
            </a:r>
            <a:r>
              <a:rPr lang="nl-NL" sz="4000" dirty="0" err="1" smtClean="0"/>
              <a:t>tastatioe</a:t>
            </a:r>
            <a:r>
              <a:rPr lang="nl-NL" sz="4000" dirty="0" smtClean="0"/>
              <a:t> </a:t>
            </a:r>
            <a:r>
              <a:rPr lang="nl-NL" sz="4000" dirty="0" err="1" smtClean="0"/>
              <a:t>koella</a:t>
            </a:r>
            <a:r>
              <a:rPr lang="nl-NL" sz="4000" dirty="0" smtClean="0"/>
              <a:t> </a:t>
            </a:r>
            <a:r>
              <a:rPr lang="nl-NL" sz="4000" i="1" dirty="0" err="1" smtClean="0"/>
              <a:t>sh</a:t>
            </a:r>
            <a:r>
              <a:rPr lang="nl-NL" sz="4000" dirty="0" err="1" smtClean="0"/>
              <a:t>ai’en</a:t>
            </a:r>
            <a:r>
              <a:rPr lang="nl-NL" sz="4000" dirty="0" smtClean="0"/>
              <a:t> </a:t>
            </a:r>
            <a:br>
              <a:rPr lang="nl-NL" sz="4000" dirty="0" smtClean="0"/>
            </a:br>
            <a:r>
              <a:rPr lang="nl-NL" sz="4000" dirty="0" err="1" smtClean="0"/>
              <a:t>wala</a:t>
            </a:r>
            <a:r>
              <a:rPr lang="nl-NL" sz="4000" dirty="0" smtClean="0"/>
              <a:t> </a:t>
            </a:r>
            <a:r>
              <a:rPr lang="nl-NL" sz="4000" dirty="0" err="1" smtClean="0"/>
              <a:t>jasoe</a:t>
            </a:r>
            <a:r>
              <a:rPr lang="nl-NL" sz="4000" dirty="0" smtClean="0"/>
              <a:t> roe </a:t>
            </a:r>
            <a:r>
              <a:rPr lang="nl-NL" sz="4000" dirty="0" err="1" smtClean="0"/>
              <a:t>aleika</a:t>
            </a:r>
            <a:r>
              <a:rPr lang="nl-NL" sz="4000" dirty="0" smtClean="0"/>
              <a:t> </a:t>
            </a:r>
            <a:r>
              <a:rPr lang="nl-NL" sz="4000" dirty="0" err="1" smtClean="0"/>
              <a:t>amroen</a:t>
            </a:r>
            <a:r>
              <a:rPr lang="nl-NL" dirty="0" smtClean="0"/>
              <a:t/>
            </a:r>
            <a:br>
              <a:rPr lang="nl-NL" dirty="0" smtClean="0"/>
            </a:br>
            <a:r>
              <a:rPr lang="nl-NL" sz="3100" i="1" dirty="0" smtClean="0">
                <a:effectLst/>
                <a:latin typeface="Times New Roman"/>
                <a:ea typeface="Times New Roman"/>
              </a:rPr>
              <a:t>U bent nu in ons midden openbaart uzelf in het geloof. U bent nu in ons midden breekt het werk van de satan</a:t>
            </a:r>
            <a:r>
              <a:rPr lang="nl-NL" sz="2200" i="1" dirty="0" smtClean="0">
                <a:effectLst/>
                <a:latin typeface="Times New Roman"/>
                <a:ea typeface="Times New Roman"/>
              </a:rPr>
              <a:t>.</a:t>
            </a:r>
            <a:endParaRPr lang="nl-NL" dirty="0"/>
          </a:p>
        </p:txBody>
      </p:sp>
    </p:spTree>
    <p:extLst>
      <p:ext uri="{BB962C8B-B14F-4D97-AF65-F5344CB8AC3E}">
        <p14:creationId xmlns:p14="http://schemas.microsoft.com/office/powerpoint/2010/main" val="143034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882554"/>
          </a:xfrm>
        </p:spPr>
        <p:txBody>
          <a:bodyPr>
            <a:normAutofit fontScale="90000"/>
          </a:bodyPr>
          <a:lstStyle/>
          <a:p>
            <a:r>
              <a:rPr lang="ar-SY" dirty="0" smtClean="0"/>
              <a:t>4- انت تريح النفس فتعطي بالدم طهراً من خطاياي</a:t>
            </a:r>
            <a:br>
              <a:rPr lang="ar-SY" dirty="0" smtClean="0"/>
            </a:br>
            <a:r>
              <a:rPr lang="nl-NL" dirty="0" err="1" smtClean="0"/>
              <a:t>Anta</a:t>
            </a:r>
            <a:r>
              <a:rPr lang="nl-NL" dirty="0" smtClean="0"/>
              <a:t> </a:t>
            </a:r>
            <a:r>
              <a:rPr lang="nl-NL" dirty="0" err="1" smtClean="0"/>
              <a:t>toerihoen</a:t>
            </a:r>
            <a:r>
              <a:rPr lang="nl-NL" dirty="0" smtClean="0"/>
              <a:t> </a:t>
            </a:r>
            <a:r>
              <a:rPr lang="nl-NL" dirty="0" err="1" smtClean="0"/>
              <a:t>nafsa</a:t>
            </a:r>
            <a:r>
              <a:rPr lang="nl-NL" dirty="0" smtClean="0"/>
              <a:t> </a:t>
            </a:r>
            <a:r>
              <a:rPr lang="nl-NL" dirty="0" err="1" smtClean="0"/>
              <a:t>fatoeti</a:t>
            </a:r>
            <a:r>
              <a:rPr lang="nl-NL" dirty="0" smtClean="0"/>
              <a:t> </a:t>
            </a:r>
            <a:br>
              <a:rPr lang="nl-NL" dirty="0" smtClean="0"/>
            </a:br>
            <a:r>
              <a:rPr lang="nl-NL" dirty="0" err="1" smtClean="0"/>
              <a:t>beddami</a:t>
            </a:r>
            <a:r>
              <a:rPr lang="nl-NL" dirty="0" smtClean="0"/>
              <a:t> </a:t>
            </a:r>
            <a:r>
              <a:rPr lang="nl-NL" dirty="0" err="1" smtClean="0"/>
              <a:t>toehran</a:t>
            </a:r>
            <a:r>
              <a:rPr lang="nl-NL" dirty="0" smtClean="0"/>
              <a:t> min </a:t>
            </a:r>
            <a:r>
              <a:rPr lang="nl-NL" dirty="0" err="1" smtClean="0"/>
              <a:t>gatajaai</a:t>
            </a:r>
            <a:r>
              <a:rPr lang="nl-NL" dirty="0" smtClean="0"/>
              <a:t/>
            </a:r>
            <a:br>
              <a:rPr lang="nl-NL" dirty="0" smtClean="0"/>
            </a:br>
            <a:r>
              <a:rPr lang="ar-SY" dirty="0" smtClean="0"/>
              <a:t>تمحو اثامي وتجلو ظلامي أُبصر صليب فداي</a:t>
            </a:r>
            <a:br>
              <a:rPr lang="ar-SY" dirty="0" smtClean="0"/>
            </a:br>
            <a:r>
              <a:rPr lang="nl-NL" dirty="0" err="1" smtClean="0"/>
              <a:t>Tamhoe</a:t>
            </a:r>
            <a:r>
              <a:rPr lang="nl-NL" dirty="0" smtClean="0"/>
              <a:t> </a:t>
            </a:r>
            <a:r>
              <a:rPr lang="nl-NL" dirty="0" err="1" smtClean="0"/>
              <a:t>a</a:t>
            </a:r>
            <a:r>
              <a:rPr lang="nl-NL" i="1" dirty="0" err="1" smtClean="0"/>
              <a:t>th</a:t>
            </a:r>
            <a:r>
              <a:rPr lang="nl-NL" dirty="0" err="1" smtClean="0"/>
              <a:t>ami</a:t>
            </a:r>
            <a:r>
              <a:rPr lang="nl-NL" dirty="0" smtClean="0"/>
              <a:t> </a:t>
            </a:r>
            <a:r>
              <a:rPr lang="nl-NL" dirty="0" err="1" smtClean="0"/>
              <a:t>wata</a:t>
            </a:r>
            <a:r>
              <a:rPr lang="nl-NL" i="1" dirty="0" err="1" smtClean="0"/>
              <a:t>dj</a:t>
            </a:r>
            <a:r>
              <a:rPr lang="nl-NL" dirty="0" err="1" smtClean="0"/>
              <a:t>loe</a:t>
            </a:r>
            <a:r>
              <a:rPr lang="nl-NL" dirty="0" smtClean="0"/>
              <a:t> </a:t>
            </a:r>
            <a:r>
              <a:rPr lang="nl-NL" dirty="0" err="1" smtClean="0"/>
              <a:t>zalami</a:t>
            </a:r>
            <a:r>
              <a:rPr lang="nl-NL" dirty="0" smtClean="0"/>
              <a:t> </a:t>
            </a:r>
            <a:br>
              <a:rPr lang="nl-NL" dirty="0" smtClean="0"/>
            </a:br>
            <a:r>
              <a:rPr lang="nl-NL" dirty="0" err="1" smtClean="0"/>
              <a:t>oebsiroe</a:t>
            </a:r>
            <a:r>
              <a:rPr lang="nl-NL" dirty="0" smtClean="0"/>
              <a:t> </a:t>
            </a:r>
            <a:r>
              <a:rPr lang="nl-NL" dirty="0" err="1" smtClean="0"/>
              <a:t>saliba</a:t>
            </a:r>
            <a:r>
              <a:rPr lang="nl-NL" dirty="0" smtClean="0"/>
              <a:t> </a:t>
            </a:r>
            <a:r>
              <a:rPr lang="nl-NL" dirty="0" err="1" smtClean="0"/>
              <a:t>fidaaai</a:t>
            </a:r>
            <a:r>
              <a:rPr lang="nl-NL" dirty="0" smtClean="0"/>
              <a:t/>
            </a:r>
            <a:br>
              <a:rPr lang="nl-NL" dirty="0" smtClean="0"/>
            </a:br>
            <a:r>
              <a:rPr lang="nl-NL" sz="3100" i="1" dirty="0" smtClean="0">
                <a:effectLst/>
                <a:latin typeface="Times New Roman"/>
                <a:ea typeface="Times New Roman"/>
              </a:rPr>
              <a:t>U geeft rust aan de ziel en reinigt door het bloed de zonden. Mijn zonde en duisternis wist u weg en zo zie ik het kruis van mijn bevrijding.</a:t>
            </a:r>
            <a:endParaRPr lang="nl-NL" sz="3100" dirty="0"/>
          </a:p>
        </p:txBody>
      </p:sp>
    </p:spTree>
    <p:extLst>
      <p:ext uri="{BB962C8B-B14F-4D97-AF65-F5344CB8AC3E}">
        <p14:creationId xmlns:p14="http://schemas.microsoft.com/office/powerpoint/2010/main" val="6514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589240"/>
          </a:xfrm>
        </p:spPr>
        <p:txBody>
          <a:bodyPr>
            <a:normAutofit fontScale="90000"/>
          </a:bodyPr>
          <a:lstStyle/>
          <a:p>
            <a:r>
              <a:rPr lang="ar-SY" sz="2200" dirty="0" smtClean="0"/>
              <a:t>القرار </a:t>
            </a:r>
            <a:r>
              <a:rPr lang="nl-NL" sz="2200" dirty="0" smtClean="0"/>
              <a:t>refrein</a:t>
            </a:r>
            <a:r>
              <a:rPr lang="nl-NL" dirty="0" smtClean="0"/>
              <a:t/>
            </a:r>
            <a:br>
              <a:rPr lang="nl-NL" dirty="0" smtClean="0"/>
            </a:br>
            <a:r>
              <a:rPr lang="ar-SY" dirty="0" smtClean="0"/>
              <a:t>قائم في وسطنا الآن تعلن ذاتك بالايمان</a:t>
            </a:r>
            <a:br>
              <a:rPr lang="ar-SY" dirty="0" smtClean="0"/>
            </a:br>
            <a:r>
              <a:rPr lang="ar-SY" dirty="0" smtClean="0"/>
              <a:t>قائم في وسطنا الآن تنقض اعمال الشيطان</a:t>
            </a:r>
            <a:r>
              <a:rPr lang="ar-SY" sz="4000" dirty="0" smtClean="0"/>
              <a:t/>
            </a:r>
            <a:br>
              <a:rPr lang="ar-SY" sz="4000" dirty="0" smtClean="0"/>
            </a:br>
            <a:r>
              <a:rPr lang="nl-NL" sz="4000" dirty="0" err="1"/>
              <a:t>Qa’imoen</a:t>
            </a:r>
            <a:r>
              <a:rPr lang="nl-NL" sz="4000" dirty="0"/>
              <a:t> </a:t>
            </a:r>
            <a:r>
              <a:rPr lang="nl-NL" sz="4000" dirty="0" err="1"/>
              <a:t>fi</a:t>
            </a:r>
            <a:r>
              <a:rPr lang="nl-NL" sz="4000" dirty="0"/>
              <a:t> </a:t>
            </a:r>
            <a:r>
              <a:rPr lang="nl-NL" sz="4000" dirty="0" err="1"/>
              <a:t>wasatnal</a:t>
            </a:r>
            <a:r>
              <a:rPr lang="nl-NL" sz="4000" dirty="0"/>
              <a:t> aan, </a:t>
            </a:r>
            <a:r>
              <a:rPr lang="nl-NL" sz="4000" dirty="0" err="1" smtClean="0"/>
              <a:t>tolinoe</a:t>
            </a:r>
            <a:r>
              <a:rPr lang="nl-NL" sz="4000" dirty="0" smtClean="0"/>
              <a:t> </a:t>
            </a:r>
            <a:r>
              <a:rPr lang="nl-NL" sz="4000" dirty="0" err="1"/>
              <a:t>zatak</a:t>
            </a:r>
            <a:r>
              <a:rPr lang="nl-NL" sz="4000" dirty="0"/>
              <a:t> </a:t>
            </a:r>
            <a:r>
              <a:rPr lang="nl-NL" sz="4000" dirty="0" smtClean="0"/>
              <a:t/>
            </a:r>
            <a:br>
              <a:rPr lang="nl-NL" sz="4000" dirty="0" smtClean="0"/>
            </a:br>
            <a:r>
              <a:rPr lang="nl-NL" sz="4000" dirty="0" smtClean="0"/>
              <a:t>bil </a:t>
            </a:r>
            <a:r>
              <a:rPr lang="nl-NL" sz="4000" dirty="0" err="1"/>
              <a:t>iemaan</a:t>
            </a:r>
            <a:r>
              <a:rPr lang="nl-NL" sz="4000" dirty="0"/>
              <a:t> </a:t>
            </a:r>
            <a:r>
              <a:rPr lang="nl-NL" sz="4000" dirty="0" smtClean="0"/>
              <a:t>, </a:t>
            </a:r>
            <a:r>
              <a:rPr lang="nl-NL" sz="4000" dirty="0" err="1" smtClean="0"/>
              <a:t>Qa’imoen</a:t>
            </a:r>
            <a:r>
              <a:rPr lang="nl-NL" sz="4000" dirty="0" smtClean="0"/>
              <a:t> </a:t>
            </a:r>
            <a:r>
              <a:rPr lang="nl-NL" sz="4000" dirty="0" err="1" smtClean="0"/>
              <a:t>fi</a:t>
            </a:r>
            <a:r>
              <a:rPr lang="nl-NL" sz="4000" dirty="0" smtClean="0"/>
              <a:t> </a:t>
            </a:r>
            <a:r>
              <a:rPr lang="nl-NL" sz="4000" dirty="0" err="1" smtClean="0"/>
              <a:t>wasatnal</a:t>
            </a:r>
            <a:r>
              <a:rPr lang="nl-NL" sz="4000" dirty="0" smtClean="0"/>
              <a:t> aan </a:t>
            </a:r>
            <a:br>
              <a:rPr lang="nl-NL" sz="4000" dirty="0" smtClean="0"/>
            </a:br>
            <a:r>
              <a:rPr lang="nl-NL" sz="4000" dirty="0" err="1" smtClean="0"/>
              <a:t>tanqoedoe</a:t>
            </a:r>
            <a:r>
              <a:rPr lang="nl-NL" sz="4000" dirty="0" smtClean="0"/>
              <a:t> </a:t>
            </a:r>
            <a:r>
              <a:rPr lang="nl-NL" sz="4000" dirty="0" err="1" smtClean="0"/>
              <a:t>aama</a:t>
            </a:r>
            <a:r>
              <a:rPr lang="nl-NL" sz="4000" dirty="0" smtClean="0"/>
              <a:t> </a:t>
            </a:r>
            <a:r>
              <a:rPr lang="nl-NL" sz="4000" dirty="0" err="1" smtClean="0"/>
              <a:t>la</a:t>
            </a:r>
            <a:r>
              <a:rPr lang="nl-NL" sz="4000" i="1" dirty="0" err="1" smtClean="0"/>
              <a:t>sh</a:t>
            </a:r>
            <a:r>
              <a:rPr lang="nl-NL" sz="4000" dirty="0" smtClean="0"/>
              <a:t> </a:t>
            </a:r>
            <a:r>
              <a:rPr lang="nl-NL" sz="4000" i="1" dirty="0" err="1" smtClean="0"/>
              <a:t>sh</a:t>
            </a:r>
            <a:r>
              <a:rPr lang="nl-NL" sz="4000" dirty="0" err="1" smtClean="0"/>
              <a:t>aitaaan</a:t>
            </a:r>
            <a:r>
              <a:rPr lang="nl-NL" sz="4000" dirty="0" smtClean="0"/>
              <a:t> </a:t>
            </a:r>
            <a:br>
              <a:rPr lang="nl-NL" sz="4000" dirty="0" smtClean="0"/>
            </a:br>
            <a:r>
              <a:rPr lang="ar-SY" dirty="0" smtClean="0"/>
              <a:t>قد علمت انك تستطيع كل شيء ولا يعسر عليك امر</a:t>
            </a:r>
            <a:r>
              <a:rPr lang="ar-SY" sz="4000" dirty="0" smtClean="0"/>
              <a:t/>
            </a:r>
            <a:br>
              <a:rPr lang="ar-SY" sz="4000" dirty="0" smtClean="0"/>
            </a:br>
            <a:r>
              <a:rPr lang="nl-NL" sz="4000" dirty="0" err="1" smtClean="0"/>
              <a:t>Qad</a:t>
            </a:r>
            <a:r>
              <a:rPr lang="nl-NL" sz="4000" dirty="0" smtClean="0"/>
              <a:t> </a:t>
            </a:r>
            <a:r>
              <a:rPr lang="nl-NL" sz="4000" dirty="0" err="1" smtClean="0"/>
              <a:t>alimtoe</a:t>
            </a:r>
            <a:r>
              <a:rPr lang="nl-NL" sz="4000" dirty="0" smtClean="0"/>
              <a:t> </a:t>
            </a:r>
            <a:r>
              <a:rPr lang="nl-NL" sz="4000" dirty="0" err="1" smtClean="0"/>
              <a:t>anaka</a:t>
            </a:r>
            <a:r>
              <a:rPr lang="nl-NL" sz="4000" dirty="0" smtClean="0"/>
              <a:t> </a:t>
            </a:r>
            <a:r>
              <a:rPr lang="nl-NL" sz="4000" dirty="0" err="1" smtClean="0"/>
              <a:t>tastatioe</a:t>
            </a:r>
            <a:r>
              <a:rPr lang="nl-NL" sz="4000" dirty="0" smtClean="0"/>
              <a:t> </a:t>
            </a:r>
            <a:r>
              <a:rPr lang="nl-NL" sz="4000" dirty="0" err="1" smtClean="0"/>
              <a:t>koella</a:t>
            </a:r>
            <a:r>
              <a:rPr lang="nl-NL" sz="4000" dirty="0" smtClean="0"/>
              <a:t> </a:t>
            </a:r>
            <a:r>
              <a:rPr lang="nl-NL" sz="4000" i="1" dirty="0" err="1" smtClean="0"/>
              <a:t>sh</a:t>
            </a:r>
            <a:r>
              <a:rPr lang="nl-NL" sz="4000" dirty="0" err="1" smtClean="0"/>
              <a:t>ai’en</a:t>
            </a:r>
            <a:r>
              <a:rPr lang="nl-NL" sz="4000" dirty="0" smtClean="0"/>
              <a:t> </a:t>
            </a:r>
            <a:br>
              <a:rPr lang="nl-NL" sz="4000" dirty="0" smtClean="0"/>
            </a:br>
            <a:r>
              <a:rPr lang="nl-NL" sz="4000" dirty="0" err="1" smtClean="0"/>
              <a:t>wala</a:t>
            </a:r>
            <a:r>
              <a:rPr lang="nl-NL" sz="4000" dirty="0" smtClean="0"/>
              <a:t> </a:t>
            </a:r>
            <a:r>
              <a:rPr lang="nl-NL" sz="4000" dirty="0" err="1" smtClean="0"/>
              <a:t>jasoe</a:t>
            </a:r>
            <a:r>
              <a:rPr lang="nl-NL" sz="4000" dirty="0" smtClean="0"/>
              <a:t> roe </a:t>
            </a:r>
            <a:r>
              <a:rPr lang="nl-NL" sz="4000" dirty="0" err="1" smtClean="0"/>
              <a:t>aleika</a:t>
            </a:r>
            <a:r>
              <a:rPr lang="nl-NL" sz="4000" dirty="0" smtClean="0"/>
              <a:t> </a:t>
            </a:r>
            <a:r>
              <a:rPr lang="nl-NL" sz="4000" dirty="0" err="1" smtClean="0"/>
              <a:t>amroen</a:t>
            </a:r>
            <a:r>
              <a:rPr lang="nl-NL" dirty="0" smtClean="0"/>
              <a:t/>
            </a:r>
            <a:br>
              <a:rPr lang="nl-NL" dirty="0" smtClean="0"/>
            </a:br>
            <a:r>
              <a:rPr lang="nl-NL" sz="3100" i="1" dirty="0" smtClean="0">
                <a:effectLst/>
                <a:latin typeface="Times New Roman"/>
                <a:ea typeface="Times New Roman"/>
              </a:rPr>
              <a:t>U bent nu in ons midden openbaart uzelf in het geloof. U bent nu in ons midden breekt het werk van de satan.</a:t>
            </a:r>
            <a:endParaRPr lang="nl-NL" sz="3100" dirty="0"/>
          </a:p>
        </p:txBody>
      </p:sp>
    </p:spTree>
    <p:extLst>
      <p:ext uri="{BB962C8B-B14F-4D97-AF65-F5344CB8AC3E}">
        <p14:creationId xmlns:p14="http://schemas.microsoft.com/office/powerpoint/2010/main" val="550516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50</Words>
  <Application>Microsoft Office PowerPoint</Application>
  <PresentationFormat>Diavoorstelling (4:3)</PresentationFormat>
  <Paragraphs>9</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Lied 474 Athiqoe ja sayyidi اثق يا سيدي </vt:lpstr>
      <vt:lpstr>1- اثق يا سيدي ان يديك تشفي في الاعماق الداء Athiqoe ja sayyidi anna jadeika  tashfi fil amaqid daa تجبر كسري وتنزع يأسي تمنحن للقلب رجاء Toedjbiroe kasri wa tanzaoe ja’si tamnahannal qalba radjaa  Ik vertrouw mijn Heer dat uw handen kunnen genezen de ziekte in de diepte.Geneest de breuk en neemt depressie weg en geeft hoop aan het hart.</vt:lpstr>
      <vt:lpstr>القرار refrein قائم في وسطنا الآن تعلن ذاتك بالايمان قائم في وسطنا الآن تنقض اعمال الشيطان Qa’imoen fi wasatnal aan, tolinoe zatak  bil iemaan , Qa’imoen fi wasatnal aan  tanqoedoe aama lash shaitaaan  قد علمت انك تستطيع كل شيء ولا يعسر عليك امر Qad alimtoe anaka tastatioe koella shai’en  wala jasoe roe aleika amroen U bent nu in ons midden openbaart uzelf in het geloof. U bent nu in ons midden breekt het werk van de satan.</vt:lpstr>
      <vt:lpstr>2-اثق بانك حين صلبت قد حملت عن الانسان Athiqoe bi annaka hiena soelibta  qad hamalta anil insaan كل خطايانا وحملت كل مرض والاحزان Koela gatajana wahamalta  koela maradin wal ahzaaan  Ik vertrouw dat U in uw kruisiging hebt de zonden, de ziekte en de ellende van de mensen gedragen. </vt:lpstr>
      <vt:lpstr>القرار refrein قائم في وسطنا الآن تعلن ذاتك بالايمان قائم في وسطنا الآن تنقض اعمال الشيطان Qa’imoen fi wasatnal aan, tolinoe zatak  bil iemaan , Qa’imoen fi wasatnal aan  tanqoedoe aama lash shaitaaan  قد علمت انك تستطيع كل شيء ولا يعسر عليك امر Qad alimtoe anaka tastatioe koella shai’en  wala jasoe roe aleika amroen U bent nu in ons midden openbaart uzelf in het geloof. U bent nu in ons midden breekt het werk van de satan.</vt:lpstr>
      <vt:lpstr>3- اثق يا سيدي انك تكسر كل قيد فيَّ الآن Athiqoe ja sayyidi annaka taksir koela qaiden fie al aan وبسلطانك سوف تحرر كل من خلف القضبان Wa bisoeltanika saufa toeharrir  koela men galfel qoedbaaan  Ik vertrouw mijn Heer dat U elke boei nu in mij breekt en door uw macht bevrijdt U ieder die gevangen is</vt:lpstr>
      <vt:lpstr>القرار refrein قائم في وسطنا الآن تعلن ذاتك بالايمان قائم في وسطنا الآن تنقض اعمال الشيطان Qa’imoen fi wasatnal aan, tolinoe zatak  bil iemaan , Qa’imoen fi wasatnal aan  tanqoedoe aama lash shaitaaan  قد علمت انك تستطيع كل شيء ولا يعسر عليك امر Qad alimtoe anaka tastatioe koella shai’en  wala jasoe roe aleika amroen U bent nu in ons midden openbaart uzelf in het geloof. U bent nu in ons midden breekt het werk van de satan.</vt:lpstr>
      <vt:lpstr>4- انت تريح النفس فتعطي بالدم طهراً من خطاياي Anta toerihoen nafsa fatoeti  beddami toehran min gatajaai تمحو اثامي وتجلو ظلامي أُبصر صليب فداي Tamhoe athami watadjloe zalami  oebsiroe saliba fidaaai U geeft rust aan de ziel en reinigt door het bloed de zonden. Mijn zonde en duisternis wist u weg en zo zie ik het kruis van mijn bevrijding.</vt:lpstr>
      <vt:lpstr>القرار refrein قائم في وسطنا الآن تعلن ذاتك بالايمان قائم في وسطنا الآن تنقض اعمال الشيطان Qa’imoen fi wasatnal aan, tolinoe zatak  bil iemaan , Qa’imoen fi wasatnal aan  tanqoedoe aama lash shaitaaan  قد علمت انك تستطيع كل شيء ولا يعسر عليك امر Qad alimtoe anaka tastatioe koella shai’en  wala jasoe roe aleika amroen U bent nu in ons midden openbaart uzelf in het geloof. U bent nu in ons midden breekt het werk van de satan.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474 Athiqoe ja sayyidi اثق يا سيدي </dc:title>
  <dc:creator>Gebruiker</dc:creator>
  <cp:lastModifiedBy>Gebruiker</cp:lastModifiedBy>
  <cp:revision>6</cp:revision>
  <dcterms:created xsi:type="dcterms:W3CDTF">2013-02-25T18:23:53Z</dcterms:created>
  <dcterms:modified xsi:type="dcterms:W3CDTF">2016-01-06T12:35:31Z</dcterms:modified>
</cp:coreProperties>
</file>