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76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79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2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83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20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4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28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07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2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47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40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F06F4-C010-41DB-ACEC-A3F99704778A}" type="datetimeFigureOut">
              <a:rPr lang="nl-NL" smtClean="0"/>
              <a:t>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68BD-D326-4F0B-8521-1F8BE4AE8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09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nl-NL" dirty="0" smtClean="0"/>
              <a:t>Lied 257 </a:t>
            </a:r>
            <a:r>
              <a:rPr lang="nl-NL" dirty="0" err="1" smtClean="0"/>
              <a:t>Ati</a:t>
            </a:r>
            <a:r>
              <a:rPr lang="nl-NL" dirty="0" smtClean="0"/>
              <a:t> </a:t>
            </a:r>
            <a:r>
              <a:rPr lang="nl-NL" dirty="0" err="1" smtClean="0"/>
              <a:t>ieleika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2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5 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 آتي إليك فاحميني من كل ذات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Ati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fahminie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min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koeli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zaat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اتي اليك فارفعني فوق الضعفات ) 2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Ati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farfanie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fawqid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da-a-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faat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 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2x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31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31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kom tot u bescherm mij </a:t>
            </a:r>
            <a:r>
              <a:rPr lang="nl-NL" sz="31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tegen mijzelf</a:t>
            </a:r>
            <a:r>
              <a:rPr lang="nl-NL" sz="31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. Ik kom tot u hef mij boven alle zwakheden</a:t>
            </a:r>
            <a:r>
              <a:rPr lang="nl-NL" sz="31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.</a:t>
            </a:r>
            <a:endParaRPr lang="nl-NL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227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القرار </a:t>
            </a:r>
            <a:r>
              <a:rPr lang="nl-NL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refrein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آتي اليك ( أنا آتي إليك 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(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)2x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وأنا لي مين غيرك أروح لمين غيرك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wana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li-ja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gherak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aroeh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limien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geraak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 أنا آتي إليك)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sz="31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Ik kom tot want wie heb ik anders dan u en naar wie kan ik gaan dan u.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4716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94522"/>
          </a:xfrm>
        </p:spPr>
        <p:txBody>
          <a:bodyPr>
            <a:normAutofit/>
          </a:bodyPr>
          <a:lstStyle/>
          <a:p>
            <a:pPr rtl="1"/>
            <a:r>
              <a:rPr lang="ar-SY" dirty="0" smtClean="0"/>
              <a:t>1 </a:t>
            </a:r>
            <a:r>
              <a:rPr lang="ar-SY" dirty="0"/>
              <a:t>(</a:t>
            </a:r>
            <a:r>
              <a:rPr lang="ar-SY" dirty="0" smtClean="0"/>
              <a:t>آتي إليك يا يسوعي أنت المريح</a:t>
            </a:r>
            <a:br>
              <a:rPr lang="ar-SY" dirty="0" smtClean="0"/>
            </a:br>
            <a:r>
              <a:rPr lang="nl-NL" dirty="0" smtClean="0"/>
              <a:t>(</a:t>
            </a:r>
            <a:r>
              <a:rPr lang="nl-NL" dirty="0" err="1" smtClean="0"/>
              <a:t>Ati</a:t>
            </a:r>
            <a:r>
              <a:rPr lang="nl-NL" dirty="0" smtClean="0"/>
              <a:t> </a:t>
            </a:r>
            <a:r>
              <a:rPr lang="nl-NL" dirty="0" err="1" smtClean="0"/>
              <a:t>ieleika</a:t>
            </a:r>
            <a:r>
              <a:rPr lang="nl-NL" dirty="0" smtClean="0"/>
              <a:t> ja </a:t>
            </a:r>
            <a:r>
              <a:rPr lang="nl-NL" dirty="0" err="1" smtClean="0"/>
              <a:t>jasoe</a:t>
            </a:r>
            <a:r>
              <a:rPr lang="nl-NL" dirty="0" smtClean="0"/>
              <a:t>-ie </a:t>
            </a:r>
            <a:r>
              <a:rPr lang="nl-NL" dirty="0" err="1" smtClean="0"/>
              <a:t>antal</a:t>
            </a:r>
            <a:r>
              <a:rPr lang="nl-NL" dirty="0" smtClean="0"/>
              <a:t> </a:t>
            </a:r>
            <a:r>
              <a:rPr lang="nl-NL" dirty="0" err="1" smtClean="0"/>
              <a:t>moerieh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آتي إليك بدموعي وبقلب جريح)2</a:t>
            </a:r>
            <a:br>
              <a:rPr lang="ar-SY" dirty="0" smtClean="0"/>
            </a:br>
            <a:r>
              <a:rPr lang="nl-NL" dirty="0" err="1" smtClean="0"/>
              <a:t>Ati</a:t>
            </a:r>
            <a:r>
              <a:rPr lang="nl-NL" dirty="0" smtClean="0"/>
              <a:t> </a:t>
            </a:r>
            <a:r>
              <a:rPr lang="nl-NL" dirty="0" err="1" smtClean="0"/>
              <a:t>ieleika</a:t>
            </a:r>
            <a:r>
              <a:rPr lang="nl-NL" dirty="0" smtClean="0"/>
              <a:t> </a:t>
            </a:r>
            <a:r>
              <a:rPr lang="nl-NL" dirty="0" err="1" smtClean="0"/>
              <a:t>bedmoe</a:t>
            </a:r>
            <a:r>
              <a:rPr lang="nl-NL" dirty="0" smtClean="0"/>
              <a:t>-ie </a:t>
            </a:r>
            <a:br>
              <a:rPr lang="nl-NL" dirty="0" smtClean="0"/>
            </a:br>
            <a:r>
              <a:rPr lang="nl-NL" dirty="0" smtClean="0"/>
              <a:t>web </a:t>
            </a:r>
            <a:r>
              <a:rPr lang="nl-NL" dirty="0" err="1" smtClean="0"/>
              <a:t>albi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arieh</a:t>
            </a:r>
            <a:r>
              <a:rPr lang="nl-NL" dirty="0" smtClean="0"/>
              <a:t>) 2x</a:t>
            </a:r>
            <a:br>
              <a:rPr lang="nl-NL" dirty="0" smtClean="0"/>
            </a:br>
            <a:r>
              <a:rPr lang="nl-NL" sz="2800" i="1" dirty="0" smtClean="0"/>
              <a:t>Ik </a:t>
            </a:r>
            <a:r>
              <a:rPr lang="nl-NL" sz="2800" i="1" dirty="0" smtClean="0"/>
              <a:t>kom tot u Jezus. U geeft rust. Ik kom met mijn tranen en gewonde hart.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14224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0932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القرار</a:t>
            </a:r>
            <a:r>
              <a:rPr lang="ar-SA" sz="31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 </a:t>
            </a:r>
            <a:r>
              <a:rPr lang="nl-NL" sz="31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refrein</a:t>
            </a: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آتي اليك ( أنا آتي إليك ) 2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a-a-ti 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( 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a-a-ti </a:t>
            </a:r>
            <a:r>
              <a:rPr lang="nl-N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)2x</a:t>
            </a: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وأنا لي مين غيرك أروح لمين غيرك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wana</a:t>
            </a:r>
            <a:r>
              <a:rPr lang="nl-N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li-ja 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mien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gherak</a:t>
            </a:r>
            <a:r>
              <a:rPr lang="nl-N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br>
              <a:rPr lang="nl-N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aroeh</a:t>
            </a:r>
            <a:r>
              <a:rPr lang="nl-N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limien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geraak</a:t>
            </a: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 أنا آتي إليك) 2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)2</a:t>
            </a:r>
            <a:b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</a:t>
            </a:r>
            <a:r>
              <a:rPr lang="nl-NL" sz="3100" b="1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kom tot want wie heb ik anders dan u en naar wie kan ik gaan dan u</a:t>
            </a:r>
            <a:r>
              <a:rPr lang="nl-NL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.</a:t>
            </a:r>
            <a:endParaRPr lang="nl-NL" sz="3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746650"/>
          </a:xfrm>
        </p:spPr>
        <p:txBody>
          <a:bodyPr/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solidFill>
                  <a:srgbClr val="404040"/>
                </a:solidFill>
                <a:ea typeface="Calibri"/>
                <a:cs typeface="Arial"/>
              </a:rPr>
              <a:t>2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آتي إليك يا حبيبي يا أعز حبيب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</a:t>
            </a: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aati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ja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habibi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ja a-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azzie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habieb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آتي إليك بذنوبي عند الصليب ) 2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Aati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biznoebi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indas-salieb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 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2x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28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kom tot u mijn dierbare geliefde. Ik kom met mijn schuld bij het kruis.</a:t>
            </a:r>
            <a:endParaRPr lang="nl-N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3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القرار </a:t>
            </a:r>
            <a:r>
              <a:rPr lang="nl-NL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refrein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آتي اليك ( أنا آتي إليك 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(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)2x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وأنا لي مين غيرك أروح لمين غيرك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wana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li-ja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gherak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aroeh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limien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geraak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 أنا آتي إليك)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sz="31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Ik kom tot want wie heb ik anders dan u en naar wie kan ik gaan dan u.</a:t>
            </a:r>
            <a:r>
              <a:rPr lang="nl-NL" sz="2200" i="1" dirty="0" smtClean="0">
                <a:solidFill>
                  <a:srgbClr val="404040"/>
                </a:solidFill>
                <a:ea typeface="Calibri"/>
                <a:cs typeface="Arial"/>
              </a:rPr>
              <a:t>.</a:t>
            </a:r>
            <a:r>
              <a:rPr lang="nl-NL" sz="2200" dirty="0">
                <a:ea typeface="Calibri"/>
                <a:cs typeface="Arial"/>
              </a:rPr>
              <a:t/>
            </a:r>
            <a:br>
              <a:rPr lang="nl-NL" sz="2200" dirty="0">
                <a:ea typeface="Calibri"/>
                <a:cs typeface="Arial"/>
              </a:rPr>
            </a:b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8463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3</a:t>
            </a: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 آتي إليك يا راعي في كل الظروف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</a:t>
            </a:r>
            <a:r>
              <a:rPr lang="nl-NL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aati</a:t>
            </a:r>
            <a:r>
              <a:rPr lang="nl-NL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ja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raie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-ja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fekoeliz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zoeroef</a:t>
            </a: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ان سرت حتى في الوادي لا يوجد خوف ) 2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In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sirtoe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hatta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filwaadi</a:t>
            </a:r>
            <a:r>
              <a:rPr lang="nl-NL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la 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joe</a:t>
            </a:r>
            <a:r>
              <a:rPr lang="nl-NL" sz="4000" i="1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dj</a:t>
            </a:r>
            <a:r>
              <a:rPr lang="nl-NL" sz="4000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ed</a:t>
            </a:r>
            <a:r>
              <a:rPr lang="nl-NL" sz="40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goof) </a:t>
            </a:r>
            <a:r>
              <a:rPr lang="nl-NL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2x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</a:t>
            </a:r>
            <a:r>
              <a:rPr lang="nl-NL" sz="28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kom tot u mijn herder in alle omstandigheden. Ook </a:t>
            </a:r>
            <a:r>
              <a:rPr lang="nl-NL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ls</a:t>
            </a:r>
            <a:r>
              <a:rPr lang="nl-NL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28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in </a:t>
            </a:r>
            <a:r>
              <a:rPr lang="nl-NL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het </a:t>
            </a:r>
            <a:r>
              <a:rPr lang="nl-NL" sz="28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dal  ben, is er geen angst</a:t>
            </a:r>
            <a:r>
              <a:rPr lang="nl-NL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.</a:t>
            </a:r>
            <a:endParaRPr lang="nl-N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227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القرار </a:t>
            </a:r>
            <a:r>
              <a:rPr lang="nl-NL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refrein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آتي اليك ( أنا آتي إليك 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(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)2x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وأنا لي مين غيرك أروح لمين غيرك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wana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li-ja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gherak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aroeh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limien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geraak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 أنا آتي إليك)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sz="31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Ik kom tot want wie heb ik anders dan u en naar wie kan ik gaan dan u.</a:t>
            </a:r>
            <a:r>
              <a:rPr lang="nl-NL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9197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4 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 آتي إليك فكرسني وامسح شفتي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(</a:t>
            </a: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Ati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ieleika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fakarresni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wamsah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sh</a:t>
            </a: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afatei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واملاني بروح الطاعه وقد خطاي ) 2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Wam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lanie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min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roehit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ta-a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wa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qoed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gotaai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 2x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32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 </a:t>
            </a:r>
            <a:r>
              <a:rPr lang="nl-NL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nl-NL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nl-NL" sz="2700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Ik </a:t>
            </a:r>
            <a:r>
              <a:rPr lang="nl-NL" sz="2700" i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kom tot u heilig mij en zalf mijn lippen. Vervul mij met de geest van gehoorzaamheid en leidt </a:t>
            </a:r>
            <a:endParaRPr lang="nl-NL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329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القرار </a:t>
            </a:r>
            <a:r>
              <a:rPr lang="nl-NL" sz="3100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refrein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آتي اليك ( أنا آتي إليك 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(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)2x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وأنا لي مين غيرك أروح لمين غيرك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wana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li-ja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gherak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aroeh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limien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geraak</a:t>
            </a: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 أنا آتي إليك) 2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/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(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ana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 a-a-ti </a:t>
            </a:r>
            <a:r>
              <a:rPr lang="nl-NL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ieleika</a:t>
            </a:r>
            <a: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)2</a:t>
            </a:r>
            <a:br>
              <a:rPr lang="nl-NL" b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</a:br>
            <a:r>
              <a:rPr lang="nl-NL" sz="31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Calibri"/>
                <a:cs typeface="Arial"/>
              </a:rPr>
              <a:t>Ik kom tot want wie heb ik anders dan u en naar wie kan ik gaan dan u.</a:t>
            </a:r>
            <a:endParaRPr lang="nl-NL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37</Words>
  <Application>Microsoft Office PowerPoint</Application>
  <PresentationFormat>Diavoorstelling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Lied 257 Ati ieleika</vt:lpstr>
      <vt:lpstr>1 (آتي إليك يا يسوعي أنت المريح (Ati ieleika ja jasoe-ie antal moerieh آتي إليك بدموعي وبقلب جريح)2 Ati ieleika bedmoe-ie  web albi djarieh) 2x Ik kom tot u Jezus. U geeft rust. Ik kom met mijn tranen en gewonde hart.</vt:lpstr>
      <vt:lpstr>القرار refrein آتي اليك ( أنا آتي إليك ) 2 a-a-ti ieleika ( ana a-a-ti ieleika)2x وأنا لي مين غيرك أروح لمين غيرك wana li-ja mien gherak  aroeh limien geraak ( أنا آتي إليك) 2 (ana a-a-ti ieleika)2 Ik kom tot want wie heb ik anders dan u en naar wie kan ik gaan dan u.</vt:lpstr>
      <vt:lpstr>2( آتي إليك يا حبيبي يا أعز حبيب (aati ieleika ja habibi ja a-azzie habieb آتي إليك بذنوبي عند الصليب ) 2 Aati ieleika biznoebi indas-salieb) 2x Ik kom tot u mijn dierbare geliefde. Ik kom met mijn schuld bij het kruis.</vt:lpstr>
      <vt:lpstr>القرار refrein آتي اليك ( أنا آتي إليك ) 2 a-a-ti ieleika ( ana a-a-ti ieleika)2x وأنا لي مين غيرك أروح لمين غيرك wana li-ja mien gherak  aroeh limien geraak ( أنا آتي إليك) 2 (ana a-a-ti ieleika)2 Ik kom tot want wie heb ik anders dan u en naar wie kan ik gaan dan u.. </vt:lpstr>
      <vt:lpstr>3( آتي إليك يا راعي في كل الظروف (aati ieleika ja raie-ja fekoeliz zoeroef ان سرت حتى في الوادي لا يوجد خوف ) 2 In sirtoe hatta filwaadi la joedjed goof) 2x Ik kom tot u mijn herder in alle omstandigheden. Ook ls ik in het dal  ben, is er geen angst.</vt:lpstr>
      <vt:lpstr>القرار refrein آتي اليك ( أنا آتي إليك ) 2 a-a-ti ieleika ( ana a-a-ti ieleika)2x وأنا لي مين غيرك أروح لمين غيرك wana li-ja mien gherak  aroeh limien geraak ( أنا آتي إليك) 2 (ana a-a-ti ieleika)2 Ik kom tot want wie heb ik anders dan u en naar wie kan ik gaan dan u..</vt:lpstr>
      <vt:lpstr>4  ( آتي إليك فكرسني وامسح شفتي (Ati ieleika fakarresni wamsah shafatei واملاني بروح الطاعه وقد خطاي ) 2 Wam lanie min roehit ta-a wa qoed gotaai) 2x   Ik kom tot u heilig mij en zalf mijn lippen. Vervul mij met de geest van gehoorzaamheid en leidt </vt:lpstr>
      <vt:lpstr>القرار refrein آتي اليك ( أنا آتي إليك ) 2 a-a-ti ieleika ( ana a-a-ti ieleika)2x وأنا لي مين غيرك أروح لمين غيرك wana li-ja mien gherak  aroeh limien geraak ( أنا آتي إليك) 2 (ana a-a-ti ieleika)2 Ik kom tot want wie heb ik anders dan u en naar wie kan ik gaan dan u.</vt:lpstr>
      <vt:lpstr>5  ( آتي إليك فاحميني من كل ذات (Ati ieleika fahminie min koeli zaat اتي اليك فارفعني فوق الضعفات ) 2 Ati ieleika farfanie fawqid da-a-faat) 2x  Ik kom tot u bescherm mij tegen mijzelf. Ik kom tot u hef mij boven alle zwakheden.</vt:lpstr>
      <vt:lpstr>القرار refrein آتي اليك ( أنا آتي إليك ) 2 a-a-ti ieleika ( ana a-a-ti ieleika)2x وأنا لي مين غيرك أروح لمين غيرك wana li-ja mien gherak  aroeh limien geraak ( أنا آتي إليك) 2 (ana a-a-ti ieleika)2 Ik kom tot want wie heb ik anders dan u en naar wie kan ik gaan dan 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 257 Ati ieleika</dc:title>
  <dc:creator>Gebruiker</dc:creator>
  <cp:lastModifiedBy>Gebruiker</cp:lastModifiedBy>
  <cp:revision>7</cp:revision>
  <dcterms:created xsi:type="dcterms:W3CDTF">2013-05-23T11:12:39Z</dcterms:created>
  <dcterms:modified xsi:type="dcterms:W3CDTF">2017-05-09T20:09:21Z</dcterms:modified>
</cp:coreProperties>
</file>