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58" r:id="rId5"/>
    <p:sldId id="261" r:id="rId6"/>
    <p:sldId id="259" r:id="rId7"/>
    <p:sldId id="262" r:id="rId8"/>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36" d="100"/>
          <a:sy n="36" d="100"/>
        </p:scale>
        <p:origin x="-65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nl-NL"/>
          </a:p>
        </p:txBody>
      </p:sp>
      <p:sp>
        <p:nvSpPr>
          <p:cNvPr id="4" name="Tijdelijke aanduiding voor datum 3"/>
          <p:cNvSpPr>
            <a:spLocks noGrp="1"/>
          </p:cNvSpPr>
          <p:nvPr>
            <p:ph type="dt" sz="half" idx="10"/>
          </p:nvPr>
        </p:nvSpPr>
        <p:spPr/>
        <p:txBody>
          <a:bodyPr/>
          <a:lstStyle/>
          <a:p>
            <a:fld id="{88181867-BB25-4DB0-8958-6ED94CE4FC80}" type="datetimeFigureOut">
              <a:rPr lang="nl-NL" smtClean="0"/>
              <a:t>4-5-2016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B2D5F932-5679-4F47-9A3E-F5D0067E57BD}" type="slidenum">
              <a:rPr lang="nl-NL" smtClean="0"/>
              <a:t>‹nr.›</a:t>
            </a:fld>
            <a:endParaRPr lang="nl-NL"/>
          </a:p>
        </p:txBody>
      </p:sp>
    </p:spTree>
    <p:extLst>
      <p:ext uri="{BB962C8B-B14F-4D97-AF65-F5344CB8AC3E}">
        <p14:creationId xmlns:p14="http://schemas.microsoft.com/office/powerpoint/2010/main" val="7704037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88181867-BB25-4DB0-8958-6ED94CE4FC80}" type="datetimeFigureOut">
              <a:rPr lang="nl-NL" smtClean="0"/>
              <a:t>4-5-2016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B2D5F932-5679-4F47-9A3E-F5D0067E57BD}" type="slidenum">
              <a:rPr lang="nl-NL" smtClean="0"/>
              <a:t>‹nr.›</a:t>
            </a:fld>
            <a:endParaRPr lang="nl-NL"/>
          </a:p>
        </p:txBody>
      </p:sp>
    </p:spTree>
    <p:extLst>
      <p:ext uri="{BB962C8B-B14F-4D97-AF65-F5344CB8AC3E}">
        <p14:creationId xmlns:p14="http://schemas.microsoft.com/office/powerpoint/2010/main" val="31969653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88181867-BB25-4DB0-8958-6ED94CE4FC80}" type="datetimeFigureOut">
              <a:rPr lang="nl-NL" smtClean="0"/>
              <a:t>4-5-2016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B2D5F932-5679-4F47-9A3E-F5D0067E57BD}" type="slidenum">
              <a:rPr lang="nl-NL" smtClean="0"/>
              <a:t>‹nr.›</a:t>
            </a:fld>
            <a:endParaRPr lang="nl-NL"/>
          </a:p>
        </p:txBody>
      </p:sp>
    </p:spTree>
    <p:extLst>
      <p:ext uri="{BB962C8B-B14F-4D97-AF65-F5344CB8AC3E}">
        <p14:creationId xmlns:p14="http://schemas.microsoft.com/office/powerpoint/2010/main" val="37434065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88181867-BB25-4DB0-8958-6ED94CE4FC80}" type="datetimeFigureOut">
              <a:rPr lang="nl-NL" smtClean="0"/>
              <a:t>4-5-2016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B2D5F932-5679-4F47-9A3E-F5D0067E57BD}" type="slidenum">
              <a:rPr lang="nl-NL" smtClean="0"/>
              <a:t>‹nr.›</a:t>
            </a:fld>
            <a:endParaRPr lang="nl-NL"/>
          </a:p>
        </p:txBody>
      </p:sp>
    </p:spTree>
    <p:extLst>
      <p:ext uri="{BB962C8B-B14F-4D97-AF65-F5344CB8AC3E}">
        <p14:creationId xmlns:p14="http://schemas.microsoft.com/office/powerpoint/2010/main" val="37440176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88181867-BB25-4DB0-8958-6ED94CE4FC80}" type="datetimeFigureOut">
              <a:rPr lang="nl-NL" smtClean="0"/>
              <a:t>4-5-2016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B2D5F932-5679-4F47-9A3E-F5D0067E57BD}" type="slidenum">
              <a:rPr lang="nl-NL" smtClean="0"/>
              <a:t>‹nr.›</a:t>
            </a:fld>
            <a:endParaRPr lang="nl-NL"/>
          </a:p>
        </p:txBody>
      </p:sp>
    </p:spTree>
    <p:extLst>
      <p:ext uri="{BB962C8B-B14F-4D97-AF65-F5344CB8AC3E}">
        <p14:creationId xmlns:p14="http://schemas.microsoft.com/office/powerpoint/2010/main" val="6406737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88181867-BB25-4DB0-8958-6ED94CE4FC80}" type="datetimeFigureOut">
              <a:rPr lang="nl-NL" smtClean="0"/>
              <a:t>4-5-2016</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B2D5F932-5679-4F47-9A3E-F5D0067E57BD}" type="slidenum">
              <a:rPr lang="nl-NL" smtClean="0"/>
              <a:t>‹nr.›</a:t>
            </a:fld>
            <a:endParaRPr lang="nl-NL"/>
          </a:p>
        </p:txBody>
      </p:sp>
    </p:spTree>
    <p:extLst>
      <p:ext uri="{BB962C8B-B14F-4D97-AF65-F5344CB8AC3E}">
        <p14:creationId xmlns:p14="http://schemas.microsoft.com/office/powerpoint/2010/main" val="30125616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88181867-BB25-4DB0-8958-6ED94CE4FC80}" type="datetimeFigureOut">
              <a:rPr lang="nl-NL" smtClean="0"/>
              <a:t>4-5-2016</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B2D5F932-5679-4F47-9A3E-F5D0067E57BD}" type="slidenum">
              <a:rPr lang="nl-NL" smtClean="0"/>
              <a:t>‹nr.›</a:t>
            </a:fld>
            <a:endParaRPr lang="nl-NL"/>
          </a:p>
        </p:txBody>
      </p:sp>
    </p:spTree>
    <p:extLst>
      <p:ext uri="{BB962C8B-B14F-4D97-AF65-F5344CB8AC3E}">
        <p14:creationId xmlns:p14="http://schemas.microsoft.com/office/powerpoint/2010/main" val="33623760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88181867-BB25-4DB0-8958-6ED94CE4FC80}" type="datetimeFigureOut">
              <a:rPr lang="nl-NL" smtClean="0"/>
              <a:t>4-5-2016</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B2D5F932-5679-4F47-9A3E-F5D0067E57BD}" type="slidenum">
              <a:rPr lang="nl-NL" smtClean="0"/>
              <a:t>‹nr.›</a:t>
            </a:fld>
            <a:endParaRPr lang="nl-NL"/>
          </a:p>
        </p:txBody>
      </p:sp>
    </p:spTree>
    <p:extLst>
      <p:ext uri="{BB962C8B-B14F-4D97-AF65-F5344CB8AC3E}">
        <p14:creationId xmlns:p14="http://schemas.microsoft.com/office/powerpoint/2010/main" val="27654824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88181867-BB25-4DB0-8958-6ED94CE4FC80}" type="datetimeFigureOut">
              <a:rPr lang="nl-NL" smtClean="0"/>
              <a:t>4-5-2016</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B2D5F932-5679-4F47-9A3E-F5D0067E57BD}" type="slidenum">
              <a:rPr lang="nl-NL" smtClean="0"/>
              <a:t>‹nr.›</a:t>
            </a:fld>
            <a:endParaRPr lang="nl-NL"/>
          </a:p>
        </p:txBody>
      </p:sp>
    </p:spTree>
    <p:extLst>
      <p:ext uri="{BB962C8B-B14F-4D97-AF65-F5344CB8AC3E}">
        <p14:creationId xmlns:p14="http://schemas.microsoft.com/office/powerpoint/2010/main" val="23804489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88181867-BB25-4DB0-8958-6ED94CE4FC80}" type="datetimeFigureOut">
              <a:rPr lang="nl-NL" smtClean="0"/>
              <a:t>4-5-2016</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B2D5F932-5679-4F47-9A3E-F5D0067E57BD}" type="slidenum">
              <a:rPr lang="nl-NL" smtClean="0"/>
              <a:t>‹nr.›</a:t>
            </a:fld>
            <a:endParaRPr lang="nl-NL"/>
          </a:p>
        </p:txBody>
      </p:sp>
    </p:spTree>
    <p:extLst>
      <p:ext uri="{BB962C8B-B14F-4D97-AF65-F5344CB8AC3E}">
        <p14:creationId xmlns:p14="http://schemas.microsoft.com/office/powerpoint/2010/main" val="6264746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88181867-BB25-4DB0-8958-6ED94CE4FC80}" type="datetimeFigureOut">
              <a:rPr lang="nl-NL" smtClean="0"/>
              <a:t>4-5-2016</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B2D5F932-5679-4F47-9A3E-F5D0067E57BD}" type="slidenum">
              <a:rPr lang="nl-NL" smtClean="0"/>
              <a:t>‹nr.›</a:t>
            </a:fld>
            <a:endParaRPr lang="nl-NL"/>
          </a:p>
        </p:txBody>
      </p:sp>
    </p:spTree>
    <p:extLst>
      <p:ext uri="{BB962C8B-B14F-4D97-AF65-F5344CB8AC3E}">
        <p14:creationId xmlns:p14="http://schemas.microsoft.com/office/powerpoint/2010/main" val="13261819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181867-BB25-4DB0-8958-6ED94CE4FC80}" type="datetimeFigureOut">
              <a:rPr lang="nl-NL" smtClean="0"/>
              <a:t>4-5-2016</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D5F932-5679-4F47-9A3E-F5D0067E57BD}" type="slidenum">
              <a:rPr lang="nl-NL" smtClean="0"/>
              <a:t>‹nr.›</a:t>
            </a:fld>
            <a:endParaRPr lang="nl-NL"/>
          </a:p>
        </p:txBody>
      </p:sp>
    </p:spTree>
    <p:extLst>
      <p:ext uri="{BB962C8B-B14F-4D97-AF65-F5344CB8AC3E}">
        <p14:creationId xmlns:p14="http://schemas.microsoft.com/office/powerpoint/2010/main" val="29044339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a:xfrm>
            <a:off x="457200" y="274638"/>
            <a:ext cx="8229600" cy="3802434"/>
          </a:xfrm>
        </p:spPr>
        <p:txBody>
          <a:bodyPr/>
          <a:lstStyle/>
          <a:p>
            <a:pPr>
              <a:lnSpc>
                <a:spcPct val="115000"/>
              </a:lnSpc>
              <a:spcAft>
                <a:spcPts val="1000"/>
              </a:spcAft>
            </a:pPr>
            <a:r>
              <a:rPr lang="nl-NL" b="1" dirty="0">
                <a:ea typeface="Calibri"/>
                <a:cs typeface="Arial"/>
              </a:rPr>
              <a:t>Lied 229 Ja </a:t>
            </a:r>
            <a:r>
              <a:rPr lang="nl-NL" b="1" dirty="0" err="1" smtClean="0">
                <a:ea typeface="Calibri"/>
                <a:cs typeface="Arial"/>
              </a:rPr>
              <a:t>sayyidie</a:t>
            </a:r>
            <a:r>
              <a:rPr lang="nl-NL" b="1" dirty="0" smtClean="0">
                <a:ea typeface="Calibri"/>
                <a:cs typeface="Arial"/>
              </a:rPr>
              <a:t> </a:t>
            </a:r>
            <a:r>
              <a:rPr lang="nl-NL" b="1" dirty="0" err="1">
                <a:ea typeface="Calibri"/>
                <a:cs typeface="Arial"/>
              </a:rPr>
              <a:t>imla</a:t>
            </a:r>
            <a:r>
              <a:rPr lang="nl-NL" b="1" dirty="0">
                <a:ea typeface="Calibri"/>
                <a:cs typeface="Arial"/>
              </a:rPr>
              <a:t> </a:t>
            </a:r>
            <a:r>
              <a:rPr lang="nl-NL" b="1" dirty="0" err="1">
                <a:ea typeface="Calibri"/>
                <a:cs typeface="Arial"/>
              </a:rPr>
              <a:t>qalbie</a:t>
            </a:r>
            <a:r>
              <a:rPr lang="nl-NL" sz="3600" dirty="0">
                <a:ea typeface="Calibri"/>
                <a:cs typeface="Arial"/>
              </a:rPr>
              <a:t/>
            </a:r>
            <a:br>
              <a:rPr lang="nl-NL" sz="3600" dirty="0">
                <a:ea typeface="Calibri"/>
                <a:cs typeface="Arial"/>
              </a:rPr>
            </a:br>
            <a:r>
              <a:rPr lang="nl-NL" b="1" dirty="0" err="1" smtClean="0">
                <a:effectLst/>
                <a:latin typeface="Arial"/>
                <a:ea typeface="Calibri"/>
              </a:rPr>
              <a:t>يا</a:t>
            </a:r>
            <a:r>
              <a:rPr lang="nl-NL" b="1" dirty="0" smtClean="0">
                <a:effectLst/>
                <a:latin typeface="Arial"/>
                <a:ea typeface="Calibri"/>
              </a:rPr>
              <a:t> </a:t>
            </a:r>
            <a:r>
              <a:rPr lang="nl-NL" b="1" dirty="0" err="1" smtClean="0">
                <a:effectLst/>
                <a:latin typeface="Arial"/>
                <a:ea typeface="Calibri"/>
              </a:rPr>
              <a:t>سيدي</a:t>
            </a:r>
            <a:r>
              <a:rPr lang="nl-NL" b="1" dirty="0" smtClean="0">
                <a:effectLst/>
                <a:latin typeface="Arial"/>
                <a:ea typeface="Calibri"/>
              </a:rPr>
              <a:t> </a:t>
            </a:r>
            <a:r>
              <a:rPr lang="nl-NL" b="1" dirty="0" err="1" smtClean="0">
                <a:effectLst/>
                <a:latin typeface="Arial"/>
                <a:ea typeface="Calibri"/>
              </a:rPr>
              <a:t>املا</a:t>
            </a:r>
            <a:r>
              <a:rPr lang="nl-NL" b="1" dirty="0" smtClean="0">
                <a:effectLst/>
                <a:latin typeface="Arial"/>
                <a:ea typeface="Calibri"/>
              </a:rPr>
              <a:t> </a:t>
            </a:r>
            <a:r>
              <a:rPr lang="nl-NL" b="1" dirty="0" err="1" smtClean="0">
                <a:effectLst/>
                <a:latin typeface="Arial"/>
                <a:ea typeface="Calibri"/>
              </a:rPr>
              <a:t>قلبي</a:t>
            </a:r>
            <a:r>
              <a:rPr lang="nl-NL" b="1" dirty="0" smtClean="0">
                <a:effectLst/>
                <a:latin typeface="Arial"/>
                <a:ea typeface="Calibri"/>
              </a:rPr>
              <a:t> </a:t>
            </a:r>
            <a:endParaRPr lang="nl-NL" dirty="0"/>
          </a:p>
        </p:txBody>
      </p:sp>
    </p:spTree>
    <p:extLst>
      <p:ext uri="{BB962C8B-B14F-4D97-AF65-F5344CB8AC3E}">
        <p14:creationId xmlns:p14="http://schemas.microsoft.com/office/powerpoint/2010/main" val="40274363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0" y="0"/>
            <a:ext cx="9144000" cy="5805264"/>
          </a:xfrm>
        </p:spPr>
        <p:txBody>
          <a:bodyPr>
            <a:normAutofit fontScale="90000"/>
          </a:bodyPr>
          <a:lstStyle/>
          <a:p>
            <a:pPr rtl="1">
              <a:lnSpc>
                <a:spcPct val="115000"/>
              </a:lnSpc>
              <a:spcAft>
                <a:spcPts val="1000"/>
              </a:spcAft>
            </a:pPr>
            <a:r>
              <a:rPr lang="nl-NL" b="1" dirty="0" smtClean="0">
                <a:effectLst/>
                <a:ea typeface="Calibri"/>
                <a:cs typeface="Arial"/>
              </a:rPr>
              <a:t>   -</a:t>
            </a:r>
            <a:r>
              <a:rPr lang="nl-NL" b="1" dirty="0" smtClean="0">
                <a:ea typeface="Calibri"/>
                <a:cs typeface="Arial"/>
              </a:rPr>
              <a:t>1  </a:t>
            </a:r>
            <a:r>
              <a:rPr lang="nl-NL" b="1" dirty="0" err="1" smtClean="0">
                <a:effectLst/>
                <a:ea typeface="Calibri"/>
                <a:cs typeface="Arial"/>
              </a:rPr>
              <a:t>يا</a:t>
            </a:r>
            <a:r>
              <a:rPr lang="nl-NL" b="1" dirty="0" smtClean="0">
                <a:effectLst/>
                <a:ea typeface="Calibri"/>
                <a:cs typeface="Arial"/>
              </a:rPr>
              <a:t> </a:t>
            </a:r>
            <a:r>
              <a:rPr lang="nl-NL" b="1" dirty="0" err="1" smtClean="0">
                <a:effectLst/>
                <a:ea typeface="Calibri"/>
                <a:cs typeface="Arial"/>
              </a:rPr>
              <a:t>سيدي</a:t>
            </a:r>
            <a:r>
              <a:rPr lang="nl-NL" b="1" dirty="0" smtClean="0">
                <a:effectLst/>
                <a:ea typeface="Calibri"/>
                <a:cs typeface="Arial"/>
              </a:rPr>
              <a:t> </a:t>
            </a:r>
            <a:r>
              <a:rPr lang="nl-NL" b="1" dirty="0" err="1" smtClean="0">
                <a:effectLst/>
                <a:ea typeface="Calibri"/>
                <a:cs typeface="Arial"/>
              </a:rPr>
              <a:t>املا</a:t>
            </a:r>
            <a:r>
              <a:rPr lang="nl-NL" b="1" dirty="0" smtClean="0">
                <a:effectLst/>
                <a:ea typeface="Calibri"/>
                <a:cs typeface="Arial"/>
              </a:rPr>
              <a:t> </a:t>
            </a:r>
            <a:r>
              <a:rPr lang="nl-NL" b="1" dirty="0" err="1" smtClean="0">
                <a:effectLst/>
                <a:ea typeface="Calibri"/>
                <a:cs typeface="Arial"/>
              </a:rPr>
              <a:t>قلبي</a:t>
            </a:r>
            <a:r>
              <a:rPr lang="nl-NL" b="1" dirty="0" smtClean="0">
                <a:effectLst/>
                <a:ea typeface="Calibri"/>
                <a:cs typeface="Arial"/>
              </a:rPr>
              <a:t> </a:t>
            </a:r>
            <a:r>
              <a:rPr lang="nl-NL" b="1" dirty="0" err="1" smtClean="0">
                <a:effectLst/>
                <a:ea typeface="Calibri"/>
                <a:cs typeface="Arial"/>
              </a:rPr>
              <a:t>بالحب</a:t>
            </a:r>
            <a:r>
              <a:rPr lang="nl-NL" b="1" dirty="0" smtClean="0">
                <a:effectLst/>
                <a:ea typeface="Calibri"/>
                <a:cs typeface="Arial"/>
              </a:rPr>
              <a:t> </a:t>
            </a:r>
            <a:r>
              <a:rPr lang="nl-NL" b="1" dirty="0" err="1" smtClean="0">
                <a:effectLst/>
                <a:ea typeface="Calibri"/>
                <a:cs typeface="Arial"/>
              </a:rPr>
              <a:t>لشخصك</a:t>
            </a:r>
            <a:r>
              <a:rPr lang="nl-NL" dirty="0">
                <a:ea typeface="Calibri"/>
                <a:cs typeface="Arial"/>
              </a:rPr>
              <a:t/>
            </a:r>
            <a:br>
              <a:rPr lang="nl-NL" dirty="0">
                <a:ea typeface="Calibri"/>
                <a:cs typeface="Arial"/>
              </a:rPr>
            </a:br>
            <a:r>
              <a:rPr lang="nl-NL" dirty="0">
                <a:ea typeface="Calibri"/>
                <a:cs typeface="Arial"/>
              </a:rPr>
              <a:t>Ja </a:t>
            </a:r>
            <a:r>
              <a:rPr lang="nl-NL" dirty="0" smtClean="0">
                <a:ea typeface="Calibri"/>
                <a:cs typeface="Arial"/>
              </a:rPr>
              <a:t>say-</a:t>
            </a:r>
            <a:r>
              <a:rPr lang="nl-NL" dirty="0" err="1" smtClean="0">
                <a:ea typeface="Calibri"/>
                <a:cs typeface="Arial"/>
              </a:rPr>
              <a:t>yidie</a:t>
            </a:r>
            <a:r>
              <a:rPr lang="nl-NL" dirty="0" smtClean="0">
                <a:ea typeface="Calibri"/>
                <a:cs typeface="Arial"/>
              </a:rPr>
              <a:t> </a:t>
            </a:r>
            <a:r>
              <a:rPr lang="nl-NL" dirty="0" err="1">
                <a:ea typeface="Calibri"/>
                <a:cs typeface="Arial"/>
              </a:rPr>
              <a:t>imla</a:t>
            </a:r>
            <a:r>
              <a:rPr lang="nl-NL" dirty="0">
                <a:ea typeface="Calibri"/>
                <a:cs typeface="Arial"/>
              </a:rPr>
              <a:t> </a:t>
            </a:r>
            <a:r>
              <a:rPr lang="nl-NL" dirty="0" err="1">
                <a:ea typeface="Calibri"/>
                <a:cs typeface="Arial"/>
              </a:rPr>
              <a:t>qalbie</a:t>
            </a:r>
            <a:r>
              <a:rPr lang="nl-NL" dirty="0">
                <a:ea typeface="Calibri"/>
                <a:cs typeface="Arial"/>
              </a:rPr>
              <a:t> </a:t>
            </a:r>
            <a:r>
              <a:rPr lang="nl-NL" b="1" dirty="0" smtClean="0">
                <a:ea typeface="Calibri"/>
                <a:cs typeface="Arial"/>
              </a:rPr>
              <a:t/>
            </a:r>
            <a:br>
              <a:rPr lang="nl-NL" b="1" dirty="0" smtClean="0">
                <a:ea typeface="Calibri"/>
                <a:cs typeface="Arial"/>
              </a:rPr>
            </a:br>
            <a:r>
              <a:rPr lang="nl-NL" dirty="0" err="1" smtClean="0">
                <a:ea typeface="Calibri"/>
                <a:cs typeface="Arial"/>
              </a:rPr>
              <a:t>bilhobbi</a:t>
            </a:r>
            <a:r>
              <a:rPr lang="nl-NL" dirty="0" smtClean="0">
                <a:ea typeface="Calibri"/>
                <a:cs typeface="Arial"/>
              </a:rPr>
              <a:t> </a:t>
            </a:r>
            <a:r>
              <a:rPr lang="nl-NL" dirty="0">
                <a:ea typeface="Calibri"/>
                <a:cs typeface="Arial"/>
              </a:rPr>
              <a:t>li </a:t>
            </a:r>
            <a:r>
              <a:rPr lang="nl-NL" dirty="0" err="1">
                <a:ea typeface="Calibri"/>
                <a:cs typeface="Arial"/>
              </a:rPr>
              <a:t>shaagsika</a:t>
            </a:r>
            <a:r>
              <a:rPr lang="nl-NL" dirty="0" smtClean="0">
                <a:effectLst/>
                <a:ea typeface="Calibri"/>
                <a:cs typeface="Arial"/>
              </a:rPr>
              <a:t> </a:t>
            </a:r>
            <a:r>
              <a:rPr lang="nl-NL" b="1" dirty="0" smtClean="0">
                <a:effectLst/>
                <a:ea typeface="Calibri"/>
                <a:cs typeface="Arial"/>
              </a:rPr>
              <a:t/>
            </a:r>
            <a:br>
              <a:rPr lang="nl-NL" b="1" dirty="0" smtClean="0">
                <a:effectLst/>
                <a:ea typeface="Calibri"/>
                <a:cs typeface="Arial"/>
              </a:rPr>
            </a:br>
            <a:r>
              <a:rPr lang="nl-NL" b="1" dirty="0" err="1" smtClean="0">
                <a:effectLst/>
                <a:ea typeface="Calibri"/>
                <a:cs typeface="Arial"/>
              </a:rPr>
              <a:t>حقق</a:t>
            </a:r>
            <a:r>
              <a:rPr lang="nl-NL" b="1" dirty="0" smtClean="0">
                <a:effectLst/>
                <a:ea typeface="Calibri"/>
                <a:cs typeface="Arial"/>
              </a:rPr>
              <a:t> </a:t>
            </a:r>
            <a:r>
              <a:rPr lang="nl-NL" b="1" dirty="0" err="1" smtClean="0">
                <a:effectLst/>
                <a:ea typeface="Calibri"/>
                <a:cs typeface="Arial"/>
              </a:rPr>
              <a:t>لي</a:t>
            </a:r>
            <a:r>
              <a:rPr lang="nl-NL" b="1" dirty="0" smtClean="0">
                <a:effectLst/>
                <a:ea typeface="Calibri"/>
                <a:cs typeface="Arial"/>
              </a:rPr>
              <a:t> </a:t>
            </a:r>
            <a:r>
              <a:rPr lang="nl-NL" b="1" dirty="0" err="1" smtClean="0">
                <a:effectLst/>
                <a:ea typeface="Calibri"/>
                <a:cs typeface="Arial"/>
              </a:rPr>
              <a:t>مطلبي</a:t>
            </a:r>
            <a:r>
              <a:rPr lang="nl-NL" b="1" dirty="0" smtClean="0">
                <a:effectLst/>
                <a:ea typeface="Calibri"/>
                <a:cs typeface="Arial"/>
              </a:rPr>
              <a:t> </a:t>
            </a:r>
            <a:r>
              <a:rPr lang="nl-NL" b="1" dirty="0" err="1" smtClean="0">
                <a:effectLst/>
                <a:ea typeface="Calibri"/>
                <a:cs typeface="Arial"/>
              </a:rPr>
              <a:t>واسكبه</a:t>
            </a:r>
            <a:r>
              <a:rPr lang="nl-NL" b="1" dirty="0" smtClean="0">
                <a:effectLst/>
                <a:ea typeface="Calibri"/>
                <a:cs typeface="Arial"/>
              </a:rPr>
              <a:t> </a:t>
            </a:r>
            <a:r>
              <a:rPr lang="nl-NL" b="1" dirty="0" err="1" smtClean="0">
                <a:effectLst/>
                <a:ea typeface="Calibri"/>
                <a:cs typeface="Arial"/>
              </a:rPr>
              <a:t>بروحك</a:t>
            </a:r>
            <a:r>
              <a:rPr lang="nl-NL" dirty="0">
                <a:ea typeface="Calibri"/>
                <a:cs typeface="Arial"/>
              </a:rPr>
              <a:t/>
            </a:r>
            <a:br>
              <a:rPr lang="nl-NL" dirty="0">
                <a:ea typeface="Calibri"/>
                <a:cs typeface="Arial"/>
              </a:rPr>
            </a:br>
            <a:r>
              <a:rPr lang="nl-NL" dirty="0" err="1">
                <a:ea typeface="Calibri"/>
                <a:cs typeface="Arial"/>
              </a:rPr>
              <a:t>Haqqeq</a:t>
            </a:r>
            <a:r>
              <a:rPr lang="nl-NL" dirty="0">
                <a:ea typeface="Calibri"/>
                <a:cs typeface="Arial"/>
              </a:rPr>
              <a:t> </a:t>
            </a:r>
            <a:r>
              <a:rPr lang="nl-NL" dirty="0" err="1">
                <a:ea typeface="Calibri"/>
                <a:cs typeface="Arial"/>
              </a:rPr>
              <a:t>lie-a</a:t>
            </a:r>
            <a:r>
              <a:rPr lang="nl-NL" dirty="0" smtClean="0">
                <a:effectLst/>
                <a:ea typeface="Calibri"/>
                <a:cs typeface="Arial"/>
              </a:rPr>
              <a:t> </a:t>
            </a:r>
            <a:r>
              <a:rPr lang="nl-NL" dirty="0" err="1">
                <a:ea typeface="Calibri"/>
                <a:cs typeface="Arial"/>
              </a:rPr>
              <a:t>maatlabi</a:t>
            </a:r>
            <a:r>
              <a:rPr lang="nl-NL" dirty="0">
                <a:ea typeface="Calibri"/>
                <a:cs typeface="Arial"/>
              </a:rPr>
              <a:t> </a:t>
            </a:r>
            <a:r>
              <a:rPr lang="nl-NL" dirty="0" smtClean="0">
                <a:ea typeface="Calibri"/>
                <a:cs typeface="Arial"/>
              </a:rPr>
              <a:t/>
            </a:r>
            <a:br>
              <a:rPr lang="nl-NL" dirty="0" smtClean="0">
                <a:ea typeface="Calibri"/>
                <a:cs typeface="Arial"/>
              </a:rPr>
            </a:br>
            <a:r>
              <a:rPr lang="nl-NL" dirty="0" err="1" smtClean="0">
                <a:ea typeface="Calibri"/>
                <a:cs typeface="Arial"/>
              </a:rPr>
              <a:t>waskoebhoe</a:t>
            </a:r>
            <a:r>
              <a:rPr lang="nl-NL" dirty="0" smtClean="0">
                <a:ea typeface="Calibri"/>
                <a:cs typeface="Arial"/>
              </a:rPr>
              <a:t> </a:t>
            </a:r>
            <a:r>
              <a:rPr lang="nl-NL" dirty="0">
                <a:ea typeface="Calibri"/>
                <a:cs typeface="Arial"/>
              </a:rPr>
              <a:t>bi </a:t>
            </a:r>
            <a:r>
              <a:rPr lang="nl-NL" dirty="0" err="1">
                <a:ea typeface="Calibri"/>
                <a:cs typeface="Arial"/>
              </a:rPr>
              <a:t>roehika</a:t>
            </a:r>
            <a:r>
              <a:rPr lang="nl-NL" sz="4000" b="1" dirty="0" smtClean="0">
                <a:effectLst/>
                <a:latin typeface="Arial"/>
                <a:ea typeface="Calibri"/>
                <a:cs typeface="Arial"/>
              </a:rPr>
              <a:t/>
            </a:r>
            <a:br>
              <a:rPr lang="nl-NL" sz="4000" b="1" dirty="0" smtClean="0">
                <a:effectLst/>
                <a:latin typeface="Arial"/>
                <a:ea typeface="Calibri"/>
                <a:cs typeface="Arial"/>
              </a:rPr>
            </a:br>
            <a:r>
              <a:rPr lang="nl-NL" sz="4000" b="1" dirty="0">
                <a:latin typeface="Arial"/>
                <a:ea typeface="Calibri"/>
                <a:cs typeface="Arial"/>
              </a:rPr>
              <a:t> </a:t>
            </a:r>
            <a:r>
              <a:rPr lang="nl-NL" sz="3600" i="1" dirty="0">
                <a:ea typeface="Calibri"/>
                <a:cs typeface="Arial"/>
              </a:rPr>
              <a:t>O Heer vul mijn hart met liefde voor U. Doe dat door Uw Geest</a:t>
            </a:r>
            <a:r>
              <a:rPr lang="nl-NL" sz="2200" dirty="0">
                <a:ea typeface="Calibri"/>
                <a:cs typeface="Arial"/>
              </a:rPr>
              <a:t/>
            </a:r>
            <a:br>
              <a:rPr lang="nl-NL" sz="2200" dirty="0">
                <a:ea typeface="Calibri"/>
                <a:cs typeface="Arial"/>
              </a:rPr>
            </a:br>
            <a:endParaRPr lang="nl-NL" sz="2200" dirty="0"/>
          </a:p>
        </p:txBody>
      </p:sp>
    </p:spTree>
    <p:extLst>
      <p:ext uri="{BB962C8B-B14F-4D97-AF65-F5344CB8AC3E}">
        <p14:creationId xmlns:p14="http://schemas.microsoft.com/office/powerpoint/2010/main" val="37506086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0"/>
            <a:ext cx="8229600" cy="4941168"/>
          </a:xfrm>
        </p:spPr>
        <p:txBody>
          <a:bodyPr>
            <a:noAutofit/>
          </a:bodyPr>
          <a:lstStyle/>
          <a:p>
            <a:r>
              <a:rPr lang="nl-NL" sz="4000" b="1" dirty="0" err="1">
                <a:solidFill>
                  <a:prstClr val="black"/>
                </a:solidFill>
                <a:latin typeface="Arial"/>
                <a:ea typeface="Calibri"/>
                <a:cs typeface="Arial"/>
              </a:rPr>
              <a:t>دعني</a:t>
            </a:r>
            <a:r>
              <a:rPr lang="nl-NL" sz="4000" b="1" dirty="0">
                <a:solidFill>
                  <a:prstClr val="black"/>
                </a:solidFill>
                <a:latin typeface="Arial"/>
                <a:ea typeface="Calibri"/>
                <a:cs typeface="Arial"/>
              </a:rPr>
              <a:t> </a:t>
            </a:r>
            <a:r>
              <a:rPr lang="nl-NL" sz="4000" b="1" dirty="0" err="1">
                <a:solidFill>
                  <a:prstClr val="black"/>
                </a:solidFill>
                <a:latin typeface="Arial"/>
                <a:ea typeface="Calibri"/>
                <a:cs typeface="Arial"/>
              </a:rPr>
              <a:t>ارنم</a:t>
            </a:r>
            <a:r>
              <a:rPr lang="nl-NL" sz="4000" b="1" dirty="0">
                <a:solidFill>
                  <a:prstClr val="black"/>
                </a:solidFill>
                <a:latin typeface="Arial"/>
                <a:ea typeface="Calibri"/>
                <a:cs typeface="Arial"/>
              </a:rPr>
              <a:t> </a:t>
            </a:r>
            <a:r>
              <a:rPr lang="nl-NL" sz="4000" b="1" dirty="0" err="1">
                <a:solidFill>
                  <a:prstClr val="black"/>
                </a:solidFill>
                <a:latin typeface="Arial"/>
                <a:ea typeface="Calibri"/>
                <a:cs typeface="Arial"/>
              </a:rPr>
              <a:t>ترنيمة</a:t>
            </a:r>
            <a:r>
              <a:rPr lang="nl-NL" sz="4000" b="1" dirty="0">
                <a:solidFill>
                  <a:prstClr val="black"/>
                </a:solidFill>
                <a:latin typeface="Arial"/>
                <a:ea typeface="Calibri"/>
                <a:cs typeface="Arial"/>
              </a:rPr>
              <a:t> </a:t>
            </a:r>
            <a:r>
              <a:rPr lang="nl-NL" sz="4000" b="1" dirty="0" err="1">
                <a:solidFill>
                  <a:prstClr val="black"/>
                </a:solidFill>
                <a:latin typeface="Arial"/>
                <a:ea typeface="Calibri"/>
                <a:cs typeface="Arial"/>
              </a:rPr>
              <a:t>الحب</a:t>
            </a:r>
            <a:r>
              <a:rPr lang="nl-NL" sz="4000" dirty="0">
                <a:solidFill>
                  <a:prstClr val="black"/>
                </a:solidFill>
                <a:ea typeface="Calibri"/>
                <a:cs typeface="Arial"/>
              </a:rPr>
              <a:t/>
            </a:r>
            <a:br>
              <a:rPr lang="nl-NL" sz="4000" dirty="0">
                <a:solidFill>
                  <a:prstClr val="black"/>
                </a:solidFill>
                <a:ea typeface="Calibri"/>
                <a:cs typeface="Arial"/>
              </a:rPr>
            </a:br>
            <a:r>
              <a:rPr lang="nl-NL" sz="4000" dirty="0">
                <a:solidFill>
                  <a:prstClr val="black"/>
                </a:solidFill>
                <a:ea typeface="Calibri"/>
                <a:cs typeface="Arial"/>
              </a:rPr>
              <a:t>Dani </a:t>
            </a:r>
            <a:r>
              <a:rPr lang="nl-NL" sz="4000" dirty="0" err="1">
                <a:solidFill>
                  <a:prstClr val="black"/>
                </a:solidFill>
                <a:ea typeface="Calibri"/>
                <a:cs typeface="Arial"/>
              </a:rPr>
              <a:t>oeranimoe</a:t>
            </a:r>
            <a:r>
              <a:rPr lang="nl-NL" sz="4000" dirty="0">
                <a:solidFill>
                  <a:prstClr val="black"/>
                </a:solidFill>
                <a:ea typeface="Calibri"/>
                <a:cs typeface="Arial"/>
              </a:rPr>
              <a:t> </a:t>
            </a:r>
            <a:r>
              <a:rPr lang="nl-NL" sz="4000" dirty="0" err="1">
                <a:solidFill>
                  <a:prstClr val="black"/>
                </a:solidFill>
                <a:ea typeface="Calibri"/>
                <a:cs typeface="Arial"/>
              </a:rPr>
              <a:t>tarnimataal</a:t>
            </a:r>
            <a:r>
              <a:rPr lang="nl-NL" sz="4000" dirty="0">
                <a:solidFill>
                  <a:prstClr val="black"/>
                </a:solidFill>
                <a:ea typeface="Calibri"/>
                <a:cs typeface="Arial"/>
              </a:rPr>
              <a:t> </a:t>
            </a:r>
            <a:r>
              <a:rPr lang="nl-NL" sz="4000" dirty="0" err="1">
                <a:solidFill>
                  <a:prstClr val="black"/>
                </a:solidFill>
                <a:ea typeface="Calibri"/>
                <a:cs typeface="Arial"/>
              </a:rPr>
              <a:t>hobbi</a:t>
            </a:r>
            <a:r>
              <a:rPr lang="nl-NL" sz="4000" dirty="0">
                <a:solidFill>
                  <a:prstClr val="black"/>
                </a:solidFill>
                <a:latin typeface="Arial"/>
                <a:ea typeface="Calibri"/>
                <a:cs typeface="Arial"/>
              </a:rPr>
              <a:t> </a:t>
            </a:r>
            <a:r>
              <a:rPr lang="nl-NL" sz="4000" b="1" dirty="0">
                <a:solidFill>
                  <a:prstClr val="black"/>
                </a:solidFill>
                <a:latin typeface="Arial"/>
                <a:ea typeface="Calibri"/>
                <a:cs typeface="Arial"/>
              </a:rPr>
              <a:t/>
            </a:r>
            <a:br>
              <a:rPr lang="nl-NL" sz="4000" b="1" dirty="0">
                <a:solidFill>
                  <a:prstClr val="black"/>
                </a:solidFill>
                <a:latin typeface="Arial"/>
                <a:ea typeface="Calibri"/>
                <a:cs typeface="Arial"/>
              </a:rPr>
            </a:br>
            <a:r>
              <a:rPr lang="nl-NL" sz="4000" b="1" dirty="0" err="1">
                <a:solidFill>
                  <a:prstClr val="black"/>
                </a:solidFill>
                <a:latin typeface="Arial"/>
                <a:ea typeface="Calibri"/>
                <a:cs typeface="Arial"/>
              </a:rPr>
              <a:t>يشدو</a:t>
            </a:r>
            <a:r>
              <a:rPr lang="nl-NL" sz="4000" b="1" dirty="0">
                <a:solidFill>
                  <a:prstClr val="black"/>
                </a:solidFill>
                <a:latin typeface="Arial"/>
                <a:ea typeface="Calibri"/>
                <a:cs typeface="Arial"/>
              </a:rPr>
              <a:t> </a:t>
            </a:r>
            <a:r>
              <a:rPr lang="nl-NL" sz="4000" b="1" dirty="0" err="1">
                <a:solidFill>
                  <a:prstClr val="black"/>
                </a:solidFill>
                <a:latin typeface="Arial"/>
                <a:ea typeface="Calibri"/>
                <a:cs typeface="Arial"/>
              </a:rPr>
              <a:t>بها</a:t>
            </a:r>
            <a:r>
              <a:rPr lang="nl-NL" sz="4000" b="1" dirty="0">
                <a:solidFill>
                  <a:prstClr val="black"/>
                </a:solidFill>
                <a:latin typeface="Arial"/>
                <a:ea typeface="Calibri"/>
                <a:cs typeface="Arial"/>
              </a:rPr>
              <a:t> </a:t>
            </a:r>
            <a:r>
              <a:rPr lang="nl-NL" sz="4000" b="1" dirty="0" err="1">
                <a:solidFill>
                  <a:prstClr val="black"/>
                </a:solidFill>
                <a:latin typeface="Arial"/>
                <a:ea typeface="Calibri"/>
                <a:cs typeface="Arial"/>
              </a:rPr>
              <a:t>قلبي</a:t>
            </a:r>
            <a:r>
              <a:rPr lang="nl-NL" sz="4000" b="1" dirty="0">
                <a:solidFill>
                  <a:prstClr val="black"/>
                </a:solidFill>
                <a:latin typeface="Arial"/>
                <a:ea typeface="Calibri"/>
                <a:cs typeface="Arial"/>
              </a:rPr>
              <a:t> </a:t>
            </a:r>
            <a:r>
              <a:rPr lang="nl-NL" sz="4000" b="1" dirty="0" err="1">
                <a:solidFill>
                  <a:prstClr val="black"/>
                </a:solidFill>
                <a:latin typeface="Arial"/>
                <a:ea typeface="Calibri"/>
                <a:cs typeface="Arial"/>
              </a:rPr>
              <a:t>هبني</a:t>
            </a:r>
            <a:r>
              <a:rPr lang="nl-NL" sz="4000" b="1" dirty="0">
                <a:solidFill>
                  <a:prstClr val="black"/>
                </a:solidFill>
                <a:latin typeface="Arial"/>
                <a:ea typeface="Calibri"/>
                <a:cs typeface="Arial"/>
              </a:rPr>
              <a:t> </a:t>
            </a:r>
            <a:r>
              <a:rPr lang="nl-NL" sz="4000" b="1" dirty="0" err="1">
                <a:solidFill>
                  <a:prstClr val="black"/>
                </a:solidFill>
                <a:latin typeface="Arial"/>
                <a:ea typeface="Calibri"/>
                <a:cs typeface="Arial"/>
              </a:rPr>
              <a:t>اقولها</a:t>
            </a:r>
            <a:r>
              <a:rPr lang="nl-NL" sz="4000" b="1" dirty="0">
                <a:solidFill>
                  <a:prstClr val="black"/>
                </a:solidFill>
                <a:latin typeface="Arial"/>
                <a:ea typeface="Calibri"/>
                <a:cs typeface="Arial"/>
              </a:rPr>
              <a:t>، </a:t>
            </a:r>
            <a:r>
              <a:rPr lang="nl-NL" sz="4000" b="1" dirty="0" err="1">
                <a:solidFill>
                  <a:prstClr val="black"/>
                </a:solidFill>
                <a:latin typeface="Arial"/>
                <a:ea typeface="Calibri"/>
                <a:cs typeface="Arial"/>
              </a:rPr>
              <a:t>احبك</a:t>
            </a:r>
            <a:r>
              <a:rPr lang="nl-NL" sz="4000" b="1" dirty="0">
                <a:solidFill>
                  <a:prstClr val="black"/>
                </a:solidFill>
                <a:latin typeface="Arial"/>
                <a:ea typeface="Calibri"/>
                <a:cs typeface="Arial"/>
              </a:rPr>
              <a:t> </a:t>
            </a:r>
            <a:r>
              <a:rPr lang="nl-NL" sz="4000" dirty="0">
                <a:solidFill>
                  <a:prstClr val="black"/>
                </a:solidFill>
                <a:ea typeface="Calibri"/>
                <a:cs typeface="Arial"/>
              </a:rPr>
              <a:t/>
            </a:r>
            <a:br>
              <a:rPr lang="nl-NL" sz="4000" dirty="0">
                <a:solidFill>
                  <a:prstClr val="black"/>
                </a:solidFill>
                <a:ea typeface="Calibri"/>
                <a:cs typeface="Arial"/>
              </a:rPr>
            </a:br>
            <a:r>
              <a:rPr lang="nl-NL" sz="4000" dirty="0" err="1">
                <a:solidFill>
                  <a:prstClr val="black"/>
                </a:solidFill>
                <a:ea typeface="Calibri"/>
                <a:cs typeface="Arial"/>
              </a:rPr>
              <a:t>Jashdoe</a:t>
            </a:r>
            <a:r>
              <a:rPr lang="nl-NL" sz="4000" dirty="0">
                <a:solidFill>
                  <a:prstClr val="black"/>
                </a:solidFill>
                <a:ea typeface="Calibri"/>
                <a:cs typeface="Arial"/>
              </a:rPr>
              <a:t> </a:t>
            </a:r>
            <a:r>
              <a:rPr lang="nl-NL" sz="4000" dirty="0" err="1">
                <a:solidFill>
                  <a:prstClr val="black"/>
                </a:solidFill>
                <a:ea typeface="Calibri"/>
                <a:cs typeface="Arial"/>
              </a:rPr>
              <a:t>biha</a:t>
            </a:r>
            <a:r>
              <a:rPr lang="nl-NL" sz="4000" dirty="0">
                <a:solidFill>
                  <a:prstClr val="black"/>
                </a:solidFill>
                <a:ea typeface="Calibri"/>
                <a:cs typeface="Arial"/>
              </a:rPr>
              <a:t> </a:t>
            </a:r>
            <a:r>
              <a:rPr lang="nl-NL" sz="4000" dirty="0" err="1">
                <a:solidFill>
                  <a:prstClr val="black"/>
                </a:solidFill>
                <a:ea typeface="Calibri"/>
                <a:cs typeface="Arial"/>
              </a:rPr>
              <a:t>qalbi</a:t>
            </a:r>
            <a:r>
              <a:rPr lang="nl-NL" sz="4000" dirty="0">
                <a:solidFill>
                  <a:prstClr val="black"/>
                </a:solidFill>
                <a:ea typeface="Calibri"/>
                <a:cs typeface="Arial"/>
              </a:rPr>
              <a:t> </a:t>
            </a:r>
            <a:r>
              <a:rPr lang="nl-NL" sz="4000" dirty="0" err="1">
                <a:solidFill>
                  <a:prstClr val="black"/>
                </a:solidFill>
                <a:ea typeface="Calibri"/>
                <a:cs typeface="Arial"/>
              </a:rPr>
              <a:t>habni</a:t>
            </a:r>
            <a:r>
              <a:rPr lang="nl-NL" sz="4000" dirty="0">
                <a:solidFill>
                  <a:prstClr val="black"/>
                </a:solidFill>
                <a:ea typeface="Calibri"/>
                <a:cs typeface="Arial"/>
              </a:rPr>
              <a:t> </a:t>
            </a:r>
            <a:r>
              <a:rPr lang="nl-NL" sz="4000" dirty="0" err="1">
                <a:solidFill>
                  <a:prstClr val="black"/>
                </a:solidFill>
                <a:ea typeface="Calibri"/>
                <a:cs typeface="Arial"/>
              </a:rPr>
              <a:t>aqoeloeha</a:t>
            </a:r>
            <a:r>
              <a:rPr lang="nl-NL" sz="4000" dirty="0">
                <a:solidFill>
                  <a:prstClr val="black"/>
                </a:solidFill>
                <a:ea typeface="Calibri"/>
                <a:cs typeface="Arial"/>
              </a:rPr>
              <a:t> </a:t>
            </a:r>
            <a:r>
              <a:rPr lang="nl-NL" sz="4000" dirty="0" err="1">
                <a:solidFill>
                  <a:prstClr val="black"/>
                </a:solidFill>
                <a:ea typeface="Calibri"/>
                <a:cs typeface="Arial"/>
              </a:rPr>
              <a:t>oehibboeka</a:t>
            </a:r>
            <a:r>
              <a:rPr lang="nl-NL" sz="4000" dirty="0">
                <a:solidFill>
                  <a:prstClr val="black"/>
                </a:solidFill>
                <a:ea typeface="Calibri"/>
                <a:cs typeface="Arial"/>
              </a:rPr>
              <a:t/>
            </a:r>
            <a:br>
              <a:rPr lang="nl-NL" sz="4000" dirty="0">
                <a:solidFill>
                  <a:prstClr val="black"/>
                </a:solidFill>
                <a:ea typeface="Calibri"/>
                <a:cs typeface="Arial"/>
              </a:rPr>
            </a:br>
            <a:r>
              <a:rPr lang="nl-NL" sz="4000" i="1" dirty="0" smtClean="0">
                <a:solidFill>
                  <a:prstClr val="black"/>
                </a:solidFill>
                <a:ea typeface="Calibri"/>
                <a:cs typeface="Arial"/>
              </a:rPr>
              <a:t> </a:t>
            </a:r>
            <a:r>
              <a:rPr lang="nl-NL" sz="3200" i="1" dirty="0">
                <a:solidFill>
                  <a:prstClr val="black"/>
                </a:solidFill>
                <a:ea typeface="Calibri"/>
                <a:cs typeface="Arial"/>
              </a:rPr>
              <a:t>Laat mij het lied van de liefde zingen. Laat mij van ganser harte zeggen: ik hou van U</a:t>
            </a:r>
            <a:endParaRPr lang="nl-NL" sz="3200" dirty="0"/>
          </a:p>
        </p:txBody>
      </p:sp>
    </p:spTree>
    <p:extLst>
      <p:ext uri="{BB962C8B-B14F-4D97-AF65-F5344CB8AC3E}">
        <p14:creationId xmlns:p14="http://schemas.microsoft.com/office/powerpoint/2010/main" val="11547234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23528" y="7303"/>
            <a:ext cx="8640960" cy="5437921"/>
          </a:xfrm>
        </p:spPr>
        <p:txBody>
          <a:bodyPr>
            <a:normAutofit fontScale="90000"/>
          </a:bodyPr>
          <a:lstStyle/>
          <a:p>
            <a:pPr rtl="1">
              <a:lnSpc>
                <a:spcPct val="115000"/>
              </a:lnSpc>
              <a:spcAft>
                <a:spcPts val="1000"/>
              </a:spcAft>
            </a:pPr>
            <a:r>
              <a:rPr lang="nl-NL" b="1" dirty="0" smtClean="0">
                <a:latin typeface="Arial"/>
                <a:ea typeface="Calibri"/>
                <a:cs typeface="Arial"/>
              </a:rPr>
              <a:t>2-سلمتك </a:t>
            </a:r>
            <a:r>
              <a:rPr lang="nl-NL" b="1" dirty="0" err="1">
                <a:latin typeface="Arial"/>
                <a:ea typeface="Calibri"/>
                <a:cs typeface="Arial"/>
              </a:rPr>
              <a:t>سيدي</a:t>
            </a:r>
            <a:r>
              <a:rPr lang="nl-NL" b="1" dirty="0">
                <a:latin typeface="Arial"/>
                <a:ea typeface="Calibri"/>
                <a:cs typeface="Arial"/>
              </a:rPr>
              <a:t> </a:t>
            </a:r>
            <a:r>
              <a:rPr lang="nl-NL" b="1" dirty="0" err="1">
                <a:latin typeface="Arial"/>
                <a:ea typeface="Calibri"/>
                <a:cs typeface="Arial"/>
              </a:rPr>
              <a:t>نفسي</a:t>
            </a:r>
            <a:r>
              <a:rPr lang="nl-NL" b="1" dirty="0">
                <a:latin typeface="Arial"/>
                <a:ea typeface="Calibri"/>
                <a:cs typeface="Arial"/>
              </a:rPr>
              <a:t> </a:t>
            </a:r>
            <a:r>
              <a:rPr lang="nl-NL" b="1" dirty="0" err="1">
                <a:latin typeface="Arial"/>
                <a:ea typeface="Calibri"/>
                <a:cs typeface="Arial"/>
              </a:rPr>
              <a:t>والكيان</a:t>
            </a:r>
            <a:r>
              <a:rPr lang="nl-NL" b="1" dirty="0">
                <a:latin typeface="Arial"/>
                <a:ea typeface="Calibri"/>
                <a:cs typeface="Arial"/>
              </a:rPr>
              <a:t> </a:t>
            </a:r>
            <a:r>
              <a:rPr lang="nl-NL" dirty="0">
                <a:ea typeface="Calibri"/>
                <a:cs typeface="Arial"/>
              </a:rPr>
              <a:t/>
            </a:r>
            <a:br>
              <a:rPr lang="nl-NL" dirty="0">
                <a:ea typeface="Calibri"/>
                <a:cs typeface="Arial"/>
              </a:rPr>
            </a:br>
            <a:r>
              <a:rPr lang="nl-NL" dirty="0" err="1">
                <a:ea typeface="Calibri"/>
                <a:cs typeface="Arial"/>
              </a:rPr>
              <a:t>Sallamtoe</a:t>
            </a:r>
            <a:r>
              <a:rPr lang="nl-NL" dirty="0">
                <a:ea typeface="Calibri"/>
                <a:cs typeface="Arial"/>
              </a:rPr>
              <a:t> ka </a:t>
            </a:r>
            <a:r>
              <a:rPr lang="nl-NL" dirty="0" err="1" smtClean="0">
                <a:ea typeface="Calibri"/>
                <a:cs typeface="Arial"/>
              </a:rPr>
              <a:t>sayyidie</a:t>
            </a:r>
            <a:r>
              <a:rPr lang="nl-NL" dirty="0" smtClean="0">
                <a:ea typeface="Calibri"/>
                <a:cs typeface="Arial"/>
              </a:rPr>
              <a:t> </a:t>
            </a:r>
            <a:r>
              <a:rPr lang="nl-NL" dirty="0" smtClean="0">
                <a:ea typeface="Calibri"/>
                <a:cs typeface="Arial"/>
              </a:rPr>
              <a:t/>
            </a:r>
            <a:br>
              <a:rPr lang="nl-NL" dirty="0" smtClean="0">
                <a:ea typeface="Calibri"/>
                <a:cs typeface="Arial"/>
              </a:rPr>
            </a:br>
            <a:r>
              <a:rPr lang="nl-NL" dirty="0" err="1" smtClean="0">
                <a:ea typeface="Calibri"/>
                <a:cs typeface="Arial"/>
              </a:rPr>
              <a:t>nafsie</a:t>
            </a:r>
            <a:r>
              <a:rPr lang="nl-NL" dirty="0" smtClean="0">
                <a:ea typeface="Calibri"/>
                <a:cs typeface="Arial"/>
              </a:rPr>
              <a:t>-a </a:t>
            </a:r>
            <a:r>
              <a:rPr lang="nl-NL" dirty="0">
                <a:ea typeface="Calibri"/>
                <a:cs typeface="Arial"/>
              </a:rPr>
              <a:t>wal </a:t>
            </a:r>
            <a:r>
              <a:rPr lang="nl-NL" dirty="0" err="1">
                <a:ea typeface="Calibri"/>
                <a:cs typeface="Arial"/>
              </a:rPr>
              <a:t>kajaan</a:t>
            </a:r>
            <a:r>
              <a:rPr lang="nl-NL" b="1" dirty="0">
                <a:latin typeface="Arial"/>
                <a:ea typeface="Calibri"/>
                <a:cs typeface="Arial"/>
              </a:rPr>
              <a:t/>
            </a:r>
            <a:br>
              <a:rPr lang="nl-NL" b="1" dirty="0">
                <a:latin typeface="Arial"/>
                <a:ea typeface="Calibri"/>
                <a:cs typeface="Arial"/>
              </a:rPr>
            </a:br>
            <a:r>
              <a:rPr lang="nl-NL" b="1" dirty="0" err="1">
                <a:latin typeface="Arial"/>
                <a:ea typeface="Calibri"/>
                <a:cs typeface="Arial"/>
              </a:rPr>
              <a:t>لك</a:t>
            </a:r>
            <a:r>
              <a:rPr lang="nl-NL" b="1" dirty="0">
                <a:latin typeface="Arial"/>
                <a:ea typeface="Calibri"/>
                <a:cs typeface="Arial"/>
              </a:rPr>
              <a:t> </a:t>
            </a:r>
            <a:r>
              <a:rPr lang="nl-NL" b="1" dirty="0" err="1">
                <a:latin typeface="Arial"/>
                <a:ea typeface="Calibri"/>
                <a:cs typeface="Arial"/>
              </a:rPr>
              <a:t>روحي</a:t>
            </a:r>
            <a:r>
              <a:rPr lang="nl-NL" b="1" dirty="0">
                <a:latin typeface="Arial"/>
                <a:ea typeface="Calibri"/>
                <a:cs typeface="Arial"/>
              </a:rPr>
              <a:t> </a:t>
            </a:r>
            <a:r>
              <a:rPr lang="nl-NL" b="1" dirty="0" err="1">
                <a:latin typeface="Arial"/>
                <a:ea typeface="Calibri"/>
                <a:cs typeface="Arial"/>
              </a:rPr>
              <a:t>جسدي</a:t>
            </a:r>
            <a:r>
              <a:rPr lang="nl-NL" b="1" dirty="0">
                <a:latin typeface="Arial"/>
                <a:ea typeface="Calibri"/>
                <a:cs typeface="Arial"/>
              </a:rPr>
              <a:t> </a:t>
            </a:r>
            <a:r>
              <a:rPr lang="nl-NL" b="1" dirty="0" err="1">
                <a:latin typeface="Arial"/>
                <a:ea typeface="Calibri"/>
                <a:cs typeface="Arial"/>
              </a:rPr>
              <a:t>لك</a:t>
            </a:r>
            <a:r>
              <a:rPr lang="nl-NL" b="1" dirty="0">
                <a:latin typeface="Arial"/>
                <a:ea typeface="Calibri"/>
                <a:cs typeface="Arial"/>
              </a:rPr>
              <a:t> </a:t>
            </a:r>
            <a:r>
              <a:rPr lang="nl-NL" b="1" dirty="0" err="1">
                <a:latin typeface="Arial"/>
                <a:ea typeface="Calibri"/>
                <a:cs typeface="Arial"/>
              </a:rPr>
              <a:t>طول</a:t>
            </a:r>
            <a:r>
              <a:rPr lang="nl-NL" b="1" dirty="0">
                <a:latin typeface="Arial"/>
                <a:ea typeface="Calibri"/>
                <a:cs typeface="Arial"/>
              </a:rPr>
              <a:t> </a:t>
            </a:r>
            <a:r>
              <a:rPr lang="nl-NL" b="1" dirty="0" err="1">
                <a:latin typeface="Arial"/>
                <a:ea typeface="Calibri"/>
                <a:cs typeface="Arial"/>
              </a:rPr>
              <a:t>الزمان</a:t>
            </a:r>
            <a:r>
              <a:rPr lang="nl-NL" dirty="0">
                <a:ea typeface="Calibri"/>
                <a:cs typeface="Arial"/>
              </a:rPr>
              <a:t/>
            </a:r>
            <a:br>
              <a:rPr lang="nl-NL" dirty="0">
                <a:ea typeface="Calibri"/>
                <a:cs typeface="Arial"/>
              </a:rPr>
            </a:br>
            <a:r>
              <a:rPr lang="nl-NL" dirty="0" err="1">
                <a:ea typeface="Calibri"/>
                <a:cs typeface="Arial"/>
              </a:rPr>
              <a:t>Laka</a:t>
            </a:r>
            <a:r>
              <a:rPr lang="nl-NL" dirty="0">
                <a:ea typeface="Calibri"/>
                <a:cs typeface="Arial"/>
              </a:rPr>
              <a:t> </a:t>
            </a:r>
            <a:r>
              <a:rPr lang="nl-NL" dirty="0" err="1">
                <a:ea typeface="Calibri"/>
                <a:cs typeface="Arial"/>
              </a:rPr>
              <a:t>roehi</a:t>
            </a:r>
            <a:r>
              <a:rPr lang="nl-NL" dirty="0">
                <a:ea typeface="Calibri"/>
                <a:cs typeface="Arial"/>
              </a:rPr>
              <a:t> </a:t>
            </a:r>
            <a:r>
              <a:rPr lang="nl-NL" dirty="0" err="1">
                <a:ea typeface="Calibri"/>
                <a:cs typeface="Arial"/>
              </a:rPr>
              <a:t>djasadie</a:t>
            </a:r>
            <a:r>
              <a:rPr lang="nl-NL" dirty="0">
                <a:ea typeface="Calibri"/>
                <a:cs typeface="Arial"/>
              </a:rPr>
              <a:t> </a:t>
            </a:r>
            <a:r>
              <a:rPr lang="nl-NL" dirty="0" smtClean="0">
                <a:ea typeface="Calibri"/>
                <a:cs typeface="Arial"/>
              </a:rPr>
              <a:t/>
            </a:r>
            <a:br>
              <a:rPr lang="nl-NL" dirty="0" smtClean="0">
                <a:ea typeface="Calibri"/>
                <a:cs typeface="Arial"/>
              </a:rPr>
            </a:br>
            <a:r>
              <a:rPr lang="nl-NL" dirty="0" err="1" smtClean="0">
                <a:ea typeface="Calibri"/>
                <a:cs typeface="Arial"/>
              </a:rPr>
              <a:t>laka</a:t>
            </a:r>
            <a:r>
              <a:rPr lang="nl-NL" dirty="0" smtClean="0">
                <a:ea typeface="Calibri"/>
                <a:cs typeface="Arial"/>
              </a:rPr>
              <a:t> </a:t>
            </a:r>
            <a:r>
              <a:rPr lang="nl-NL" dirty="0" err="1">
                <a:ea typeface="Calibri"/>
                <a:cs typeface="Arial"/>
              </a:rPr>
              <a:t>toelaaz</a:t>
            </a:r>
            <a:r>
              <a:rPr lang="nl-NL" dirty="0">
                <a:ea typeface="Calibri"/>
                <a:cs typeface="Arial"/>
              </a:rPr>
              <a:t> </a:t>
            </a:r>
            <a:r>
              <a:rPr lang="nl-NL" dirty="0" err="1" smtClean="0">
                <a:ea typeface="Calibri"/>
                <a:cs typeface="Arial"/>
              </a:rPr>
              <a:t>zaámaan</a:t>
            </a:r>
            <a:r>
              <a:rPr lang="nl-NL" b="1" dirty="0" smtClean="0">
                <a:ea typeface="Calibri"/>
                <a:cs typeface="Arial"/>
              </a:rPr>
              <a:t/>
            </a:r>
            <a:br>
              <a:rPr lang="nl-NL" b="1" dirty="0" smtClean="0">
                <a:ea typeface="Calibri"/>
                <a:cs typeface="Arial"/>
              </a:rPr>
            </a:br>
            <a:r>
              <a:rPr lang="nl-NL" sz="3200" b="1" dirty="0">
                <a:ea typeface="Calibri"/>
                <a:cs typeface="Arial"/>
              </a:rPr>
              <a:t> </a:t>
            </a:r>
            <a:r>
              <a:rPr lang="nl-NL" sz="3200" i="1" dirty="0">
                <a:ea typeface="Calibri"/>
                <a:cs typeface="Arial"/>
              </a:rPr>
              <a:t>Ik geef U mijn ziel en wezen. Voor U is mijn geest en lichaam voor altijd. </a:t>
            </a:r>
            <a:endParaRPr lang="nl-NL" sz="3200" i="1" dirty="0"/>
          </a:p>
        </p:txBody>
      </p:sp>
    </p:spTree>
    <p:extLst>
      <p:ext uri="{BB962C8B-B14F-4D97-AF65-F5344CB8AC3E}">
        <p14:creationId xmlns:p14="http://schemas.microsoft.com/office/powerpoint/2010/main" val="39271669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5386610"/>
          </a:xfrm>
        </p:spPr>
        <p:txBody>
          <a:bodyPr>
            <a:noAutofit/>
          </a:bodyPr>
          <a:lstStyle/>
          <a:p>
            <a:r>
              <a:rPr lang="nl-NL" b="1" dirty="0" err="1">
                <a:solidFill>
                  <a:prstClr val="black"/>
                </a:solidFill>
                <a:latin typeface="Arial"/>
                <a:ea typeface="Calibri"/>
                <a:cs typeface="Arial"/>
              </a:rPr>
              <a:t>فكري</a:t>
            </a:r>
            <a:r>
              <a:rPr lang="nl-NL" b="1" dirty="0">
                <a:solidFill>
                  <a:prstClr val="black"/>
                </a:solidFill>
                <a:latin typeface="Arial"/>
                <a:ea typeface="Calibri"/>
                <a:cs typeface="Arial"/>
              </a:rPr>
              <a:t> </a:t>
            </a:r>
            <a:r>
              <a:rPr lang="nl-NL" b="1" dirty="0" err="1">
                <a:solidFill>
                  <a:prstClr val="black"/>
                </a:solidFill>
                <a:latin typeface="Arial"/>
                <a:ea typeface="Calibri"/>
                <a:cs typeface="Arial"/>
              </a:rPr>
              <a:t>كذا</a:t>
            </a:r>
            <a:r>
              <a:rPr lang="nl-NL" b="1" dirty="0">
                <a:solidFill>
                  <a:prstClr val="black"/>
                </a:solidFill>
                <a:latin typeface="Arial"/>
                <a:ea typeface="Calibri"/>
                <a:cs typeface="Arial"/>
              </a:rPr>
              <a:t> </a:t>
            </a:r>
            <a:r>
              <a:rPr lang="nl-NL" b="1" dirty="0" err="1">
                <a:solidFill>
                  <a:prstClr val="black"/>
                </a:solidFill>
                <a:latin typeface="Arial"/>
                <a:ea typeface="Calibri"/>
                <a:cs typeface="Arial"/>
              </a:rPr>
              <a:t>وقلبي</a:t>
            </a:r>
            <a:r>
              <a:rPr lang="nl-NL" b="1" dirty="0">
                <a:solidFill>
                  <a:prstClr val="black"/>
                </a:solidFill>
                <a:latin typeface="Arial"/>
                <a:ea typeface="Calibri"/>
                <a:cs typeface="Arial"/>
              </a:rPr>
              <a:t> </a:t>
            </a:r>
            <a:r>
              <a:rPr lang="nl-NL" b="1" dirty="0" err="1">
                <a:solidFill>
                  <a:prstClr val="black"/>
                </a:solidFill>
                <a:latin typeface="Arial"/>
                <a:ea typeface="Calibri"/>
                <a:cs typeface="Arial"/>
              </a:rPr>
              <a:t>احفظهما</a:t>
            </a:r>
            <a:r>
              <a:rPr lang="nl-NL" b="1" dirty="0">
                <a:solidFill>
                  <a:prstClr val="black"/>
                </a:solidFill>
                <a:latin typeface="Arial"/>
                <a:ea typeface="Calibri"/>
                <a:cs typeface="Arial"/>
              </a:rPr>
              <a:t> </a:t>
            </a:r>
            <a:r>
              <a:rPr lang="nl-NL" b="1" dirty="0" err="1">
                <a:solidFill>
                  <a:prstClr val="black"/>
                </a:solidFill>
                <a:latin typeface="Arial"/>
                <a:ea typeface="Calibri"/>
                <a:cs typeface="Arial"/>
              </a:rPr>
              <a:t>لك</a:t>
            </a:r>
            <a:r>
              <a:rPr lang="nl-NL" b="1" dirty="0">
                <a:solidFill>
                  <a:prstClr val="black"/>
                </a:solidFill>
                <a:latin typeface="Arial"/>
                <a:ea typeface="Calibri"/>
                <a:cs typeface="Arial"/>
              </a:rPr>
              <a:t> </a:t>
            </a:r>
            <a:r>
              <a:rPr lang="nl-NL" sz="4000" dirty="0">
                <a:solidFill>
                  <a:prstClr val="black"/>
                </a:solidFill>
                <a:ea typeface="Calibri"/>
                <a:cs typeface="Arial"/>
              </a:rPr>
              <a:t/>
            </a:r>
            <a:br>
              <a:rPr lang="nl-NL" sz="4000" dirty="0">
                <a:solidFill>
                  <a:prstClr val="black"/>
                </a:solidFill>
                <a:ea typeface="Calibri"/>
                <a:cs typeface="Arial"/>
              </a:rPr>
            </a:br>
            <a:r>
              <a:rPr lang="nl-NL" sz="4000" dirty="0" err="1">
                <a:solidFill>
                  <a:prstClr val="black"/>
                </a:solidFill>
                <a:ea typeface="Calibri"/>
                <a:cs typeface="Arial"/>
              </a:rPr>
              <a:t>Fikrie</a:t>
            </a:r>
            <a:r>
              <a:rPr lang="nl-NL" sz="4000" dirty="0">
                <a:solidFill>
                  <a:prstClr val="black"/>
                </a:solidFill>
                <a:ea typeface="Calibri"/>
                <a:cs typeface="Arial"/>
              </a:rPr>
              <a:t> </a:t>
            </a:r>
            <a:r>
              <a:rPr lang="nl-NL" sz="4000" dirty="0" err="1">
                <a:solidFill>
                  <a:prstClr val="black"/>
                </a:solidFill>
                <a:ea typeface="Calibri"/>
                <a:cs typeface="Arial"/>
              </a:rPr>
              <a:t>kazaa</a:t>
            </a:r>
            <a:r>
              <a:rPr lang="nl-NL" sz="4000" dirty="0">
                <a:solidFill>
                  <a:prstClr val="black"/>
                </a:solidFill>
                <a:ea typeface="Calibri"/>
                <a:cs typeface="Arial"/>
              </a:rPr>
              <a:t> </a:t>
            </a:r>
            <a:r>
              <a:rPr lang="nl-NL" sz="4000" dirty="0" err="1">
                <a:solidFill>
                  <a:prstClr val="black"/>
                </a:solidFill>
                <a:ea typeface="Calibri"/>
                <a:cs typeface="Arial"/>
              </a:rPr>
              <a:t>wa</a:t>
            </a:r>
            <a:r>
              <a:rPr lang="nl-NL" sz="4000" dirty="0">
                <a:solidFill>
                  <a:prstClr val="black"/>
                </a:solidFill>
                <a:ea typeface="Calibri"/>
                <a:cs typeface="Arial"/>
              </a:rPr>
              <a:t> </a:t>
            </a:r>
            <a:r>
              <a:rPr lang="nl-NL" sz="4000" dirty="0" err="1">
                <a:solidFill>
                  <a:prstClr val="black"/>
                </a:solidFill>
                <a:ea typeface="Calibri"/>
                <a:cs typeface="Arial"/>
              </a:rPr>
              <a:t>qalbie</a:t>
            </a:r>
            <a:r>
              <a:rPr lang="nl-NL" sz="4000" dirty="0">
                <a:solidFill>
                  <a:prstClr val="black"/>
                </a:solidFill>
                <a:ea typeface="Calibri"/>
                <a:cs typeface="Arial"/>
              </a:rPr>
              <a:t> </a:t>
            </a:r>
            <a:r>
              <a:rPr lang="nl-NL" sz="4000" dirty="0" err="1">
                <a:solidFill>
                  <a:prstClr val="black"/>
                </a:solidFill>
                <a:ea typeface="Calibri"/>
                <a:cs typeface="Arial"/>
              </a:rPr>
              <a:t>ihfazhoema</a:t>
            </a:r>
            <a:r>
              <a:rPr lang="nl-NL" sz="4000" dirty="0">
                <a:solidFill>
                  <a:prstClr val="black"/>
                </a:solidFill>
                <a:ea typeface="Calibri"/>
                <a:cs typeface="Arial"/>
              </a:rPr>
              <a:t> </a:t>
            </a:r>
            <a:r>
              <a:rPr lang="nl-NL" sz="4000" dirty="0" err="1">
                <a:solidFill>
                  <a:prstClr val="black"/>
                </a:solidFill>
                <a:ea typeface="Calibri"/>
                <a:cs typeface="Arial"/>
              </a:rPr>
              <a:t>laka</a:t>
            </a:r>
            <a:r>
              <a:rPr lang="nl-NL" sz="4000" b="1" dirty="0">
                <a:solidFill>
                  <a:prstClr val="black"/>
                </a:solidFill>
                <a:latin typeface="Arial"/>
                <a:ea typeface="Calibri"/>
                <a:cs typeface="Arial"/>
              </a:rPr>
              <a:t/>
            </a:r>
            <a:br>
              <a:rPr lang="nl-NL" sz="4000" b="1" dirty="0">
                <a:solidFill>
                  <a:prstClr val="black"/>
                </a:solidFill>
                <a:latin typeface="Arial"/>
                <a:ea typeface="Calibri"/>
                <a:cs typeface="Arial"/>
              </a:rPr>
            </a:br>
            <a:r>
              <a:rPr lang="nl-NL" b="1" dirty="0" err="1">
                <a:solidFill>
                  <a:prstClr val="black"/>
                </a:solidFill>
                <a:latin typeface="Arial"/>
                <a:ea typeface="Calibri"/>
                <a:cs typeface="Arial"/>
              </a:rPr>
              <a:t>لمجد</a:t>
            </a:r>
            <a:r>
              <a:rPr lang="nl-NL" b="1" dirty="0">
                <a:solidFill>
                  <a:prstClr val="black"/>
                </a:solidFill>
                <a:latin typeface="Arial"/>
                <a:ea typeface="Calibri"/>
                <a:cs typeface="Arial"/>
              </a:rPr>
              <a:t> </a:t>
            </a:r>
            <a:r>
              <a:rPr lang="nl-NL" b="1" dirty="0" err="1">
                <a:solidFill>
                  <a:prstClr val="black"/>
                </a:solidFill>
                <a:latin typeface="Arial"/>
                <a:ea typeface="Calibri"/>
                <a:cs typeface="Arial"/>
              </a:rPr>
              <a:t>اسمك</a:t>
            </a:r>
            <a:r>
              <a:rPr lang="nl-NL" b="1" dirty="0">
                <a:solidFill>
                  <a:prstClr val="black"/>
                </a:solidFill>
                <a:latin typeface="Arial"/>
                <a:ea typeface="Calibri"/>
                <a:cs typeface="Arial"/>
              </a:rPr>
              <a:t> </a:t>
            </a:r>
            <a:r>
              <a:rPr lang="nl-NL" b="1" dirty="0" err="1">
                <a:solidFill>
                  <a:prstClr val="black"/>
                </a:solidFill>
                <a:latin typeface="Arial"/>
                <a:ea typeface="Calibri"/>
                <a:cs typeface="Arial"/>
              </a:rPr>
              <a:t>افعل</a:t>
            </a:r>
            <a:r>
              <a:rPr lang="nl-NL" b="1" dirty="0">
                <a:solidFill>
                  <a:prstClr val="black"/>
                </a:solidFill>
                <a:latin typeface="Arial"/>
                <a:ea typeface="Calibri"/>
                <a:cs typeface="Arial"/>
              </a:rPr>
              <a:t> </a:t>
            </a:r>
            <a:r>
              <a:rPr lang="nl-NL" b="1" dirty="0" err="1">
                <a:solidFill>
                  <a:prstClr val="black"/>
                </a:solidFill>
                <a:latin typeface="Arial"/>
                <a:ea typeface="Calibri"/>
                <a:cs typeface="Arial"/>
              </a:rPr>
              <a:t>بي</a:t>
            </a:r>
            <a:r>
              <a:rPr lang="nl-NL" b="1" dirty="0">
                <a:solidFill>
                  <a:prstClr val="black"/>
                </a:solidFill>
                <a:latin typeface="Arial"/>
                <a:ea typeface="Calibri"/>
                <a:cs typeface="Arial"/>
              </a:rPr>
              <a:t> </a:t>
            </a:r>
            <a:r>
              <a:rPr lang="nl-NL" b="1" dirty="0" err="1">
                <a:solidFill>
                  <a:prstClr val="black"/>
                </a:solidFill>
                <a:latin typeface="Arial"/>
                <a:ea typeface="Calibri"/>
                <a:cs typeface="Arial"/>
              </a:rPr>
              <a:t>ما</a:t>
            </a:r>
            <a:r>
              <a:rPr lang="nl-NL" b="1" dirty="0">
                <a:solidFill>
                  <a:prstClr val="black"/>
                </a:solidFill>
                <a:latin typeface="Arial"/>
                <a:ea typeface="Calibri"/>
                <a:cs typeface="Arial"/>
              </a:rPr>
              <a:t> </a:t>
            </a:r>
            <a:r>
              <a:rPr lang="nl-NL" b="1" dirty="0" err="1">
                <a:solidFill>
                  <a:prstClr val="black"/>
                </a:solidFill>
                <a:latin typeface="Arial"/>
                <a:ea typeface="Calibri"/>
                <a:cs typeface="Arial"/>
              </a:rPr>
              <a:t>تشاء</a:t>
            </a:r>
            <a:r>
              <a:rPr lang="nl-NL" b="1" dirty="0">
                <a:solidFill>
                  <a:prstClr val="black"/>
                </a:solidFill>
                <a:latin typeface="Arial"/>
                <a:ea typeface="Calibri"/>
                <a:cs typeface="Arial"/>
              </a:rPr>
              <a:t>، </a:t>
            </a:r>
            <a:r>
              <a:rPr lang="nl-NL" b="1" dirty="0" err="1">
                <a:solidFill>
                  <a:prstClr val="black"/>
                </a:solidFill>
                <a:latin typeface="Arial"/>
                <a:ea typeface="Calibri"/>
                <a:cs typeface="Arial"/>
              </a:rPr>
              <a:t>انا</a:t>
            </a:r>
            <a:r>
              <a:rPr lang="nl-NL" b="1" dirty="0">
                <a:solidFill>
                  <a:prstClr val="black"/>
                </a:solidFill>
                <a:latin typeface="Arial"/>
                <a:ea typeface="Calibri"/>
                <a:cs typeface="Arial"/>
              </a:rPr>
              <a:t> </a:t>
            </a:r>
            <a:r>
              <a:rPr lang="nl-NL" b="1" dirty="0" err="1">
                <a:solidFill>
                  <a:prstClr val="black"/>
                </a:solidFill>
                <a:latin typeface="Arial"/>
                <a:ea typeface="Calibri"/>
                <a:cs typeface="Arial"/>
              </a:rPr>
              <a:t>لك</a:t>
            </a:r>
            <a:r>
              <a:rPr lang="nl-NL" b="1" dirty="0">
                <a:solidFill>
                  <a:prstClr val="black"/>
                </a:solidFill>
                <a:latin typeface="Arial"/>
                <a:ea typeface="Calibri"/>
                <a:cs typeface="Arial"/>
              </a:rPr>
              <a:t> </a:t>
            </a:r>
            <a:r>
              <a:rPr lang="nl-NL" sz="4000" b="1" dirty="0">
                <a:solidFill>
                  <a:prstClr val="black"/>
                </a:solidFill>
                <a:latin typeface="Arial"/>
                <a:ea typeface="Calibri"/>
                <a:cs typeface="Arial"/>
              </a:rPr>
              <a:t/>
            </a:r>
            <a:br>
              <a:rPr lang="nl-NL" sz="4000" b="1" dirty="0">
                <a:solidFill>
                  <a:prstClr val="black"/>
                </a:solidFill>
                <a:latin typeface="Arial"/>
                <a:ea typeface="Calibri"/>
                <a:cs typeface="Arial"/>
              </a:rPr>
            </a:br>
            <a:r>
              <a:rPr lang="nl-NL" sz="4000" dirty="0" err="1">
                <a:solidFill>
                  <a:prstClr val="black"/>
                </a:solidFill>
                <a:ea typeface="Calibri"/>
                <a:cs typeface="Arial"/>
              </a:rPr>
              <a:t>limadjdie</a:t>
            </a:r>
            <a:r>
              <a:rPr lang="nl-NL" sz="4000" dirty="0">
                <a:solidFill>
                  <a:prstClr val="black"/>
                </a:solidFill>
                <a:ea typeface="Calibri"/>
                <a:cs typeface="Arial"/>
              </a:rPr>
              <a:t> </a:t>
            </a:r>
            <a:r>
              <a:rPr lang="nl-NL" sz="4000" dirty="0" err="1">
                <a:solidFill>
                  <a:prstClr val="black"/>
                </a:solidFill>
                <a:ea typeface="Calibri"/>
                <a:cs typeface="Arial"/>
              </a:rPr>
              <a:t>ismika</a:t>
            </a:r>
            <a:r>
              <a:rPr lang="nl-NL" sz="4000" dirty="0">
                <a:solidFill>
                  <a:prstClr val="black"/>
                </a:solidFill>
                <a:ea typeface="Calibri"/>
                <a:cs typeface="Arial"/>
              </a:rPr>
              <a:t> </a:t>
            </a:r>
            <a:r>
              <a:rPr lang="nl-NL" sz="4000" dirty="0" err="1">
                <a:solidFill>
                  <a:prstClr val="black"/>
                </a:solidFill>
                <a:ea typeface="Calibri"/>
                <a:cs typeface="Arial"/>
              </a:rPr>
              <a:t>if</a:t>
            </a:r>
            <a:r>
              <a:rPr lang="nl-NL" sz="4000" dirty="0">
                <a:solidFill>
                  <a:prstClr val="black"/>
                </a:solidFill>
                <a:ea typeface="Calibri"/>
                <a:cs typeface="Arial"/>
              </a:rPr>
              <a:t>-al bi </a:t>
            </a:r>
            <a:r>
              <a:rPr lang="nl-NL" sz="4000" dirty="0" smtClean="0">
                <a:solidFill>
                  <a:prstClr val="black"/>
                </a:solidFill>
                <a:ea typeface="Calibri"/>
                <a:cs typeface="Arial"/>
              </a:rPr>
              <a:t/>
            </a:r>
            <a:br>
              <a:rPr lang="nl-NL" sz="4000" dirty="0" smtClean="0">
                <a:solidFill>
                  <a:prstClr val="black"/>
                </a:solidFill>
                <a:ea typeface="Calibri"/>
                <a:cs typeface="Arial"/>
              </a:rPr>
            </a:br>
            <a:r>
              <a:rPr lang="nl-NL" sz="4000" dirty="0" smtClean="0">
                <a:solidFill>
                  <a:prstClr val="black"/>
                </a:solidFill>
                <a:ea typeface="Calibri"/>
                <a:cs typeface="Arial"/>
              </a:rPr>
              <a:t>ma </a:t>
            </a:r>
            <a:r>
              <a:rPr lang="nl-NL" sz="4000" dirty="0" err="1">
                <a:solidFill>
                  <a:prstClr val="black"/>
                </a:solidFill>
                <a:ea typeface="Calibri"/>
                <a:cs typeface="Arial"/>
              </a:rPr>
              <a:t>tashaa</a:t>
            </a:r>
            <a:r>
              <a:rPr lang="nl-NL" sz="4000" dirty="0">
                <a:solidFill>
                  <a:prstClr val="black"/>
                </a:solidFill>
                <a:ea typeface="Calibri"/>
                <a:cs typeface="Arial"/>
              </a:rPr>
              <a:t> </a:t>
            </a:r>
            <a:r>
              <a:rPr lang="nl-NL" sz="4000" dirty="0" err="1">
                <a:solidFill>
                  <a:prstClr val="black"/>
                </a:solidFill>
                <a:ea typeface="Calibri"/>
                <a:cs typeface="Arial"/>
              </a:rPr>
              <a:t>ana</a:t>
            </a:r>
            <a:r>
              <a:rPr lang="nl-NL" sz="4000" dirty="0">
                <a:solidFill>
                  <a:prstClr val="black"/>
                </a:solidFill>
                <a:ea typeface="Calibri"/>
                <a:cs typeface="Arial"/>
              </a:rPr>
              <a:t> </a:t>
            </a:r>
            <a:r>
              <a:rPr lang="nl-NL" sz="4000" dirty="0" err="1">
                <a:solidFill>
                  <a:prstClr val="black"/>
                </a:solidFill>
                <a:ea typeface="Calibri"/>
                <a:cs typeface="Arial"/>
              </a:rPr>
              <a:t>laka</a:t>
            </a:r>
            <a:r>
              <a:rPr lang="nl-NL" sz="4000" dirty="0">
                <a:solidFill>
                  <a:prstClr val="black"/>
                </a:solidFill>
                <a:ea typeface="Calibri"/>
                <a:cs typeface="Arial"/>
              </a:rPr>
              <a:t/>
            </a:r>
            <a:br>
              <a:rPr lang="nl-NL" sz="4000" dirty="0">
                <a:solidFill>
                  <a:prstClr val="black"/>
                </a:solidFill>
                <a:ea typeface="Calibri"/>
                <a:cs typeface="Arial"/>
              </a:rPr>
            </a:br>
            <a:r>
              <a:rPr lang="nl-NL" sz="3200" i="1" dirty="0" smtClean="0">
                <a:solidFill>
                  <a:prstClr val="black"/>
                </a:solidFill>
                <a:ea typeface="Calibri"/>
                <a:cs typeface="Arial"/>
              </a:rPr>
              <a:t>Mijn </a:t>
            </a:r>
            <a:r>
              <a:rPr lang="nl-NL" sz="3200" i="1" dirty="0">
                <a:solidFill>
                  <a:prstClr val="black"/>
                </a:solidFill>
                <a:ea typeface="Calibri"/>
                <a:cs typeface="Arial"/>
              </a:rPr>
              <a:t>denken en mijn hart bewaar </a:t>
            </a:r>
            <a:r>
              <a:rPr lang="nl-NL" sz="3200" i="1" dirty="0" smtClean="0">
                <a:solidFill>
                  <a:prstClr val="black"/>
                </a:solidFill>
                <a:ea typeface="Calibri"/>
                <a:cs typeface="Arial"/>
              </a:rPr>
              <a:t>ze </a:t>
            </a:r>
            <a:r>
              <a:rPr lang="nl-NL" sz="3200" i="1" dirty="0">
                <a:solidFill>
                  <a:prstClr val="black"/>
                </a:solidFill>
                <a:ea typeface="Calibri"/>
                <a:cs typeface="Arial"/>
              </a:rPr>
              <a:t>voor U. voor uw heerlijkheid. Doe er mee wat U </a:t>
            </a:r>
            <a:r>
              <a:rPr lang="nl-NL" sz="3200" i="1" dirty="0" smtClean="0">
                <a:solidFill>
                  <a:prstClr val="black"/>
                </a:solidFill>
                <a:ea typeface="Calibri"/>
                <a:cs typeface="Arial"/>
              </a:rPr>
              <a:t>wilt. </a:t>
            </a:r>
            <a:r>
              <a:rPr lang="nl-NL" sz="3200" i="1" dirty="0">
                <a:solidFill>
                  <a:prstClr val="black"/>
                </a:solidFill>
                <a:ea typeface="Calibri"/>
                <a:cs typeface="Arial"/>
              </a:rPr>
              <a:t>Ik ben van u</a:t>
            </a:r>
            <a:endParaRPr lang="nl-NL" sz="3200" dirty="0"/>
          </a:p>
        </p:txBody>
      </p:sp>
    </p:spTree>
    <p:extLst>
      <p:ext uri="{BB962C8B-B14F-4D97-AF65-F5344CB8AC3E}">
        <p14:creationId xmlns:p14="http://schemas.microsoft.com/office/powerpoint/2010/main" val="1729173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0" y="0"/>
            <a:ext cx="9144000" cy="4653136"/>
          </a:xfrm>
        </p:spPr>
        <p:txBody>
          <a:bodyPr>
            <a:normAutofit/>
          </a:bodyPr>
          <a:lstStyle/>
          <a:p>
            <a:pPr rtl="1">
              <a:spcAft>
                <a:spcPts val="1000"/>
              </a:spcAft>
            </a:pPr>
            <a:r>
              <a:rPr lang="nl-NL" sz="4000" b="1" dirty="0" smtClean="0">
                <a:latin typeface="Arial"/>
                <a:ea typeface="Calibri"/>
                <a:cs typeface="Arial"/>
              </a:rPr>
              <a:t>  -3والى </a:t>
            </a:r>
            <a:r>
              <a:rPr lang="nl-NL" sz="4000" b="1" dirty="0" err="1">
                <a:latin typeface="Arial"/>
                <a:ea typeface="Calibri"/>
                <a:cs typeface="Arial"/>
              </a:rPr>
              <a:t>ان</a:t>
            </a:r>
            <a:r>
              <a:rPr lang="nl-NL" sz="4000" b="1" dirty="0">
                <a:latin typeface="Arial"/>
                <a:ea typeface="Calibri"/>
                <a:cs typeface="Arial"/>
              </a:rPr>
              <a:t> </a:t>
            </a:r>
            <a:r>
              <a:rPr lang="nl-NL" sz="4000" b="1" dirty="0" err="1">
                <a:latin typeface="Arial"/>
                <a:ea typeface="Calibri"/>
                <a:cs typeface="Arial"/>
              </a:rPr>
              <a:t>تعود</a:t>
            </a:r>
            <a:r>
              <a:rPr lang="nl-NL" sz="4000" b="1" dirty="0">
                <a:latin typeface="Arial"/>
                <a:ea typeface="Calibri"/>
                <a:cs typeface="Arial"/>
              </a:rPr>
              <a:t> </a:t>
            </a:r>
            <a:r>
              <a:rPr lang="nl-NL" sz="4000" b="1" dirty="0" err="1">
                <a:latin typeface="Arial"/>
                <a:ea typeface="Calibri"/>
                <a:cs typeface="Arial"/>
              </a:rPr>
              <a:t>هبني</a:t>
            </a:r>
            <a:r>
              <a:rPr lang="nl-NL" sz="4000" b="1" dirty="0">
                <a:latin typeface="Arial"/>
                <a:ea typeface="Calibri"/>
                <a:cs typeface="Arial"/>
              </a:rPr>
              <a:t> </a:t>
            </a:r>
            <a:r>
              <a:rPr lang="nl-NL" sz="4000" b="1" dirty="0" err="1">
                <a:latin typeface="Arial"/>
                <a:ea typeface="Calibri"/>
                <a:cs typeface="Arial"/>
              </a:rPr>
              <a:t>ان</a:t>
            </a:r>
            <a:r>
              <a:rPr lang="nl-NL" sz="4000" b="1" dirty="0">
                <a:latin typeface="Arial"/>
                <a:ea typeface="Calibri"/>
                <a:cs typeface="Arial"/>
              </a:rPr>
              <a:t> </a:t>
            </a:r>
            <a:r>
              <a:rPr lang="nl-NL" sz="4000" b="1" dirty="0" err="1">
                <a:latin typeface="Arial"/>
                <a:ea typeface="Calibri"/>
                <a:cs typeface="Arial"/>
              </a:rPr>
              <a:t>اسهر</a:t>
            </a:r>
            <a:r>
              <a:rPr lang="nl-NL" sz="4000" b="1" dirty="0">
                <a:ea typeface="Calibri"/>
                <a:cs typeface="Arial"/>
              </a:rPr>
              <a:t> </a:t>
            </a:r>
            <a:r>
              <a:rPr lang="nl-NL" sz="4000" dirty="0">
                <a:ea typeface="Calibri"/>
                <a:cs typeface="Arial"/>
              </a:rPr>
              <a:t/>
            </a:r>
            <a:br>
              <a:rPr lang="nl-NL" sz="4000" dirty="0">
                <a:ea typeface="Calibri"/>
                <a:cs typeface="Arial"/>
              </a:rPr>
            </a:br>
            <a:r>
              <a:rPr lang="nl-NL" sz="4000" dirty="0" err="1">
                <a:ea typeface="Calibri"/>
                <a:cs typeface="Arial"/>
              </a:rPr>
              <a:t>Wa</a:t>
            </a:r>
            <a:r>
              <a:rPr lang="nl-NL" sz="4000" dirty="0">
                <a:ea typeface="Calibri"/>
                <a:cs typeface="Arial"/>
              </a:rPr>
              <a:t> </a:t>
            </a:r>
            <a:r>
              <a:rPr lang="nl-NL" sz="4000" dirty="0" err="1">
                <a:ea typeface="Calibri"/>
                <a:cs typeface="Arial"/>
              </a:rPr>
              <a:t>ila</a:t>
            </a:r>
            <a:r>
              <a:rPr lang="nl-NL" sz="4000" dirty="0">
                <a:ea typeface="Calibri"/>
                <a:cs typeface="Arial"/>
              </a:rPr>
              <a:t> </a:t>
            </a:r>
            <a:r>
              <a:rPr lang="nl-NL" sz="4000" dirty="0" err="1" smtClean="0">
                <a:ea typeface="Calibri"/>
                <a:cs typeface="Arial"/>
              </a:rPr>
              <a:t>anta-oed</a:t>
            </a:r>
            <a:r>
              <a:rPr lang="nl-NL" sz="4000" dirty="0" smtClean="0">
                <a:latin typeface="Arial"/>
                <a:ea typeface="Calibri"/>
                <a:cs typeface="Arial"/>
              </a:rPr>
              <a:t> </a:t>
            </a:r>
            <a:r>
              <a:rPr lang="nl-NL" sz="4000" dirty="0" smtClean="0">
                <a:ea typeface="Calibri"/>
                <a:cs typeface="Arial"/>
              </a:rPr>
              <a:t>rabbi </a:t>
            </a:r>
            <a:r>
              <a:rPr lang="nl-NL" sz="4000" dirty="0" err="1">
                <a:ea typeface="Calibri"/>
                <a:cs typeface="Arial"/>
              </a:rPr>
              <a:t>an</a:t>
            </a:r>
            <a:r>
              <a:rPr lang="nl-NL" sz="4000" dirty="0">
                <a:ea typeface="Calibri"/>
                <a:cs typeface="Arial"/>
              </a:rPr>
              <a:t> </a:t>
            </a:r>
            <a:r>
              <a:rPr lang="nl-NL" sz="4000" dirty="0" err="1">
                <a:ea typeface="Calibri"/>
                <a:cs typeface="Arial"/>
              </a:rPr>
              <a:t>ashara</a:t>
            </a:r>
            <a:r>
              <a:rPr lang="nl-NL" sz="4000" b="1" dirty="0">
                <a:latin typeface="Arial"/>
                <a:ea typeface="Calibri"/>
                <a:cs typeface="Arial"/>
              </a:rPr>
              <a:t/>
            </a:r>
            <a:br>
              <a:rPr lang="nl-NL" sz="4000" b="1" dirty="0">
                <a:latin typeface="Arial"/>
                <a:ea typeface="Calibri"/>
                <a:cs typeface="Arial"/>
              </a:rPr>
            </a:br>
            <a:r>
              <a:rPr lang="nl-NL" sz="4000" b="1" dirty="0" err="1">
                <a:latin typeface="Arial"/>
                <a:ea typeface="Calibri"/>
                <a:cs typeface="Arial"/>
              </a:rPr>
              <a:t>بدف</a:t>
            </a:r>
            <a:r>
              <a:rPr lang="nl-NL" sz="4000" b="1" dirty="0">
                <a:latin typeface="Arial"/>
                <a:ea typeface="Calibri"/>
                <a:cs typeface="Arial"/>
              </a:rPr>
              <a:t> </a:t>
            </a:r>
            <a:r>
              <a:rPr lang="nl-NL" sz="4000" b="1" dirty="0" err="1">
                <a:latin typeface="Arial"/>
                <a:ea typeface="Calibri"/>
                <a:cs typeface="Arial"/>
              </a:rPr>
              <a:t>وبعود</a:t>
            </a:r>
            <a:r>
              <a:rPr lang="nl-NL" sz="4000" b="1" dirty="0">
                <a:latin typeface="Arial"/>
                <a:ea typeface="Calibri"/>
                <a:cs typeface="Arial"/>
              </a:rPr>
              <a:t> </a:t>
            </a:r>
            <a:r>
              <a:rPr lang="nl-NL" sz="4000" b="1" dirty="0" err="1">
                <a:latin typeface="Arial"/>
                <a:ea typeface="Calibri"/>
                <a:cs typeface="Arial"/>
              </a:rPr>
              <a:t>باسمك</a:t>
            </a:r>
            <a:r>
              <a:rPr lang="nl-NL" sz="4000" b="1" dirty="0">
                <a:latin typeface="Arial"/>
                <a:ea typeface="Calibri"/>
                <a:cs typeface="Arial"/>
              </a:rPr>
              <a:t> </a:t>
            </a:r>
            <a:r>
              <a:rPr lang="nl-NL" sz="4000" b="1" dirty="0" err="1">
                <a:latin typeface="Arial"/>
                <a:ea typeface="Calibri"/>
                <a:cs typeface="Arial"/>
              </a:rPr>
              <a:t>اخبر</a:t>
            </a:r>
            <a:r>
              <a:rPr lang="nl-NL" sz="4000" dirty="0">
                <a:ea typeface="Calibri"/>
                <a:cs typeface="Arial"/>
              </a:rPr>
              <a:t/>
            </a:r>
            <a:br>
              <a:rPr lang="nl-NL" sz="4000" dirty="0">
                <a:ea typeface="Calibri"/>
                <a:cs typeface="Arial"/>
              </a:rPr>
            </a:br>
            <a:r>
              <a:rPr lang="nl-NL" sz="4000" dirty="0" err="1" smtClean="0">
                <a:ea typeface="Calibri"/>
                <a:cs typeface="Arial"/>
              </a:rPr>
              <a:t>Bidoef</a:t>
            </a:r>
            <a:r>
              <a:rPr lang="nl-NL" sz="4000" dirty="0" smtClean="0">
                <a:ea typeface="Calibri"/>
                <a:cs typeface="Arial"/>
              </a:rPr>
              <a:t>-fin </a:t>
            </a:r>
            <a:r>
              <a:rPr lang="nl-NL" sz="4000" dirty="0" err="1">
                <a:ea typeface="Calibri"/>
                <a:cs typeface="Arial"/>
              </a:rPr>
              <a:t>wa</a:t>
            </a:r>
            <a:r>
              <a:rPr lang="nl-NL" sz="4000" dirty="0">
                <a:ea typeface="Calibri"/>
                <a:cs typeface="Arial"/>
              </a:rPr>
              <a:t> </a:t>
            </a:r>
            <a:r>
              <a:rPr lang="nl-NL" sz="4000" dirty="0" err="1" smtClean="0">
                <a:ea typeface="Calibri"/>
                <a:cs typeface="Arial"/>
              </a:rPr>
              <a:t>bioed</a:t>
            </a:r>
            <a:r>
              <a:rPr lang="nl-NL" sz="4000" dirty="0" smtClean="0">
                <a:ea typeface="Calibri"/>
                <a:cs typeface="Arial"/>
              </a:rPr>
              <a:t> </a:t>
            </a:r>
            <a:r>
              <a:rPr lang="nl-NL" sz="4000" dirty="0" err="1">
                <a:ea typeface="Calibri"/>
                <a:cs typeface="Arial"/>
              </a:rPr>
              <a:t>bismika</a:t>
            </a:r>
            <a:r>
              <a:rPr lang="nl-NL" sz="4000" dirty="0">
                <a:ea typeface="Calibri"/>
                <a:cs typeface="Arial"/>
              </a:rPr>
              <a:t> </a:t>
            </a:r>
            <a:r>
              <a:rPr lang="nl-NL" sz="4000" dirty="0" err="1">
                <a:ea typeface="Calibri"/>
                <a:cs typeface="Arial"/>
              </a:rPr>
              <a:t>oegbiroe</a:t>
            </a:r>
            <a:r>
              <a:rPr lang="nl-NL" sz="4000" dirty="0">
                <a:latin typeface="Arial"/>
                <a:ea typeface="Calibri"/>
                <a:cs typeface="Arial"/>
              </a:rPr>
              <a:t> </a:t>
            </a:r>
            <a:r>
              <a:rPr lang="nl-NL" sz="4000" b="1" dirty="0">
                <a:latin typeface="Arial"/>
                <a:ea typeface="Calibri"/>
                <a:cs typeface="Arial"/>
              </a:rPr>
              <a:t/>
            </a:r>
            <a:br>
              <a:rPr lang="nl-NL" sz="4000" b="1" dirty="0">
                <a:latin typeface="Arial"/>
                <a:ea typeface="Calibri"/>
                <a:cs typeface="Arial"/>
              </a:rPr>
            </a:br>
            <a:r>
              <a:rPr lang="nl-NL" sz="3200" i="1" dirty="0" smtClean="0">
                <a:ea typeface="Calibri"/>
                <a:cs typeface="Arial"/>
              </a:rPr>
              <a:t>En </a:t>
            </a:r>
            <a:r>
              <a:rPr lang="nl-NL" sz="3200" i="1" dirty="0">
                <a:ea typeface="Calibri"/>
                <a:cs typeface="Arial"/>
              </a:rPr>
              <a:t>tot dat u terug komt, laat mij alert zijn. </a:t>
            </a:r>
            <a:r>
              <a:rPr lang="nl-NL" sz="3200" i="1" dirty="0" smtClean="0">
                <a:ea typeface="Calibri"/>
                <a:cs typeface="Arial"/>
              </a:rPr>
              <a:t/>
            </a:r>
            <a:br>
              <a:rPr lang="nl-NL" sz="3200" i="1" dirty="0" smtClean="0">
                <a:ea typeface="Calibri"/>
                <a:cs typeface="Arial"/>
              </a:rPr>
            </a:br>
            <a:r>
              <a:rPr lang="nl-NL" sz="3200" i="1" dirty="0" smtClean="0">
                <a:ea typeface="Calibri"/>
                <a:cs typeface="Arial"/>
              </a:rPr>
              <a:t>Met trom </a:t>
            </a:r>
            <a:r>
              <a:rPr lang="nl-NL" sz="3200" i="1" dirty="0">
                <a:ea typeface="Calibri"/>
                <a:cs typeface="Arial"/>
              </a:rPr>
              <a:t>en citer uw naam verkondigen</a:t>
            </a:r>
            <a:endParaRPr lang="nl-NL" dirty="0"/>
          </a:p>
        </p:txBody>
      </p:sp>
    </p:spTree>
    <p:extLst>
      <p:ext uri="{BB962C8B-B14F-4D97-AF65-F5344CB8AC3E}">
        <p14:creationId xmlns:p14="http://schemas.microsoft.com/office/powerpoint/2010/main" val="9543207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3408"/>
            <a:ext cx="8229600" cy="4882554"/>
          </a:xfrm>
        </p:spPr>
        <p:txBody>
          <a:bodyPr>
            <a:normAutofit/>
          </a:bodyPr>
          <a:lstStyle/>
          <a:p>
            <a:r>
              <a:rPr lang="nl-NL" sz="4000" b="1" dirty="0" err="1">
                <a:solidFill>
                  <a:prstClr val="black"/>
                </a:solidFill>
                <a:latin typeface="Arial"/>
                <a:ea typeface="Calibri"/>
                <a:cs typeface="Arial"/>
              </a:rPr>
              <a:t>امين</a:t>
            </a:r>
            <a:r>
              <a:rPr lang="nl-NL" sz="4000" b="1" dirty="0">
                <a:solidFill>
                  <a:prstClr val="black"/>
                </a:solidFill>
                <a:latin typeface="Arial"/>
                <a:ea typeface="Calibri"/>
                <a:cs typeface="Arial"/>
              </a:rPr>
              <a:t> </a:t>
            </a:r>
            <a:r>
              <a:rPr lang="nl-NL" sz="4000" b="1" dirty="0" err="1">
                <a:solidFill>
                  <a:prstClr val="black"/>
                </a:solidFill>
                <a:latin typeface="Arial"/>
                <a:ea typeface="Calibri"/>
                <a:cs typeface="Arial"/>
              </a:rPr>
              <a:t>تعال</a:t>
            </a:r>
            <a:r>
              <a:rPr lang="nl-NL" sz="4000" b="1" dirty="0">
                <a:solidFill>
                  <a:prstClr val="black"/>
                </a:solidFill>
                <a:latin typeface="Arial"/>
                <a:ea typeface="Calibri"/>
                <a:cs typeface="Arial"/>
              </a:rPr>
              <a:t> </a:t>
            </a:r>
            <a:r>
              <a:rPr lang="nl-NL" sz="4000" b="1" dirty="0" err="1">
                <a:solidFill>
                  <a:prstClr val="black"/>
                </a:solidFill>
                <a:latin typeface="Arial"/>
                <a:ea typeface="Calibri"/>
                <a:cs typeface="Arial"/>
              </a:rPr>
              <a:t>يا</a:t>
            </a:r>
            <a:r>
              <a:rPr lang="nl-NL" sz="4000" b="1" dirty="0">
                <a:solidFill>
                  <a:prstClr val="black"/>
                </a:solidFill>
                <a:latin typeface="Arial"/>
                <a:ea typeface="Calibri"/>
                <a:cs typeface="Arial"/>
              </a:rPr>
              <a:t> </a:t>
            </a:r>
            <a:r>
              <a:rPr lang="nl-NL" sz="4000" b="1" dirty="0" err="1">
                <a:solidFill>
                  <a:prstClr val="black"/>
                </a:solidFill>
                <a:latin typeface="Arial"/>
                <a:ea typeface="Calibri"/>
                <a:cs typeface="Arial"/>
              </a:rPr>
              <a:t>يسوع</a:t>
            </a:r>
            <a:r>
              <a:rPr lang="nl-NL" sz="4000" b="1" dirty="0">
                <a:solidFill>
                  <a:prstClr val="black"/>
                </a:solidFill>
                <a:latin typeface="Arial"/>
                <a:ea typeface="Calibri"/>
                <a:cs typeface="Arial"/>
              </a:rPr>
              <a:t> </a:t>
            </a:r>
            <a:r>
              <a:rPr lang="nl-NL" sz="4000" b="1" dirty="0" err="1">
                <a:solidFill>
                  <a:prstClr val="black"/>
                </a:solidFill>
                <a:latin typeface="Arial"/>
                <a:ea typeface="Calibri"/>
                <a:cs typeface="Arial"/>
              </a:rPr>
              <a:t>طالت</a:t>
            </a:r>
            <a:r>
              <a:rPr lang="nl-NL" sz="4000" b="1" dirty="0">
                <a:solidFill>
                  <a:prstClr val="black"/>
                </a:solidFill>
                <a:latin typeface="Arial"/>
                <a:ea typeface="Calibri"/>
                <a:cs typeface="Arial"/>
              </a:rPr>
              <a:t> </a:t>
            </a:r>
            <a:r>
              <a:rPr lang="nl-NL" sz="4000" b="1" dirty="0" err="1">
                <a:solidFill>
                  <a:prstClr val="black"/>
                </a:solidFill>
                <a:latin typeface="Arial"/>
                <a:ea typeface="Calibri"/>
                <a:cs typeface="Arial"/>
              </a:rPr>
              <a:t>غربتنا</a:t>
            </a:r>
            <a:r>
              <a:rPr lang="nl-NL" sz="4000" b="1" dirty="0">
                <a:solidFill>
                  <a:prstClr val="black"/>
                </a:solidFill>
                <a:latin typeface="Arial"/>
                <a:ea typeface="Calibri"/>
                <a:cs typeface="Arial"/>
              </a:rPr>
              <a:t> </a:t>
            </a:r>
            <a:r>
              <a:rPr lang="nl-NL" sz="4000" dirty="0">
                <a:solidFill>
                  <a:prstClr val="black"/>
                </a:solidFill>
                <a:ea typeface="Calibri"/>
                <a:cs typeface="Arial"/>
              </a:rPr>
              <a:t/>
            </a:r>
            <a:br>
              <a:rPr lang="nl-NL" sz="4000" dirty="0">
                <a:solidFill>
                  <a:prstClr val="black"/>
                </a:solidFill>
                <a:ea typeface="Calibri"/>
                <a:cs typeface="Arial"/>
              </a:rPr>
            </a:br>
            <a:r>
              <a:rPr lang="nl-NL" sz="4000" dirty="0" err="1">
                <a:solidFill>
                  <a:prstClr val="black"/>
                </a:solidFill>
                <a:ea typeface="Calibri"/>
                <a:cs typeface="Arial"/>
              </a:rPr>
              <a:t>Amien</a:t>
            </a:r>
            <a:r>
              <a:rPr lang="nl-NL" sz="4000" dirty="0">
                <a:solidFill>
                  <a:prstClr val="black"/>
                </a:solidFill>
                <a:ea typeface="Calibri"/>
                <a:cs typeface="Arial"/>
              </a:rPr>
              <a:t> ta-aal ja </a:t>
            </a:r>
            <a:r>
              <a:rPr lang="nl-NL" sz="4000" dirty="0" err="1">
                <a:solidFill>
                  <a:prstClr val="black"/>
                </a:solidFill>
                <a:ea typeface="Calibri"/>
                <a:cs typeface="Arial"/>
              </a:rPr>
              <a:t>jasoe</a:t>
            </a:r>
            <a:r>
              <a:rPr lang="nl-NL" sz="4000" dirty="0">
                <a:solidFill>
                  <a:prstClr val="black"/>
                </a:solidFill>
                <a:ea typeface="Calibri"/>
                <a:cs typeface="Arial"/>
              </a:rPr>
              <a:t>, </a:t>
            </a:r>
            <a:r>
              <a:rPr lang="nl-NL" sz="4000" dirty="0" smtClean="0">
                <a:solidFill>
                  <a:prstClr val="black"/>
                </a:solidFill>
                <a:ea typeface="Calibri"/>
                <a:cs typeface="Arial"/>
              </a:rPr>
              <a:t/>
            </a:r>
            <a:br>
              <a:rPr lang="nl-NL" sz="4000" dirty="0" smtClean="0">
                <a:solidFill>
                  <a:prstClr val="black"/>
                </a:solidFill>
                <a:ea typeface="Calibri"/>
                <a:cs typeface="Arial"/>
              </a:rPr>
            </a:br>
            <a:r>
              <a:rPr lang="nl-NL" sz="4000" dirty="0" err="1" smtClean="0">
                <a:solidFill>
                  <a:prstClr val="black"/>
                </a:solidFill>
                <a:ea typeface="Calibri"/>
                <a:cs typeface="Arial"/>
              </a:rPr>
              <a:t>talat</a:t>
            </a:r>
            <a:r>
              <a:rPr lang="nl-NL" sz="4000" dirty="0" smtClean="0">
                <a:solidFill>
                  <a:prstClr val="black"/>
                </a:solidFill>
                <a:ea typeface="Calibri"/>
                <a:cs typeface="Arial"/>
              </a:rPr>
              <a:t> </a:t>
            </a:r>
            <a:r>
              <a:rPr lang="nl-NL" sz="4000" dirty="0" err="1">
                <a:solidFill>
                  <a:prstClr val="black"/>
                </a:solidFill>
                <a:ea typeface="Calibri"/>
                <a:cs typeface="Arial"/>
              </a:rPr>
              <a:t>goerbatoena</a:t>
            </a:r>
            <a:r>
              <a:rPr lang="nl-NL" sz="4000" b="1" dirty="0">
                <a:solidFill>
                  <a:prstClr val="black"/>
                </a:solidFill>
                <a:latin typeface="Arial"/>
                <a:ea typeface="Calibri"/>
                <a:cs typeface="Arial"/>
              </a:rPr>
              <a:t/>
            </a:r>
            <a:br>
              <a:rPr lang="nl-NL" sz="4000" b="1" dirty="0">
                <a:solidFill>
                  <a:prstClr val="black"/>
                </a:solidFill>
                <a:latin typeface="Arial"/>
                <a:ea typeface="Calibri"/>
                <a:cs typeface="Arial"/>
              </a:rPr>
            </a:br>
            <a:r>
              <a:rPr lang="nl-NL" sz="4000" b="1" dirty="0" err="1">
                <a:solidFill>
                  <a:prstClr val="black"/>
                </a:solidFill>
                <a:latin typeface="Arial"/>
                <a:ea typeface="Calibri"/>
                <a:cs typeface="Arial"/>
              </a:rPr>
              <a:t>زادت</a:t>
            </a:r>
            <a:r>
              <a:rPr lang="nl-NL" sz="4000" b="1" dirty="0">
                <a:solidFill>
                  <a:prstClr val="black"/>
                </a:solidFill>
                <a:latin typeface="Arial"/>
                <a:ea typeface="Calibri"/>
                <a:cs typeface="Arial"/>
              </a:rPr>
              <a:t> </a:t>
            </a:r>
            <a:r>
              <a:rPr lang="nl-NL" sz="4000" b="1" dirty="0" err="1">
                <a:solidFill>
                  <a:prstClr val="black"/>
                </a:solidFill>
                <a:latin typeface="Arial"/>
                <a:ea typeface="Calibri"/>
                <a:cs typeface="Arial"/>
              </a:rPr>
              <a:t>اشواقنا</a:t>
            </a:r>
            <a:r>
              <a:rPr lang="nl-NL" sz="4000" b="1" dirty="0">
                <a:solidFill>
                  <a:prstClr val="black"/>
                </a:solidFill>
                <a:latin typeface="Arial"/>
                <a:ea typeface="Calibri"/>
                <a:cs typeface="Arial"/>
              </a:rPr>
              <a:t> </a:t>
            </a:r>
            <a:r>
              <a:rPr lang="nl-NL" sz="4000" b="1" dirty="0" err="1">
                <a:solidFill>
                  <a:prstClr val="black"/>
                </a:solidFill>
                <a:latin typeface="Arial"/>
                <a:ea typeface="Calibri"/>
                <a:cs typeface="Arial"/>
              </a:rPr>
              <a:t>تاقت</a:t>
            </a:r>
            <a:r>
              <a:rPr lang="nl-NL" sz="4000" b="1" dirty="0">
                <a:solidFill>
                  <a:prstClr val="black"/>
                </a:solidFill>
                <a:latin typeface="Arial"/>
                <a:ea typeface="Calibri"/>
                <a:cs typeface="Arial"/>
              </a:rPr>
              <a:t> </a:t>
            </a:r>
            <a:r>
              <a:rPr lang="nl-NL" sz="4000" b="1" dirty="0" err="1">
                <a:solidFill>
                  <a:prstClr val="black"/>
                </a:solidFill>
                <a:latin typeface="Arial"/>
                <a:ea typeface="Calibri"/>
                <a:cs typeface="Arial"/>
              </a:rPr>
              <a:t>قلوبنا</a:t>
            </a:r>
            <a:r>
              <a:rPr lang="nl-NL" sz="4000" b="1" dirty="0">
                <a:solidFill>
                  <a:prstClr val="black"/>
                </a:solidFill>
                <a:latin typeface="Arial"/>
                <a:ea typeface="Calibri"/>
                <a:cs typeface="Arial"/>
              </a:rPr>
              <a:t> </a:t>
            </a:r>
            <a:r>
              <a:rPr lang="nl-NL" sz="4000" b="1" dirty="0" err="1">
                <a:solidFill>
                  <a:prstClr val="black"/>
                </a:solidFill>
                <a:latin typeface="Arial"/>
                <a:ea typeface="Calibri"/>
                <a:cs typeface="Arial"/>
              </a:rPr>
              <a:t>لذا</a:t>
            </a:r>
            <a:r>
              <a:rPr lang="nl-NL" sz="4000" b="1" dirty="0">
                <a:solidFill>
                  <a:prstClr val="black"/>
                </a:solidFill>
                <a:latin typeface="Arial"/>
                <a:ea typeface="Calibri"/>
                <a:cs typeface="Arial"/>
              </a:rPr>
              <a:t> </a:t>
            </a:r>
            <a:r>
              <a:rPr lang="nl-NL" sz="4000" b="1" dirty="0" err="1">
                <a:solidFill>
                  <a:prstClr val="black"/>
                </a:solidFill>
                <a:latin typeface="Arial"/>
                <a:ea typeface="Calibri"/>
                <a:cs typeface="Arial"/>
              </a:rPr>
              <a:t>اللقاء</a:t>
            </a:r>
            <a:r>
              <a:rPr lang="nl-NL" sz="4000" dirty="0">
                <a:solidFill>
                  <a:prstClr val="black"/>
                </a:solidFill>
                <a:ea typeface="Calibri"/>
                <a:cs typeface="Arial"/>
              </a:rPr>
              <a:t/>
            </a:r>
            <a:br>
              <a:rPr lang="nl-NL" sz="4000" dirty="0">
                <a:solidFill>
                  <a:prstClr val="black"/>
                </a:solidFill>
                <a:ea typeface="Calibri"/>
                <a:cs typeface="Arial"/>
              </a:rPr>
            </a:br>
            <a:r>
              <a:rPr lang="nl-NL" sz="4000" dirty="0" err="1">
                <a:solidFill>
                  <a:prstClr val="black"/>
                </a:solidFill>
                <a:ea typeface="Calibri"/>
                <a:cs typeface="Arial"/>
              </a:rPr>
              <a:t>Zadat</a:t>
            </a:r>
            <a:r>
              <a:rPr lang="nl-NL" sz="4000" dirty="0">
                <a:solidFill>
                  <a:prstClr val="black"/>
                </a:solidFill>
                <a:ea typeface="Calibri"/>
                <a:cs typeface="Arial"/>
              </a:rPr>
              <a:t> </a:t>
            </a:r>
            <a:r>
              <a:rPr lang="nl-NL" sz="4000" dirty="0" err="1">
                <a:solidFill>
                  <a:prstClr val="black"/>
                </a:solidFill>
                <a:ea typeface="Calibri"/>
                <a:cs typeface="Arial"/>
              </a:rPr>
              <a:t>ashwaqoena</a:t>
            </a:r>
            <a:r>
              <a:rPr lang="nl-NL" sz="4000" dirty="0">
                <a:solidFill>
                  <a:prstClr val="black"/>
                </a:solidFill>
                <a:ea typeface="Calibri"/>
                <a:cs typeface="Arial"/>
              </a:rPr>
              <a:t> </a:t>
            </a:r>
            <a:r>
              <a:rPr lang="nl-NL" sz="4000" dirty="0" smtClean="0">
                <a:solidFill>
                  <a:prstClr val="black"/>
                </a:solidFill>
                <a:ea typeface="Calibri"/>
                <a:cs typeface="Arial"/>
              </a:rPr>
              <a:t/>
            </a:r>
            <a:br>
              <a:rPr lang="nl-NL" sz="4000" dirty="0" smtClean="0">
                <a:solidFill>
                  <a:prstClr val="black"/>
                </a:solidFill>
                <a:ea typeface="Calibri"/>
                <a:cs typeface="Arial"/>
              </a:rPr>
            </a:br>
            <a:r>
              <a:rPr lang="nl-NL" sz="4000" dirty="0" err="1" smtClean="0">
                <a:solidFill>
                  <a:prstClr val="black"/>
                </a:solidFill>
                <a:ea typeface="Calibri"/>
                <a:cs typeface="Arial"/>
              </a:rPr>
              <a:t>taqat</a:t>
            </a:r>
            <a:r>
              <a:rPr lang="nl-NL" sz="4000" dirty="0" smtClean="0">
                <a:solidFill>
                  <a:prstClr val="black"/>
                </a:solidFill>
                <a:ea typeface="Calibri"/>
                <a:cs typeface="Arial"/>
              </a:rPr>
              <a:t> </a:t>
            </a:r>
            <a:r>
              <a:rPr lang="nl-NL" sz="4000" dirty="0" err="1">
                <a:solidFill>
                  <a:prstClr val="black"/>
                </a:solidFill>
                <a:ea typeface="Calibri"/>
                <a:cs typeface="Arial"/>
              </a:rPr>
              <a:t>qoeloeboena</a:t>
            </a:r>
            <a:r>
              <a:rPr lang="nl-NL" sz="4000" dirty="0">
                <a:solidFill>
                  <a:prstClr val="black"/>
                </a:solidFill>
                <a:ea typeface="Calibri"/>
                <a:cs typeface="Arial"/>
              </a:rPr>
              <a:t> </a:t>
            </a:r>
            <a:r>
              <a:rPr lang="nl-NL" sz="4000" dirty="0" err="1" smtClean="0">
                <a:solidFill>
                  <a:prstClr val="black"/>
                </a:solidFill>
                <a:ea typeface="Calibri"/>
                <a:cs typeface="Arial"/>
              </a:rPr>
              <a:t>lizaal</a:t>
            </a:r>
            <a:r>
              <a:rPr lang="nl-NL" sz="4000" dirty="0" smtClean="0">
                <a:solidFill>
                  <a:prstClr val="black"/>
                </a:solidFill>
                <a:ea typeface="Calibri"/>
                <a:cs typeface="Arial"/>
              </a:rPr>
              <a:t> </a:t>
            </a:r>
            <a:r>
              <a:rPr lang="nl-NL" sz="4000" dirty="0" err="1">
                <a:solidFill>
                  <a:prstClr val="black"/>
                </a:solidFill>
                <a:ea typeface="Calibri"/>
                <a:cs typeface="Arial"/>
              </a:rPr>
              <a:t>liqa</a:t>
            </a:r>
            <a:r>
              <a:rPr lang="nl-NL" sz="3600" dirty="0">
                <a:solidFill>
                  <a:prstClr val="black"/>
                </a:solidFill>
                <a:ea typeface="Calibri"/>
                <a:cs typeface="Arial"/>
              </a:rPr>
              <a:t/>
            </a:r>
            <a:br>
              <a:rPr lang="nl-NL" sz="3600" dirty="0">
                <a:solidFill>
                  <a:prstClr val="black"/>
                </a:solidFill>
                <a:ea typeface="Calibri"/>
                <a:cs typeface="Arial"/>
              </a:rPr>
            </a:br>
            <a:r>
              <a:rPr lang="nl-NL" sz="3200" i="1" dirty="0" smtClean="0">
                <a:solidFill>
                  <a:prstClr val="black"/>
                </a:solidFill>
                <a:ea typeface="Calibri"/>
                <a:cs typeface="Arial"/>
              </a:rPr>
              <a:t> </a:t>
            </a:r>
            <a:r>
              <a:rPr lang="nl-NL" sz="3200" i="1" dirty="0">
                <a:solidFill>
                  <a:prstClr val="black"/>
                </a:solidFill>
                <a:ea typeface="Calibri"/>
                <a:cs typeface="Arial"/>
              </a:rPr>
              <a:t>Amen kom Jezus. Wij zijn in heimwee en we verlangen naar U en naar die ontmoeting</a:t>
            </a:r>
            <a:endParaRPr lang="nl-NL" sz="3200" dirty="0"/>
          </a:p>
        </p:txBody>
      </p:sp>
    </p:spTree>
    <p:extLst>
      <p:ext uri="{BB962C8B-B14F-4D97-AF65-F5344CB8AC3E}">
        <p14:creationId xmlns:p14="http://schemas.microsoft.com/office/powerpoint/2010/main" val="3672584706"/>
      </p:ext>
    </p:extLst>
  </p:cSld>
  <p:clrMapOvr>
    <a:masterClrMapping/>
  </p:clrMapOvr>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TotalTime>
  <Words>42</Words>
  <Application>Microsoft Office PowerPoint</Application>
  <PresentationFormat>Diavoorstelling (4:3)</PresentationFormat>
  <Paragraphs>7</Paragraphs>
  <Slides>7</Slides>
  <Notes>0</Notes>
  <HiddenSlides>0</HiddenSlides>
  <MMClips>0</MMClips>
  <ScaleCrop>false</ScaleCrop>
  <HeadingPairs>
    <vt:vector size="4" baseType="variant">
      <vt:variant>
        <vt:lpstr>Thema</vt:lpstr>
      </vt:variant>
      <vt:variant>
        <vt:i4>1</vt:i4>
      </vt:variant>
      <vt:variant>
        <vt:lpstr>Diatitels</vt:lpstr>
      </vt:variant>
      <vt:variant>
        <vt:i4>7</vt:i4>
      </vt:variant>
    </vt:vector>
  </HeadingPairs>
  <TitlesOfParts>
    <vt:vector size="8" baseType="lpstr">
      <vt:lpstr>Kantoorthema</vt:lpstr>
      <vt:lpstr>Lied 229 Ja sayyidie imla qalbie يا سيدي املا قلبي </vt:lpstr>
      <vt:lpstr>   -1  يا سيدي املا قلبي بالحب لشخصك Ja say-yidie imla qalbie  bilhobbi li shaagsika  حقق لي مطلبي واسكبه بروحك Haqqeq lie-a maatlabi  waskoebhoe bi roehika  O Heer vul mijn hart met liefde voor U. Doe dat door Uw Geest </vt:lpstr>
      <vt:lpstr>دعني ارنم ترنيمة الحب Dani oeranimoe tarnimataal hobbi  يشدو بها قلبي هبني اقولها، احبك  Jashdoe biha qalbi habni aqoeloeha oehibboeka  Laat mij het lied van de liefde zingen. Laat mij van ganser harte zeggen: ik hou van U</vt:lpstr>
      <vt:lpstr>2-سلمتك سيدي نفسي والكيان  Sallamtoe ka sayyidie  nafsie-a wal kajaan لك روحي جسدي لك طول الزمان Laka roehi djasadie  laka toelaaz zaámaan  Ik geef U mijn ziel en wezen. Voor U is mijn geest en lichaam voor altijd. </vt:lpstr>
      <vt:lpstr>فكري كذا وقلبي احفظهما لك  Fikrie kazaa wa qalbie ihfazhoema laka لمجد اسمك افعل بي ما تشاء، انا لك  limadjdie ismika if-al bi  ma tashaa ana laka Mijn denken en mijn hart bewaar ze voor U. voor uw heerlijkheid. Doe er mee wat U wilt. Ik ben van u</vt:lpstr>
      <vt:lpstr>  -3والى ان تعود هبني ان اسهر  Wa ila anta-oed rabbi an ashara بدف وبعود باسمك اخبر Bidoef-fin wa bioed bismika oegbiroe  En tot dat u terug komt, laat mij alert zijn.  Met trom en citer uw naam verkondigen</vt:lpstr>
      <vt:lpstr>امين تعال يا يسوع طالت غربتنا  Amien ta-aal ja jasoe,  talat goerbatoena زادت اشواقنا تاقت قلوبنا لذا اللقاء Zadat ashwaqoena  taqat qoeloeboena lizaal liqa  Amen kom Jezus. Wij zijn in heimwee en we verlangen naar U en naar die ontmoeting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Lied 229 Ja sai-jedie imla qalbie يا سيدي املا قلبي </dc:title>
  <dc:creator>Gebruiker</dc:creator>
  <cp:lastModifiedBy>Gebruiker</cp:lastModifiedBy>
  <cp:revision>9</cp:revision>
  <dcterms:created xsi:type="dcterms:W3CDTF">2013-01-23T18:02:17Z</dcterms:created>
  <dcterms:modified xsi:type="dcterms:W3CDTF">2016-05-04T13:56:57Z</dcterms:modified>
</cp:coreProperties>
</file>