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5" r:id="rId6"/>
    <p:sldId id="263" r:id="rId7"/>
    <p:sldId id="266" r:id="rId8"/>
    <p:sldId id="264" r:id="rId9"/>
    <p:sldId id="267"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58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6F0FAF66-9234-4C2F-AE3E-DC1D54F34F38}" type="datetimeFigureOut">
              <a:rPr lang="nl-NL" smtClean="0"/>
              <a:t>26-3-2015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457A19-C540-4068-B1E3-81569D09BA59}" type="slidenum">
              <a:rPr lang="nl-NL" smtClean="0"/>
              <a:t>‹nr.›</a:t>
            </a:fld>
            <a:endParaRPr lang="nl-NL"/>
          </a:p>
        </p:txBody>
      </p:sp>
    </p:spTree>
    <p:extLst>
      <p:ext uri="{BB962C8B-B14F-4D97-AF65-F5344CB8AC3E}">
        <p14:creationId xmlns:p14="http://schemas.microsoft.com/office/powerpoint/2010/main" val="420093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F0FAF66-9234-4C2F-AE3E-DC1D54F34F38}" type="datetimeFigureOut">
              <a:rPr lang="nl-NL" smtClean="0"/>
              <a:t>26-3-2015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457A19-C540-4068-B1E3-81569D09BA59}" type="slidenum">
              <a:rPr lang="nl-NL" smtClean="0"/>
              <a:t>‹nr.›</a:t>
            </a:fld>
            <a:endParaRPr lang="nl-NL"/>
          </a:p>
        </p:txBody>
      </p:sp>
    </p:spTree>
    <p:extLst>
      <p:ext uri="{BB962C8B-B14F-4D97-AF65-F5344CB8AC3E}">
        <p14:creationId xmlns:p14="http://schemas.microsoft.com/office/powerpoint/2010/main" val="1399607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F0FAF66-9234-4C2F-AE3E-DC1D54F34F38}" type="datetimeFigureOut">
              <a:rPr lang="nl-NL" smtClean="0"/>
              <a:t>26-3-2015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457A19-C540-4068-B1E3-81569D09BA59}" type="slidenum">
              <a:rPr lang="nl-NL" smtClean="0"/>
              <a:t>‹nr.›</a:t>
            </a:fld>
            <a:endParaRPr lang="nl-NL"/>
          </a:p>
        </p:txBody>
      </p:sp>
    </p:spTree>
    <p:extLst>
      <p:ext uri="{BB962C8B-B14F-4D97-AF65-F5344CB8AC3E}">
        <p14:creationId xmlns:p14="http://schemas.microsoft.com/office/powerpoint/2010/main" val="423754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F0FAF66-9234-4C2F-AE3E-DC1D54F34F38}" type="datetimeFigureOut">
              <a:rPr lang="nl-NL" smtClean="0"/>
              <a:t>26-3-2015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457A19-C540-4068-B1E3-81569D09BA59}" type="slidenum">
              <a:rPr lang="nl-NL" smtClean="0"/>
              <a:t>‹nr.›</a:t>
            </a:fld>
            <a:endParaRPr lang="nl-NL"/>
          </a:p>
        </p:txBody>
      </p:sp>
    </p:spTree>
    <p:extLst>
      <p:ext uri="{BB962C8B-B14F-4D97-AF65-F5344CB8AC3E}">
        <p14:creationId xmlns:p14="http://schemas.microsoft.com/office/powerpoint/2010/main" val="308077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F0FAF66-9234-4C2F-AE3E-DC1D54F34F38}" type="datetimeFigureOut">
              <a:rPr lang="nl-NL" smtClean="0"/>
              <a:t>26-3-2015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457A19-C540-4068-B1E3-81569D09BA59}" type="slidenum">
              <a:rPr lang="nl-NL" smtClean="0"/>
              <a:t>‹nr.›</a:t>
            </a:fld>
            <a:endParaRPr lang="nl-NL"/>
          </a:p>
        </p:txBody>
      </p:sp>
    </p:spTree>
    <p:extLst>
      <p:ext uri="{BB962C8B-B14F-4D97-AF65-F5344CB8AC3E}">
        <p14:creationId xmlns:p14="http://schemas.microsoft.com/office/powerpoint/2010/main" val="1323844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F0FAF66-9234-4C2F-AE3E-DC1D54F34F38}" type="datetimeFigureOut">
              <a:rPr lang="nl-NL" smtClean="0"/>
              <a:t>26-3-2015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E457A19-C540-4068-B1E3-81569D09BA59}" type="slidenum">
              <a:rPr lang="nl-NL" smtClean="0"/>
              <a:t>‹nr.›</a:t>
            </a:fld>
            <a:endParaRPr lang="nl-NL"/>
          </a:p>
        </p:txBody>
      </p:sp>
    </p:spTree>
    <p:extLst>
      <p:ext uri="{BB962C8B-B14F-4D97-AF65-F5344CB8AC3E}">
        <p14:creationId xmlns:p14="http://schemas.microsoft.com/office/powerpoint/2010/main" val="405502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F0FAF66-9234-4C2F-AE3E-DC1D54F34F38}" type="datetimeFigureOut">
              <a:rPr lang="nl-NL" smtClean="0"/>
              <a:t>26-3-2015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E457A19-C540-4068-B1E3-81569D09BA59}" type="slidenum">
              <a:rPr lang="nl-NL" smtClean="0"/>
              <a:t>‹nr.›</a:t>
            </a:fld>
            <a:endParaRPr lang="nl-NL"/>
          </a:p>
        </p:txBody>
      </p:sp>
    </p:spTree>
    <p:extLst>
      <p:ext uri="{BB962C8B-B14F-4D97-AF65-F5344CB8AC3E}">
        <p14:creationId xmlns:p14="http://schemas.microsoft.com/office/powerpoint/2010/main" val="265391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F0FAF66-9234-4C2F-AE3E-DC1D54F34F38}" type="datetimeFigureOut">
              <a:rPr lang="nl-NL" smtClean="0"/>
              <a:t>26-3-2015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E457A19-C540-4068-B1E3-81569D09BA59}" type="slidenum">
              <a:rPr lang="nl-NL" smtClean="0"/>
              <a:t>‹nr.›</a:t>
            </a:fld>
            <a:endParaRPr lang="nl-NL"/>
          </a:p>
        </p:txBody>
      </p:sp>
    </p:spTree>
    <p:extLst>
      <p:ext uri="{BB962C8B-B14F-4D97-AF65-F5344CB8AC3E}">
        <p14:creationId xmlns:p14="http://schemas.microsoft.com/office/powerpoint/2010/main" val="1103050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F0FAF66-9234-4C2F-AE3E-DC1D54F34F38}" type="datetimeFigureOut">
              <a:rPr lang="nl-NL" smtClean="0"/>
              <a:t>26-3-2015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E457A19-C540-4068-B1E3-81569D09BA59}" type="slidenum">
              <a:rPr lang="nl-NL" smtClean="0"/>
              <a:t>‹nr.›</a:t>
            </a:fld>
            <a:endParaRPr lang="nl-NL"/>
          </a:p>
        </p:txBody>
      </p:sp>
    </p:spTree>
    <p:extLst>
      <p:ext uri="{BB962C8B-B14F-4D97-AF65-F5344CB8AC3E}">
        <p14:creationId xmlns:p14="http://schemas.microsoft.com/office/powerpoint/2010/main" val="2861629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F0FAF66-9234-4C2F-AE3E-DC1D54F34F38}" type="datetimeFigureOut">
              <a:rPr lang="nl-NL" smtClean="0"/>
              <a:t>26-3-2015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E457A19-C540-4068-B1E3-81569D09BA59}" type="slidenum">
              <a:rPr lang="nl-NL" smtClean="0"/>
              <a:t>‹nr.›</a:t>
            </a:fld>
            <a:endParaRPr lang="nl-NL"/>
          </a:p>
        </p:txBody>
      </p:sp>
    </p:spTree>
    <p:extLst>
      <p:ext uri="{BB962C8B-B14F-4D97-AF65-F5344CB8AC3E}">
        <p14:creationId xmlns:p14="http://schemas.microsoft.com/office/powerpoint/2010/main" val="2162618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F0FAF66-9234-4C2F-AE3E-DC1D54F34F38}" type="datetimeFigureOut">
              <a:rPr lang="nl-NL" smtClean="0"/>
              <a:t>26-3-2015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E457A19-C540-4068-B1E3-81569D09BA59}" type="slidenum">
              <a:rPr lang="nl-NL" smtClean="0"/>
              <a:t>‹nr.›</a:t>
            </a:fld>
            <a:endParaRPr lang="nl-NL"/>
          </a:p>
        </p:txBody>
      </p:sp>
    </p:spTree>
    <p:extLst>
      <p:ext uri="{BB962C8B-B14F-4D97-AF65-F5344CB8AC3E}">
        <p14:creationId xmlns:p14="http://schemas.microsoft.com/office/powerpoint/2010/main" val="3532648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FAF66-9234-4C2F-AE3E-DC1D54F34F38}" type="datetimeFigureOut">
              <a:rPr lang="nl-NL" smtClean="0"/>
              <a:t>26-3-2015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57A19-C540-4068-B1E3-81569D09BA59}" type="slidenum">
              <a:rPr lang="nl-NL" smtClean="0"/>
              <a:t>‹nr.›</a:t>
            </a:fld>
            <a:endParaRPr lang="nl-NL"/>
          </a:p>
        </p:txBody>
      </p:sp>
    </p:spTree>
    <p:extLst>
      <p:ext uri="{BB962C8B-B14F-4D97-AF65-F5344CB8AC3E}">
        <p14:creationId xmlns:p14="http://schemas.microsoft.com/office/powerpoint/2010/main" val="1210967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4738538"/>
          </a:xfrm>
        </p:spPr>
        <p:txBody>
          <a:bodyPr/>
          <a:lstStyle/>
          <a:p>
            <a:r>
              <a:rPr lang="nl-NL" dirty="0" smtClean="0"/>
              <a:t>Lied 168 </a:t>
            </a:r>
            <a:r>
              <a:rPr lang="it-IT" dirty="0" smtClean="0"/>
              <a:t>Hal li jasoe-a min ma</a:t>
            </a:r>
            <a:r>
              <a:rPr lang="it-IT" i="1" dirty="0" smtClean="0"/>
              <a:t>th</a:t>
            </a:r>
            <a:r>
              <a:rPr lang="it-IT" dirty="0" smtClean="0"/>
              <a:t>iel </a:t>
            </a:r>
            <a:br>
              <a:rPr lang="it-IT" dirty="0" smtClean="0"/>
            </a:br>
            <a:r>
              <a:rPr lang="ar-SY" dirty="0" smtClean="0"/>
              <a:t>هل ليسوعَ من مثيل</a:t>
            </a:r>
            <a:endParaRPr lang="nl-NL" dirty="0"/>
          </a:p>
        </p:txBody>
      </p:sp>
    </p:spTree>
    <p:extLst>
      <p:ext uri="{BB962C8B-B14F-4D97-AF65-F5344CB8AC3E}">
        <p14:creationId xmlns:p14="http://schemas.microsoft.com/office/powerpoint/2010/main" val="891092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954562"/>
          </a:xfrm>
        </p:spPr>
        <p:txBody>
          <a:bodyPr>
            <a:normAutofit fontScale="90000"/>
          </a:bodyPr>
          <a:lstStyle/>
          <a:p>
            <a:pPr>
              <a:lnSpc>
                <a:spcPct val="115000"/>
              </a:lnSpc>
              <a:spcAft>
                <a:spcPts val="1000"/>
              </a:spcAft>
            </a:pPr>
            <a:r>
              <a:rPr lang="ar-SA" b="1" dirty="0">
                <a:ea typeface="Calibri"/>
                <a:cs typeface="Arial"/>
              </a:rPr>
              <a:t>هل ليسوعَ من مثيل في الطُهرِ والجمال</a:t>
            </a:r>
            <a:r>
              <a:rPr lang="nl-NL" b="1" dirty="0">
                <a:ea typeface="Calibri"/>
                <a:cs typeface="Arial"/>
              </a:rPr>
              <a:t> -1</a:t>
            </a:r>
            <a:r>
              <a:rPr lang="nl-NL" b="1" dirty="0" smtClean="0">
                <a:effectLst/>
                <a:latin typeface="Arial"/>
                <a:ea typeface="Calibri"/>
                <a:cs typeface="Arial"/>
              </a:rPr>
              <a:t> </a:t>
            </a:r>
            <a:r>
              <a:rPr lang="nl-NL" sz="2800" dirty="0">
                <a:ea typeface="Calibri"/>
                <a:cs typeface="Arial"/>
              </a:rPr>
              <a:t/>
            </a:r>
            <a:br>
              <a:rPr lang="nl-NL" sz="2800" dirty="0">
                <a:ea typeface="Calibri"/>
                <a:cs typeface="Arial"/>
              </a:rPr>
            </a:br>
            <a:r>
              <a:rPr lang="nl-NL" b="1" dirty="0">
                <a:ea typeface="Calibri"/>
                <a:cs typeface="Arial"/>
              </a:rPr>
              <a:t>Hal li </a:t>
            </a:r>
            <a:r>
              <a:rPr lang="nl-NL" b="1" dirty="0" err="1" smtClean="0">
                <a:ea typeface="Calibri"/>
                <a:cs typeface="Arial"/>
              </a:rPr>
              <a:t>jasoea</a:t>
            </a:r>
            <a:r>
              <a:rPr lang="nl-NL" b="1" dirty="0" smtClean="0">
                <a:ea typeface="Calibri"/>
                <a:cs typeface="Arial"/>
              </a:rPr>
              <a:t> </a:t>
            </a:r>
            <a:r>
              <a:rPr lang="nl-NL" b="1" dirty="0">
                <a:ea typeface="Calibri"/>
                <a:cs typeface="Arial"/>
              </a:rPr>
              <a:t>min </a:t>
            </a:r>
            <a:r>
              <a:rPr lang="nl-NL" b="1" dirty="0" err="1">
                <a:ea typeface="Calibri"/>
                <a:cs typeface="Arial"/>
              </a:rPr>
              <a:t>mathiel</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smtClean="0">
                <a:ea typeface="Calibri"/>
                <a:cs typeface="Arial"/>
              </a:rPr>
              <a:t>fit-</a:t>
            </a:r>
            <a:r>
              <a:rPr lang="nl-NL" b="1" dirty="0" err="1" smtClean="0">
                <a:ea typeface="Calibri"/>
                <a:cs typeface="Arial"/>
              </a:rPr>
              <a:t>toehri</a:t>
            </a:r>
            <a:r>
              <a:rPr lang="nl-NL" b="1" dirty="0" smtClean="0">
                <a:ea typeface="Calibri"/>
                <a:cs typeface="Arial"/>
              </a:rPr>
              <a:t> </a:t>
            </a:r>
            <a:r>
              <a:rPr lang="nl-NL" b="1" dirty="0" err="1">
                <a:ea typeface="Calibri"/>
                <a:cs typeface="Arial"/>
              </a:rPr>
              <a:t>wadj-djamaal</a:t>
            </a:r>
            <a:r>
              <a:rPr lang="ar-SA" b="1" dirty="0">
                <a:ea typeface="Calibri"/>
                <a:cs typeface="Arial"/>
              </a:rPr>
              <a:t/>
            </a:r>
            <a:br>
              <a:rPr lang="ar-SA" b="1" dirty="0">
                <a:ea typeface="Calibri"/>
                <a:cs typeface="Arial"/>
              </a:rPr>
            </a:br>
            <a:r>
              <a:rPr lang="ar-SA" b="1" dirty="0">
                <a:ea typeface="Calibri"/>
                <a:cs typeface="Arial"/>
              </a:rPr>
              <a:t>في شخصهِ الفذ الفريد تجسم الكمال</a:t>
            </a:r>
            <a:r>
              <a:rPr lang="nl-NL" sz="2800" dirty="0">
                <a:ea typeface="Calibri"/>
                <a:cs typeface="Arial"/>
              </a:rPr>
              <a:t/>
            </a:r>
            <a:br>
              <a:rPr lang="nl-NL" sz="2800" dirty="0">
                <a:ea typeface="Calibri"/>
                <a:cs typeface="Arial"/>
              </a:rPr>
            </a:br>
            <a:r>
              <a:rPr lang="nl-NL" b="1" dirty="0" err="1">
                <a:ea typeface="Calibri"/>
                <a:cs typeface="Arial"/>
              </a:rPr>
              <a:t>Fie</a:t>
            </a:r>
            <a:r>
              <a:rPr lang="nl-NL" b="1" dirty="0">
                <a:ea typeface="Calibri"/>
                <a:cs typeface="Arial"/>
              </a:rPr>
              <a:t> </a:t>
            </a:r>
            <a:r>
              <a:rPr lang="nl-NL" b="1" dirty="0" err="1">
                <a:ea typeface="Calibri"/>
                <a:cs typeface="Arial"/>
              </a:rPr>
              <a:t>shagsihil</a:t>
            </a:r>
            <a:r>
              <a:rPr lang="nl-NL" b="1" dirty="0">
                <a:ea typeface="Calibri"/>
                <a:cs typeface="Arial"/>
              </a:rPr>
              <a:t> </a:t>
            </a:r>
            <a:r>
              <a:rPr lang="nl-NL" b="1" dirty="0" err="1">
                <a:ea typeface="Calibri"/>
                <a:cs typeface="Arial"/>
              </a:rPr>
              <a:t>fethil</a:t>
            </a:r>
            <a:r>
              <a:rPr lang="nl-NL" b="1" dirty="0">
                <a:ea typeface="Calibri"/>
                <a:cs typeface="Arial"/>
              </a:rPr>
              <a:t> </a:t>
            </a:r>
            <a:r>
              <a:rPr lang="nl-NL" b="1" dirty="0" err="1">
                <a:ea typeface="Calibri"/>
                <a:cs typeface="Arial"/>
              </a:rPr>
              <a:t>faried</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tadjassamel</a:t>
            </a:r>
            <a:r>
              <a:rPr lang="nl-NL" b="1" dirty="0" smtClean="0">
                <a:ea typeface="Calibri"/>
                <a:cs typeface="Arial"/>
              </a:rPr>
              <a:t> </a:t>
            </a:r>
            <a:r>
              <a:rPr lang="nl-NL" b="1" dirty="0" err="1">
                <a:ea typeface="Calibri"/>
                <a:cs typeface="Arial"/>
              </a:rPr>
              <a:t>kamaal</a:t>
            </a:r>
            <a:r>
              <a:rPr lang="nl-NL" sz="2800" dirty="0">
                <a:ea typeface="Calibri"/>
                <a:cs typeface="Arial"/>
              </a:rPr>
              <a:t/>
            </a:r>
            <a:br>
              <a:rPr lang="nl-NL" sz="2800" dirty="0">
                <a:ea typeface="Calibri"/>
                <a:cs typeface="Arial"/>
              </a:rPr>
            </a:br>
            <a:r>
              <a:rPr lang="nl-NL" sz="2700" b="1" i="1" dirty="0">
                <a:ea typeface="Calibri"/>
                <a:cs typeface="Arial"/>
              </a:rPr>
              <a:t>Is er iemand als Jezus in reinheid en </a:t>
            </a:r>
            <a:r>
              <a:rPr lang="nl-NL" sz="2700" b="1" i="1" dirty="0" smtClean="0">
                <a:ea typeface="Calibri"/>
                <a:cs typeface="Arial"/>
              </a:rPr>
              <a:t>schoonheid? </a:t>
            </a:r>
            <a:r>
              <a:rPr lang="nl-NL" sz="2700" b="1" i="1" dirty="0">
                <a:ea typeface="Calibri"/>
                <a:cs typeface="Arial"/>
              </a:rPr>
              <a:t>in zijn unieke persoonlijkheid heeft de volmaaktheid gestalte gekregen</a:t>
            </a:r>
            <a:r>
              <a:rPr lang="nl-NL" sz="2700" b="1" i="1" dirty="0" smtClean="0">
                <a:ea typeface="Calibri"/>
                <a:cs typeface="Arial"/>
              </a:rPr>
              <a:t>.</a:t>
            </a:r>
            <a:endParaRPr lang="nl-NL" sz="2700" i="1" dirty="0"/>
          </a:p>
        </p:txBody>
      </p:sp>
    </p:spTree>
    <p:extLst>
      <p:ext uri="{BB962C8B-B14F-4D97-AF65-F5344CB8AC3E}">
        <p14:creationId xmlns:p14="http://schemas.microsoft.com/office/powerpoint/2010/main" val="827731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941168"/>
          </a:xfrm>
        </p:spPr>
        <p:txBody>
          <a:bodyPr>
            <a:normAutofit fontScale="90000"/>
          </a:bodyPr>
          <a:lstStyle/>
          <a:p>
            <a:pPr>
              <a:lnSpc>
                <a:spcPct val="115000"/>
              </a:lnSpc>
              <a:spcAft>
                <a:spcPts val="1000"/>
              </a:spcAft>
            </a:pPr>
            <a:r>
              <a:rPr lang="nl-NL" sz="3100" b="1" dirty="0">
                <a:ea typeface="Calibri"/>
                <a:cs typeface="Arial"/>
              </a:rPr>
              <a:t>refrein</a:t>
            </a:r>
            <a:r>
              <a:rPr lang="nl-NL" sz="2800" dirty="0">
                <a:ea typeface="Calibri"/>
                <a:cs typeface="Arial"/>
              </a:rPr>
              <a:t/>
            </a:r>
            <a:br>
              <a:rPr lang="nl-NL" sz="2800" dirty="0">
                <a:ea typeface="Calibri"/>
                <a:cs typeface="Arial"/>
              </a:rPr>
            </a:br>
            <a:r>
              <a:rPr lang="nl-NL" sz="2800" dirty="0" smtClean="0">
                <a:ea typeface="Calibri"/>
                <a:cs typeface="Arial"/>
              </a:rPr>
              <a:t>    </a:t>
            </a:r>
            <a:r>
              <a:rPr lang="ar-SY" b="1" dirty="0">
                <a:ea typeface="Calibri"/>
                <a:cs typeface="Arial"/>
              </a:rPr>
              <a:t>قلبي يُحِبهُ ويهوى </a:t>
            </a:r>
            <a:r>
              <a:rPr lang="ar-SY" b="1" dirty="0" smtClean="0">
                <a:ea typeface="Calibri"/>
                <a:cs typeface="Arial"/>
              </a:rPr>
              <a:t>شخصهُ</a:t>
            </a:r>
            <a:r>
              <a:rPr lang="nl-NL" sz="2800" dirty="0" smtClean="0">
                <a:ea typeface="Calibri"/>
                <a:cs typeface="Arial"/>
              </a:rPr>
              <a:t>  </a:t>
            </a:r>
            <a:r>
              <a:rPr lang="ar-SA" b="1" dirty="0" smtClean="0">
                <a:ea typeface="Calibri"/>
                <a:cs typeface="Arial"/>
              </a:rPr>
              <a:t>لاليسَ </a:t>
            </a:r>
            <a:r>
              <a:rPr lang="ar-SA" b="1" dirty="0">
                <a:ea typeface="Calibri"/>
                <a:cs typeface="Arial"/>
              </a:rPr>
              <a:t>مثله قد فاقَ مجدهُ</a:t>
            </a:r>
            <a:r>
              <a:rPr lang="nl-NL" sz="2800" dirty="0">
                <a:ea typeface="Calibri"/>
                <a:cs typeface="Arial"/>
              </a:rPr>
              <a:t/>
            </a:r>
            <a:br>
              <a:rPr lang="nl-NL" sz="2800" dirty="0">
                <a:ea typeface="Calibri"/>
                <a:cs typeface="Arial"/>
              </a:rPr>
            </a:br>
            <a:r>
              <a:rPr lang="nl-NL" b="1" dirty="0">
                <a:ea typeface="Calibri"/>
                <a:cs typeface="Arial"/>
              </a:rPr>
              <a:t>La </a:t>
            </a:r>
            <a:r>
              <a:rPr lang="nl-NL" b="1" dirty="0" err="1">
                <a:ea typeface="Calibri"/>
                <a:cs typeface="Arial"/>
              </a:rPr>
              <a:t>leisa</a:t>
            </a:r>
            <a:r>
              <a:rPr lang="nl-NL" b="1" dirty="0">
                <a:ea typeface="Calibri"/>
                <a:cs typeface="Arial"/>
              </a:rPr>
              <a:t> </a:t>
            </a:r>
            <a:r>
              <a:rPr lang="nl-NL" b="1" dirty="0" err="1">
                <a:ea typeface="Calibri"/>
                <a:cs typeface="Arial"/>
              </a:rPr>
              <a:t>mi</a:t>
            </a:r>
            <a:r>
              <a:rPr lang="nl-NL" b="1" i="1" dirty="0" err="1">
                <a:ea typeface="Calibri"/>
                <a:cs typeface="Arial"/>
              </a:rPr>
              <a:t>th</a:t>
            </a:r>
            <a:r>
              <a:rPr lang="nl-NL" b="1" dirty="0" err="1">
                <a:ea typeface="Calibri"/>
                <a:cs typeface="Arial"/>
              </a:rPr>
              <a:t>loehoe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qad</a:t>
            </a:r>
            <a:r>
              <a:rPr lang="nl-NL" b="1" dirty="0" smtClean="0">
                <a:ea typeface="Calibri"/>
                <a:cs typeface="Arial"/>
              </a:rPr>
              <a:t> </a:t>
            </a:r>
            <a:r>
              <a:rPr lang="nl-NL" b="1" dirty="0" err="1">
                <a:ea typeface="Calibri"/>
                <a:cs typeface="Arial"/>
              </a:rPr>
              <a:t>faqa</a:t>
            </a:r>
            <a:r>
              <a:rPr lang="nl-NL" b="1" dirty="0">
                <a:ea typeface="Calibri"/>
                <a:cs typeface="Arial"/>
              </a:rPr>
              <a:t> </a:t>
            </a:r>
            <a:r>
              <a:rPr lang="nl-NL" b="1" dirty="0" err="1">
                <a:ea typeface="Calibri"/>
                <a:cs typeface="Arial"/>
              </a:rPr>
              <a:t>ma</a:t>
            </a:r>
            <a:r>
              <a:rPr lang="nl-NL" b="1" i="1" dirty="0" err="1">
                <a:ea typeface="Calibri"/>
                <a:cs typeface="Arial"/>
              </a:rPr>
              <a:t>dj</a:t>
            </a:r>
            <a:r>
              <a:rPr lang="nl-NL" b="1" dirty="0" err="1">
                <a:ea typeface="Calibri"/>
                <a:cs typeface="Arial"/>
              </a:rPr>
              <a:t>doehoe</a:t>
            </a:r>
            <a:r>
              <a:rPr lang="ar-SA" b="1" dirty="0">
                <a:ea typeface="Calibri"/>
                <a:cs typeface="Arial"/>
              </a:rPr>
              <a:t/>
            </a:r>
            <a:br>
              <a:rPr lang="ar-SA" b="1" dirty="0">
                <a:ea typeface="Calibri"/>
                <a:cs typeface="Arial"/>
              </a:rPr>
            </a:br>
            <a:r>
              <a:rPr lang="nl-NL" b="1" dirty="0" smtClean="0">
                <a:ea typeface="Calibri"/>
                <a:cs typeface="Arial"/>
              </a:rPr>
              <a:t> </a:t>
            </a:r>
            <a:r>
              <a:rPr lang="nl-NL" b="1" dirty="0" err="1" smtClean="0">
                <a:ea typeface="Calibri"/>
                <a:cs typeface="Arial"/>
              </a:rPr>
              <a:t>Qalbi</a:t>
            </a:r>
            <a:r>
              <a:rPr lang="nl-NL" b="1" dirty="0" smtClean="0">
                <a:ea typeface="Calibri"/>
                <a:cs typeface="Arial"/>
              </a:rPr>
              <a:t> </a:t>
            </a:r>
            <a:r>
              <a:rPr lang="nl-NL" b="1" dirty="0" err="1">
                <a:ea typeface="Calibri"/>
                <a:cs typeface="Arial"/>
              </a:rPr>
              <a:t>joehoeboehoe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wa</a:t>
            </a:r>
            <a:r>
              <a:rPr lang="nl-NL" b="1" dirty="0" smtClean="0">
                <a:ea typeface="Calibri"/>
                <a:cs typeface="Arial"/>
              </a:rPr>
              <a:t> </a:t>
            </a:r>
            <a:r>
              <a:rPr lang="nl-NL" b="1" dirty="0" err="1">
                <a:ea typeface="Calibri"/>
                <a:cs typeface="Arial"/>
              </a:rPr>
              <a:t>jahwa</a:t>
            </a:r>
            <a:r>
              <a:rPr lang="nl-NL" b="1" dirty="0">
                <a:ea typeface="Calibri"/>
                <a:cs typeface="Arial"/>
              </a:rPr>
              <a:t> </a:t>
            </a:r>
            <a:r>
              <a:rPr lang="nl-NL" b="1" i="1" dirty="0" err="1" smtClean="0">
                <a:ea typeface="Calibri"/>
                <a:cs typeface="Arial"/>
              </a:rPr>
              <a:t>sh</a:t>
            </a:r>
            <a:r>
              <a:rPr lang="nl-NL" b="1" dirty="0" err="1" smtClean="0">
                <a:ea typeface="Calibri"/>
                <a:cs typeface="Arial"/>
              </a:rPr>
              <a:t>agsoehoe</a:t>
            </a:r>
            <a:r>
              <a:rPr lang="nl-NL" b="1" dirty="0" smtClean="0">
                <a:ea typeface="Calibri"/>
                <a:cs typeface="Arial"/>
              </a:rPr>
              <a:t> 2x</a:t>
            </a:r>
            <a:r>
              <a:rPr lang="nl-NL" sz="2800" dirty="0">
                <a:ea typeface="Calibri"/>
                <a:cs typeface="Arial"/>
              </a:rPr>
              <a:t/>
            </a:r>
            <a:br>
              <a:rPr lang="nl-NL" sz="2800" dirty="0">
                <a:ea typeface="Calibri"/>
                <a:cs typeface="Arial"/>
              </a:rPr>
            </a:br>
            <a:r>
              <a:rPr lang="nl-NL" sz="2700" b="1" i="1" dirty="0">
                <a:ea typeface="Calibri"/>
                <a:cs typeface="Arial"/>
              </a:rPr>
              <a:t>Nee er is niemand als </a:t>
            </a:r>
            <a:r>
              <a:rPr lang="nl-NL" sz="2700" b="1" i="1" dirty="0" smtClean="0">
                <a:ea typeface="Calibri"/>
                <a:cs typeface="Arial"/>
              </a:rPr>
              <a:t>Hij. </a:t>
            </a:r>
            <a:r>
              <a:rPr lang="nl-NL" sz="2700" b="1" i="1" dirty="0">
                <a:ea typeface="Calibri"/>
                <a:cs typeface="Arial"/>
              </a:rPr>
              <a:t>Zijn heerlijkheid is </a:t>
            </a:r>
            <a:r>
              <a:rPr lang="nl-NL" sz="2700" b="1" i="1" dirty="0"/>
              <a:t>onovertroffen,</a:t>
            </a:r>
            <a:r>
              <a:rPr lang="nl-NL" sz="2700" b="1" i="1" dirty="0" smtClean="0">
                <a:ea typeface="Calibri"/>
                <a:cs typeface="Arial"/>
              </a:rPr>
              <a:t> </a:t>
            </a:r>
            <a:r>
              <a:rPr lang="nl-NL" sz="2700" b="1" i="1" dirty="0">
                <a:ea typeface="Calibri"/>
                <a:cs typeface="Arial"/>
              </a:rPr>
              <a:t>mijn hart houdt van Hem.</a:t>
            </a:r>
            <a:endParaRPr lang="nl-NL" sz="2700" i="1" dirty="0">
              <a:ea typeface="Calibri"/>
              <a:cs typeface="Arial"/>
            </a:endParaRPr>
          </a:p>
        </p:txBody>
      </p:sp>
    </p:spTree>
    <p:extLst>
      <p:ext uri="{BB962C8B-B14F-4D97-AF65-F5344CB8AC3E}">
        <p14:creationId xmlns:p14="http://schemas.microsoft.com/office/powerpoint/2010/main" val="567407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882554"/>
          </a:xfrm>
        </p:spPr>
        <p:txBody>
          <a:bodyPr>
            <a:normAutofit fontScale="90000"/>
          </a:bodyPr>
          <a:lstStyle/>
          <a:p>
            <a:pPr>
              <a:lnSpc>
                <a:spcPct val="115000"/>
              </a:lnSpc>
              <a:spcAft>
                <a:spcPts val="1000"/>
              </a:spcAft>
            </a:pPr>
            <a:r>
              <a:rPr lang="ar-SA" b="1" dirty="0">
                <a:ea typeface="Calibri"/>
                <a:cs typeface="Arial"/>
              </a:rPr>
              <a:t>هل ليسوعَ من مثيل في الحُبِ للأشرار</a:t>
            </a:r>
            <a:r>
              <a:rPr lang="nl-NL" b="1" dirty="0">
                <a:ea typeface="Calibri"/>
                <a:cs typeface="Arial"/>
              </a:rPr>
              <a:t> -2</a:t>
            </a:r>
            <a:r>
              <a:rPr lang="nl-NL" sz="2800" dirty="0">
                <a:ea typeface="Calibri"/>
                <a:cs typeface="Arial"/>
              </a:rPr>
              <a:t/>
            </a:r>
            <a:br>
              <a:rPr lang="nl-NL" sz="2800" dirty="0">
                <a:ea typeface="Calibri"/>
                <a:cs typeface="Arial"/>
              </a:rPr>
            </a:br>
            <a:r>
              <a:rPr lang="nl-NL" b="1" dirty="0">
                <a:ea typeface="Calibri"/>
                <a:cs typeface="Arial"/>
              </a:rPr>
              <a:t>Hal li </a:t>
            </a:r>
            <a:r>
              <a:rPr lang="nl-NL" b="1" dirty="0" err="1" smtClean="0">
                <a:ea typeface="Calibri"/>
                <a:cs typeface="Arial"/>
              </a:rPr>
              <a:t>jasoea</a:t>
            </a:r>
            <a:r>
              <a:rPr lang="nl-NL" b="1" dirty="0" smtClean="0">
                <a:ea typeface="Calibri"/>
                <a:cs typeface="Arial"/>
              </a:rPr>
              <a:t> </a:t>
            </a:r>
            <a:r>
              <a:rPr lang="nl-NL" b="1" dirty="0">
                <a:ea typeface="Calibri"/>
                <a:cs typeface="Arial"/>
              </a:rPr>
              <a:t>min </a:t>
            </a:r>
            <a:r>
              <a:rPr lang="nl-NL" b="1" dirty="0" err="1">
                <a:ea typeface="Calibri"/>
                <a:cs typeface="Arial"/>
              </a:rPr>
              <a:t>ma</a:t>
            </a:r>
            <a:r>
              <a:rPr lang="nl-NL" b="1" i="1" dirty="0" err="1">
                <a:ea typeface="Calibri"/>
                <a:cs typeface="Arial"/>
              </a:rPr>
              <a:t>th</a:t>
            </a:r>
            <a:r>
              <a:rPr lang="nl-NL" b="1" dirty="0" err="1">
                <a:ea typeface="Calibri"/>
                <a:cs typeface="Arial"/>
              </a:rPr>
              <a:t>iel</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filhoebi</a:t>
            </a:r>
            <a:r>
              <a:rPr lang="nl-NL" b="1" dirty="0" smtClean="0">
                <a:ea typeface="Calibri"/>
                <a:cs typeface="Arial"/>
              </a:rPr>
              <a:t> </a:t>
            </a:r>
            <a:r>
              <a:rPr lang="nl-NL" b="1" dirty="0" err="1">
                <a:ea typeface="Calibri"/>
                <a:cs typeface="Arial"/>
              </a:rPr>
              <a:t>lila</a:t>
            </a:r>
            <a:r>
              <a:rPr lang="nl-NL" b="1" i="1" dirty="0" err="1">
                <a:ea typeface="Calibri"/>
                <a:cs typeface="Arial"/>
              </a:rPr>
              <a:t>sh</a:t>
            </a:r>
            <a:r>
              <a:rPr lang="nl-NL" b="1" dirty="0" err="1">
                <a:ea typeface="Calibri"/>
                <a:cs typeface="Arial"/>
              </a:rPr>
              <a:t>raar</a:t>
            </a:r>
            <a:r>
              <a:rPr lang="ar-SA" b="1" dirty="0">
                <a:ea typeface="Calibri"/>
                <a:cs typeface="Arial"/>
              </a:rPr>
              <a:t> </a:t>
            </a:r>
            <a:br>
              <a:rPr lang="ar-SA" b="1" dirty="0">
                <a:ea typeface="Calibri"/>
                <a:cs typeface="Arial"/>
              </a:rPr>
            </a:br>
            <a:r>
              <a:rPr lang="ar-SA" b="1" dirty="0">
                <a:ea typeface="Calibri"/>
                <a:cs typeface="Arial"/>
              </a:rPr>
              <a:t>فقد قضى من أجلهم على صليب العار</a:t>
            </a:r>
            <a:r>
              <a:rPr lang="nl-NL" sz="2800" dirty="0">
                <a:ea typeface="Calibri"/>
                <a:cs typeface="Arial"/>
              </a:rPr>
              <a:t/>
            </a:r>
            <a:br>
              <a:rPr lang="nl-NL" sz="2800" dirty="0">
                <a:ea typeface="Calibri"/>
                <a:cs typeface="Arial"/>
              </a:rPr>
            </a:br>
            <a:r>
              <a:rPr lang="nl-NL" b="1" dirty="0" err="1">
                <a:ea typeface="Calibri"/>
                <a:cs typeface="Arial"/>
              </a:rPr>
              <a:t>Faqad</a:t>
            </a:r>
            <a:r>
              <a:rPr lang="nl-NL" b="1" dirty="0">
                <a:ea typeface="Calibri"/>
                <a:cs typeface="Arial"/>
              </a:rPr>
              <a:t> </a:t>
            </a:r>
            <a:r>
              <a:rPr lang="nl-NL" b="1" dirty="0" err="1">
                <a:ea typeface="Calibri"/>
                <a:cs typeface="Arial"/>
              </a:rPr>
              <a:t>qada</a:t>
            </a:r>
            <a:r>
              <a:rPr lang="nl-NL" b="1" dirty="0">
                <a:ea typeface="Calibri"/>
                <a:cs typeface="Arial"/>
              </a:rPr>
              <a:t> min </a:t>
            </a:r>
            <a:r>
              <a:rPr lang="nl-NL" b="1" dirty="0" err="1">
                <a:ea typeface="Calibri"/>
                <a:cs typeface="Arial"/>
              </a:rPr>
              <a:t>a</a:t>
            </a:r>
            <a:r>
              <a:rPr lang="nl-NL" b="1" i="1" dirty="0" err="1">
                <a:ea typeface="Calibri"/>
                <a:cs typeface="Arial"/>
              </a:rPr>
              <a:t>dj</a:t>
            </a:r>
            <a:r>
              <a:rPr lang="nl-NL" b="1" dirty="0" err="1">
                <a:ea typeface="Calibri"/>
                <a:cs typeface="Arial"/>
              </a:rPr>
              <a:t>lihem</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ala</a:t>
            </a:r>
            <a:r>
              <a:rPr lang="nl-NL" b="1" dirty="0" smtClean="0">
                <a:ea typeface="Calibri"/>
                <a:cs typeface="Arial"/>
              </a:rPr>
              <a:t> </a:t>
            </a:r>
            <a:r>
              <a:rPr lang="nl-NL" b="1" dirty="0" err="1">
                <a:ea typeface="Calibri"/>
                <a:cs typeface="Arial"/>
              </a:rPr>
              <a:t>salibel</a:t>
            </a:r>
            <a:r>
              <a:rPr lang="nl-NL" b="1" dirty="0">
                <a:ea typeface="Calibri"/>
                <a:cs typeface="Arial"/>
              </a:rPr>
              <a:t> aar</a:t>
            </a:r>
            <a:r>
              <a:rPr lang="nl-NL" sz="2800" dirty="0">
                <a:ea typeface="Calibri"/>
                <a:cs typeface="Arial"/>
              </a:rPr>
              <a:t/>
            </a:r>
            <a:br>
              <a:rPr lang="nl-NL" sz="2800" dirty="0">
                <a:ea typeface="Calibri"/>
                <a:cs typeface="Arial"/>
              </a:rPr>
            </a:br>
            <a:r>
              <a:rPr lang="nl-NL" sz="2700" b="1" i="1" dirty="0">
                <a:ea typeface="Calibri"/>
                <a:cs typeface="Arial"/>
              </a:rPr>
              <a:t>Is er iemand als </a:t>
            </a:r>
            <a:r>
              <a:rPr lang="nl-NL" sz="2700" b="1" i="1" dirty="0" smtClean="0">
                <a:ea typeface="Calibri"/>
                <a:cs typeface="Arial"/>
              </a:rPr>
              <a:t>Hij </a:t>
            </a:r>
            <a:r>
              <a:rPr lang="nl-NL" sz="2700" b="1" i="1" dirty="0">
                <a:ea typeface="Calibri"/>
                <a:cs typeface="Arial"/>
              </a:rPr>
              <a:t>in zijn liefde voor de </a:t>
            </a:r>
            <a:r>
              <a:rPr lang="nl-NL" sz="2700" b="1" i="1" dirty="0" smtClean="0">
                <a:ea typeface="Calibri"/>
                <a:cs typeface="Arial"/>
              </a:rPr>
              <a:t>vijanden? </a:t>
            </a:r>
            <a:r>
              <a:rPr lang="nl-NL" sz="2700" b="1" i="1" dirty="0">
                <a:ea typeface="Calibri"/>
                <a:cs typeface="Arial"/>
              </a:rPr>
              <a:t>Om hen ging Hij naar het schandelijke kruis</a:t>
            </a:r>
            <a:r>
              <a:rPr lang="nl-NL" sz="2700" b="1" i="1" dirty="0" smtClean="0">
                <a:ea typeface="Calibri"/>
                <a:cs typeface="Arial"/>
              </a:rPr>
              <a:t>.</a:t>
            </a:r>
            <a:endParaRPr lang="nl-NL" sz="2700" i="1" dirty="0"/>
          </a:p>
        </p:txBody>
      </p:sp>
    </p:spTree>
    <p:extLst>
      <p:ext uri="{BB962C8B-B14F-4D97-AF65-F5344CB8AC3E}">
        <p14:creationId xmlns:p14="http://schemas.microsoft.com/office/powerpoint/2010/main" val="3792529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941168"/>
          </a:xfrm>
        </p:spPr>
        <p:txBody>
          <a:bodyPr>
            <a:normAutofit fontScale="90000"/>
          </a:bodyPr>
          <a:lstStyle/>
          <a:p>
            <a:pPr>
              <a:lnSpc>
                <a:spcPct val="115000"/>
              </a:lnSpc>
              <a:spcAft>
                <a:spcPts val="1000"/>
              </a:spcAft>
            </a:pPr>
            <a:r>
              <a:rPr lang="nl-NL" sz="3100" b="1" dirty="0">
                <a:ea typeface="Calibri"/>
                <a:cs typeface="Arial"/>
              </a:rPr>
              <a:t>refrein</a:t>
            </a:r>
            <a:r>
              <a:rPr lang="nl-NL" sz="2800" dirty="0">
                <a:ea typeface="Calibri"/>
                <a:cs typeface="Arial"/>
              </a:rPr>
              <a:t/>
            </a:r>
            <a:br>
              <a:rPr lang="nl-NL" sz="2800" dirty="0">
                <a:ea typeface="Calibri"/>
                <a:cs typeface="Arial"/>
              </a:rPr>
            </a:br>
            <a:r>
              <a:rPr lang="nl-NL" sz="2800" dirty="0" smtClean="0">
                <a:ea typeface="Calibri"/>
                <a:cs typeface="Arial"/>
              </a:rPr>
              <a:t>    </a:t>
            </a:r>
            <a:r>
              <a:rPr lang="ar-SY" b="1" dirty="0">
                <a:ea typeface="Calibri"/>
                <a:cs typeface="Arial"/>
              </a:rPr>
              <a:t>قلبي يُحِبهُ ويهوى </a:t>
            </a:r>
            <a:r>
              <a:rPr lang="ar-SY" b="1" dirty="0" smtClean="0">
                <a:ea typeface="Calibri"/>
                <a:cs typeface="Arial"/>
              </a:rPr>
              <a:t>شخصهُ</a:t>
            </a:r>
            <a:r>
              <a:rPr lang="nl-NL" sz="2800" dirty="0" smtClean="0">
                <a:ea typeface="Calibri"/>
                <a:cs typeface="Arial"/>
              </a:rPr>
              <a:t>  </a:t>
            </a:r>
            <a:r>
              <a:rPr lang="ar-SA" b="1" dirty="0" smtClean="0">
                <a:ea typeface="Calibri"/>
                <a:cs typeface="Arial"/>
              </a:rPr>
              <a:t>لاليسَ </a:t>
            </a:r>
            <a:r>
              <a:rPr lang="ar-SA" b="1" dirty="0">
                <a:ea typeface="Calibri"/>
                <a:cs typeface="Arial"/>
              </a:rPr>
              <a:t>مثله قد فاقَ مجدهُ</a:t>
            </a:r>
            <a:r>
              <a:rPr lang="nl-NL" sz="2800" dirty="0">
                <a:ea typeface="Calibri"/>
                <a:cs typeface="Arial"/>
              </a:rPr>
              <a:t/>
            </a:r>
            <a:br>
              <a:rPr lang="nl-NL" sz="2800" dirty="0">
                <a:ea typeface="Calibri"/>
                <a:cs typeface="Arial"/>
              </a:rPr>
            </a:br>
            <a:r>
              <a:rPr lang="nl-NL" b="1" dirty="0">
                <a:ea typeface="Calibri"/>
                <a:cs typeface="Arial"/>
              </a:rPr>
              <a:t>La </a:t>
            </a:r>
            <a:r>
              <a:rPr lang="nl-NL" b="1" dirty="0" err="1">
                <a:ea typeface="Calibri"/>
                <a:cs typeface="Arial"/>
              </a:rPr>
              <a:t>leisa</a:t>
            </a:r>
            <a:r>
              <a:rPr lang="nl-NL" b="1" dirty="0">
                <a:ea typeface="Calibri"/>
                <a:cs typeface="Arial"/>
              </a:rPr>
              <a:t> </a:t>
            </a:r>
            <a:r>
              <a:rPr lang="nl-NL" b="1" dirty="0" err="1">
                <a:ea typeface="Calibri"/>
                <a:cs typeface="Arial"/>
              </a:rPr>
              <a:t>mi</a:t>
            </a:r>
            <a:r>
              <a:rPr lang="nl-NL" b="1" i="1" dirty="0" err="1">
                <a:ea typeface="Calibri"/>
                <a:cs typeface="Arial"/>
              </a:rPr>
              <a:t>th</a:t>
            </a:r>
            <a:r>
              <a:rPr lang="nl-NL" b="1" dirty="0" err="1">
                <a:ea typeface="Calibri"/>
                <a:cs typeface="Arial"/>
              </a:rPr>
              <a:t>loehoe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qad</a:t>
            </a:r>
            <a:r>
              <a:rPr lang="nl-NL" b="1" dirty="0" smtClean="0">
                <a:ea typeface="Calibri"/>
                <a:cs typeface="Arial"/>
              </a:rPr>
              <a:t> </a:t>
            </a:r>
            <a:r>
              <a:rPr lang="nl-NL" b="1" dirty="0" err="1">
                <a:ea typeface="Calibri"/>
                <a:cs typeface="Arial"/>
              </a:rPr>
              <a:t>faqa</a:t>
            </a:r>
            <a:r>
              <a:rPr lang="nl-NL" b="1" dirty="0">
                <a:ea typeface="Calibri"/>
                <a:cs typeface="Arial"/>
              </a:rPr>
              <a:t> </a:t>
            </a:r>
            <a:r>
              <a:rPr lang="nl-NL" b="1" dirty="0" err="1">
                <a:ea typeface="Calibri"/>
                <a:cs typeface="Arial"/>
              </a:rPr>
              <a:t>ma</a:t>
            </a:r>
            <a:r>
              <a:rPr lang="nl-NL" b="1" i="1" dirty="0" err="1">
                <a:ea typeface="Calibri"/>
                <a:cs typeface="Arial"/>
              </a:rPr>
              <a:t>dj</a:t>
            </a:r>
            <a:r>
              <a:rPr lang="nl-NL" b="1" dirty="0" err="1">
                <a:ea typeface="Calibri"/>
                <a:cs typeface="Arial"/>
              </a:rPr>
              <a:t>doehoe</a:t>
            </a:r>
            <a:r>
              <a:rPr lang="ar-SA" b="1" dirty="0">
                <a:ea typeface="Calibri"/>
                <a:cs typeface="Arial"/>
              </a:rPr>
              <a:t/>
            </a:r>
            <a:br>
              <a:rPr lang="ar-SA" b="1" dirty="0">
                <a:ea typeface="Calibri"/>
                <a:cs typeface="Arial"/>
              </a:rPr>
            </a:br>
            <a:r>
              <a:rPr lang="nl-NL" b="1" dirty="0" smtClean="0">
                <a:ea typeface="Calibri"/>
                <a:cs typeface="Arial"/>
              </a:rPr>
              <a:t> </a:t>
            </a:r>
            <a:r>
              <a:rPr lang="nl-NL" b="1" dirty="0" err="1" smtClean="0">
                <a:ea typeface="Calibri"/>
                <a:cs typeface="Arial"/>
              </a:rPr>
              <a:t>Qalbi</a:t>
            </a:r>
            <a:r>
              <a:rPr lang="nl-NL" b="1" dirty="0" smtClean="0">
                <a:ea typeface="Calibri"/>
                <a:cs typeface="Arial"/>
              </a:rPr>
              <a:t> </a:t>
            </a:r>
            <a:r>
              <a:rPr lang="nl-NL" b="1" dirty="0" err="1">
                <a:ea typeface="Calibri"/>
                <a:cs typeface="Arial"/>
              </a:rPr>
              <a:t>joehoeboehoe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wa</a:t>
            </a:r>
            <a:r>
              <a:rPr lang="nl-NL" b="1" dirty="0" smtClean="0">
                <a:ea typeface="Calibri"/>
                <a:cs typeface="Arial"/>
              </a:rPr>
              <a:t> </a:t>
            </a:r>
            <a:r>
              <a:rPr lang="nl-NL" b="1" dirty="0" err="1">
                <a:ea typeface="Calibri"/>
                <a:cs typeface="Arial"/>
              </a:rPr>
              <a:t>jahwa</a:t>
            </a:r>
            <a:r>
              <a:rPr lang="nl-NL" b="1" dirty="0">
                <a:ea typeface="Calibri"/>
                <a:cs typeface="Arial"/>
              </a:rPr>
              <a:t> </a:t>
            </a:r>
            <a:r>
              <a:rPr lang="nl-NL" b="1" i="1" dirty="0" err="1" smtClean="0">
                <a:ea typeface="Calibri"/>
                <a:cs typeface="Arial"/>
              </a:rPr>
              <a:t>sh</a:t>
            </a:r>
            <a:r>
              <a:rPr lang="nl-NL" b="1" dirty="0" err="1" smtClean="0">
                <a:ea typeface="Calibri"/>
                <a:cs typeface="Arial"/>
              </a:rPr>
              <a:t>agsoehoe</a:t>
            </a:r>
            <a:r>
              <a:rPr lang="nl-NL" b="1" dirty="0" smtClean="0">
                <a:ea typeface="Calibri"/>
                <a:cs typeface="Arial"/>
              </a:rPr>
              <a:t> 2x</a:t>
            </a:r>
            <a:r>
              <a:rPr lang="nl-NL" sz="2800" dirty="0">
                <a:ea typeface="Calibri"/>
                <a:cs typeface="Arial"/>
              </a:rPr>
              <a:t/>
            </a:r>
            <a:br>
              <a:rPr lang="nl-NL" sz="2800" dirty="0">
                <a:ea typeface="Calibri"/>
                <a:cs typeface="Arial"/>
              </a:rPr>
            </a:br>
            <a:r>
              <a:rPr lang="nl-NL" sz="2700" b="1" i="1" dirty="0">
                <a:ea typeface="Calibri"/>
                <a:cs typeface="Arial"/>
              </a:rPr>
              <a:t>Nee er is niemand als </a:t>
            </a:r>
            <a:r>
              <a:rPr lang="nl-NL" sz="2700" b="1" i="1" dirty="0" smtClean="0">
                <a:ea typeface="Calibri"/>
                <a:cs typeface="Arial"/>
              </a:rPr>
              <a:t>Hij. </a:t>
            </a:r>
            <a:r>
              <a:rPr lang="nl-NL" sz="2700" b="1" i="1" dirty="0">
                <a:ea typeface="Calibri"/>
                <a:cs typeface="Arial"/>
              </a:rPr>
              <a:t>Zijn heerlijkheid is </a:t>
            </a:r>
            <a:r>
              <a:rPr lang="nl-NL" sz="2700" b="1" i="1" dirty="0"/>
              <a:t>onovertroffen,</a:t>
            </a:r>
            <a:r>
              <a:rPr lang="nl-NL" sz="2700" b="1" i="1" dirty="0" smtClean="0">
                <a:ea typeface="Calibri"/>
                <a:cs typeface="Arial"/>
              </a:rPr>
              <a:t> </a:t>
            </a:r>
            <a:r>
              <a:rPr lang="nl-NL" sz="2700" b="1" i="1" dirty="0">
                <a:ea typeface="Calibri"/>
                <a:cs typeface="Arial"/>
              </a:rPr>
              <a:t>mijn hart houdt van Hem.</a:t>
            </a:r>
            <a:endParaRPr lang="nl-NL" sz="2700" i="1" dirty="0">
              <a:ea typeface="Calibri"/>
              <a:cs typeface="Arial"/>
            </a:endParaRPr>
          </a:p>
        </p:txBody>
      </p:sp>
    </p:spTree>
    <p:extLst>
      <p:ext uri="{BB962C8B-B14F-4D97-AF65-F5344CB8AC3E}">
        <p14:creationId xmlns:p14="http://schemas.microsoft.com/office/powerpoint/2010/main" val="4275504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5013176"/>
          </a:xfrm>
        </p:spPr>
        <p:txBody>
          <a:bodyPr>
            <a:normAutofit fontScale="90000"/>
          </a:bodyPr>
          <a:lstStyle/>
          <a:p>
            <a:pPr>
              <a:lnSpc>
                <a:spcPct val="115000"/>
              </a:lnSpc>
              <a:spcAft>
                <a:spcPts val="1000"/>
              </a:spcAft>
            </a:pPr>
            <a:r>
              <a:rPr lang="ar-SA" b="1" dirty="0">
                <a:ea typeface="Calibri"/>
                <a:cs typeface="Arial"/>
              </a:rPr>
              <a:t>هل ليسوعَ من مثيل من يعتق ألأثيم </a:t>
            </a:r>
            <a:r>
              <a:rPr lang="nl-NL" b="1" dirty="0">
                <a:ea typeface="Calibri"/>
                <a:cs typeface="Arial"/>
              </a:rPr>
              <a:t> -3</a:t>
            </a:r>
            <a:r>
              <a:rPr lang="nl-NL" sz="2800" dirty="0">
                <a:ea typeface="Calibri"/>
                <a:cs typeface="Arial"/>
              </a:rPr>
              <a:t/>
            </a:r>
            <a:br>
              <a:rPr lang="nl-NL" sz="2800" dirty="0">
                <a:ea typeface="Calibri"/>
                <a:cs typeface="Arial"/>
              </a:rPr>
            </a:br>
            <a:r>
              <a:rPr lang="nl-NL" b="1" dirty="0">
                <a:ea typeface="Calibri"/>
                <a:cs typeface="Arial"/>
              </a:rPr>
              <a:t>Hal li </a:t>
            </a:r>
            <a:r>
              <a:rPr lang="nl-NL" b="1" dirty="0" err="1" smtClean="0">
                <a:ea typeface="Calibri"/>
                <a:cs typeface="Arial"/>
              </a:rPr>
              <a:t>jasoea</a:t>
            </a:r>
            <a:r>
              <a:rPr lang="nl-NL" b="1" dirty="0" smtClean="0">
                <a:ea typeface="Calibri"/>
                <a:cs typeface="Arial"/>
              </a:rPr>
              <a:t> </a:t>
            </a:r>
            <a:r>
              <a:rPr lang="nl-NL" b="1" dirty="0">
                <a:ea typeface="Calibri"/>
                <a:cs typeface="Arial"/>
              </a:rPr>
              <a:t>min </a:t>
            </a:r>
            <a:r>
              <a:rPr lang="nl-NL" b="1" dirty="0" err="1">
                <a:ea typeface="Calibri"/>
                <a:cs typeface="Arial"/>
              </a:rPr>
              <a:t>ma</a:t>
            </a:r>
            <a:r>
              <a:rPr lang="nl-NL" b="1" i="1" dirty="0" err="1">
                <a:ea typeface="Calibri"/>
                <a:cs typeface="Arial"/>
              </a:rPr>
              <a:t>th</a:t>
            </a:r>
            <a:r>
              <a:rPr lang="nl-NL" b="1" dirty="0" err="1">
                <a:ea typeface="Calibri"/>
                <a:cs typeface="Arial"/>
              </a:rPr>
              <a:t>iel</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smtClean="0">
                <a:ea typeface="Calibri"/>
                <a:cs typeface="Arial"/>
              </a:rPr>
              <a:t>men </a:t>
            </a:r>
            <a:r>
              <a:rPr lang="nl-NL" b="1" dirty="0" err="1">
                <a:ea typeface="Calibri"/>
                <a:cs typeface="Arial"/>
              </a:rPr>
              <a:t>joetiqel</a:t>
            </a:r>
            <a:r>
              <a:rPr lang="nl-NL" b="1" dirty="0">
                <a:ea typeface="Calibri"/>
                <a:cs typeface="Arial"/>
              </a:rPr>
              <a:t> </a:t>
            </a:r>
            <a:r>
              <a:rPr lang="nl-NL" b="1" dirty="0" err="1">
                <a:ea typeface="Calibri"/>
                <a:cs typeface="Arial"/>
              </a:rPr>
              <a:t>atiem</a:t>
            </a:r>
            <a:r>
              <a:rPr lang="ar-SA" b="1" dirty="0">
                <a:ea typeface="Calibri"/>
                <a:cs typeface="Arial"/>
              </a:rPr>
              <a:t/>
            </a:r>
            <a:br>
              <a:rPr lang="ar-SA" b="1" dirty="0">
                <a:ea typeface="Calibri"/>
                <a:cs typeface="Arial"/>
              </a:rPr>
            </a:br>
            <a:r>
              <a:rPr lang="ar-SA" b="1" dirty="0">
                <a:ea typeface="Calibri"/>
                <a:cs typeface="Arial"/>
              </a:rPr>
              <a:t>يُعطيهِ قلبًا طاهِرًا وعِندهُ يقيم</a:t>
            </a:r>
            <a:r>
              <a:rPr lang="nl-NL" sz="2800" dirty="0">
                <a:ea typeface="Calibri"/>
                <a:cs typeface="Arial"/>
              </a:rPr>
              <a:t/>
            </a:r>
            <a:br>
              <a:rPr lang="nl-NL" sz="2800" dirty="0">
                <a:ea typeface="Calibri"/>
                <a:cs typeface="Arial"/>
              </a:rPr>
            </a:br>
            <a:r>
              <a:rPr lang="nl-NL" b="1" dirty="0" err="1">
                <a:ea typeface="Calibri"/>
                <a:cs typeface="Arial"/>
              </a:rPr>
              <a:t>Joetihi</a:t>
            </a:r>
            <a:r>
              <a:rPr lang="nl-NL" b="1" dirty="0">
                <a:ea typeface="Calibri"/>
                <a:cs typeface="Arial"/>
              </a:rPr>
              <a:t> </a:t>
            </a:r>
            <a:r>
              <a:rPr lang="nl-NL" b="1" dirty="0" err="1">
                <a:ea typeface="Calibri"/>
                <a:cs typeface="Arial"/>
              </a:rPr>
              <a:t>qalban</a:t>
            </a:r>
            <a:r>
              <a:rPr lang="nl-NL" b="1" dirty="0">
                <a:ea typeface="Calibri"/>
                <a:cs typeface="Arial"/>
              </a:rPr>
              <a:t> </a:t>
            </a:r>
            <a:r>
              <a:rPr lang="nl-NL" b="1" dirty="0" err="1">
                <a:ea typeface="Calibri"/>
                <a:cs typeface="Arial"/>
              </a:rPr>
              <a:t>tahiran</a:t>
            </a:r>
            <a:r>
              <a:rPr lang="nl-NL" b="1" dirty="0">
                <a:ea typeface="Calibri"/>
                <a:cs typeface="Arial"/>
              </a:rPr>
              <a:t> </a:t>
            </a:r>
            <a:r>
              <a:rPr lang="nl-NL" b="1" dirty="0" err="1">
                <a:ea typeface="Calibri"/>
                <a:cs typeface="Arial"/>
              </a:rPr>
              <a:t>wa-indahoe</a:t>
            </a:r>
            <a:r>
              <a:rPr lang="nl-NL" b="1" dirty="0">
                <a:ea typeface="Calibri"/>
                <a:cs typeface="Arial"/>
              </a:rPr>
              <a:t> </a:t>
            </a:r>
            <a:r>
              <a:rPr lang="nl-NL" b="1" dirty="0" err="1">
                <a:ea typeface="Calibri"/>
                <a:cs typeface="Arial"/>
              </a:rPr>
              <a:t>joeqiem</a:t>
            </a:r>
            <a:r>
              <a:rPr lang="nl-NL" sz="2800" dirty="0">
                <a:ea typeface="Calibri"/>
                <a:cs typeface="Arial"/>
              </a:rPr>
              <a:t/>
            </a:r>
            <a:br>
              <a:rPr lang="nl-NL" sz="2800" dirty="0">
                <a:ea typeface="Calibri"/>
                <a:cs typeface="Arial"/>
              </a:rPr>
            </a:br>
            <a:r>
              <a:rPr lang="nl-NL" sz="2700" b="1" i="1" dirty="0">
                <a:ea typeface="Calibri"/>
                <a:cs typeface="Arial"/>
              </a:rPr>
              <a:t>Is er iemand als Jezus die de zondaar kan bevrijden en hem een </a:t>
            </a:r>
            <a:r>
              <a:rPr lang="nl-NL" sz="2700" b="1" i="1" dirty="0" smtClean="0">
                <a:ea typeface="Calibri"/>
                <a:cs typeface="Arial"/>
              </a:rPr>
              <a:t>rein </a:t>
            </a:r>
            <a:r>
              <a:rPr lang="nl-NL" sz="2700" b="1" i="1" dirty="0">
                <a:ea typeface="Calibri"/>
                <a:cs typeface="Arial"/>
              </a:rPr>
              <a:t>hart geeft en bij hem </a:t>
            </a:r>
            <a:r>
              <a:rPr lang="nl-NL" sz="2700" b="1" i="1" dirty="0" smtClean="0">
                <a:ea typeface="Calibri"/>
                <a:cs typeface="Arial"/>
              </a:rPr>
              <a:t>woont?</a:t>
            </a:r>
            <a:endParaRPr lang="nl-NL" sz="2700" i="1" dirty="0"/>
          </a:p>
        </p:txBody>
      </p:sp>
    </p:spTree>
    <p:extLst>
      <p:ext uri="{BB962C8B-B14F-4D97-AF65-F5344CB8AC3E}">
        <p14:creationId xmlns:p14="http://schemas.microsoft.com/office/powerpoint/2010/main" val="2417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941168"/>
          </a:xfrm>
        </p:spPr>
        <p:txBody>
          <a:bodyPr>
            <a:normAutofit fontScale="90000"/>
          </a:bodyPr>
          <a:lstStyle/>
          <a:p>
            <a:pPr>
              <a:lnSpc>
                <a:spcPct val="115000"/>
              </a:lnSpc>
              <a:spcAft>
                <a:spcPts val="1000"/>
              </a:spcAft>
            </a:pPr>
            <a:r>
              <a:rPr lang="nl-NL" sz="3100" b="1" dirty="0">
                <a:ea typeface="Calibri"/>
                <a:cs typeface="Arial"/>
              </a:rPr>
              <a:t>refrein</a:t>
            </a:r>
            <a:r>
              <a:rPr lang="nl-NL" sz="2800" dirty="0">
                <a:ea typeface="Calibri"/>
                <a:cs typeface="Arial"/>
              </a:rPr>
              <a:t/>
            </a:r>
            <a:br>
              <a:rPr lang="nl-NL" sz="2800" dirty="0">
                <a:ea typeface="Calibri"/>
                <a:cs typeface="Arial"/>
              </a:rPr>
            </a:br>
            <a:r>
              <a:rPr lang="nl-NL" sz="2800" dirty="0" smtClean="0">
                <a:ea typeface="Calibri"/>
                <a:cs typeface="Arial"/>
              </a:rPr>
              <a:t>    </a:t>
            </a:r>
            <a:r>
              <a:rPr lang="ar-SY" b="1" dirty="0">
                <a:ea typeface="Calibri"/>
                <a:cs typeface="Arial"/>
              </a:rPr>
              <a:t>قلبي يُحِبهُ ويهوى </a:t>
            </a:r>
            <a:r>
              <a:rPr lang="ar-SY" b="1" dirty="0" smtClean="0">
                <a:ea typeface="Calibri"/>
                <a:cs typeface="Arial"/>
              </a:rPr>
              <a:t>شخصهُ</a:t>
            </a:r>
            <a:r>
              <a:rPr lang="nl-NL" sz="2800" dirty="0" smtClean="0">
                <a:ea typeface="Calibri"/>
                <a:cs typeface="Arial"/>
              </a:rPr>
              <a:t>  </a:t>
            </a:r>
            <a:r>
              <a:rPr lang="ar-SA" b="1" dirty="0" smtClean="0">
                <a:ea typeface="Calibri"/>
                <a:cs typeface="Arial"/>
              </a:rPr>
              <a:t>لاليسَ </a:t>
            </a:r>
            <a:r>
              <a:rPr lang="ar-SA" b="1" dirty="0">
                <a:ea typeface="Calibri"/>
                <a:cs typeface="Arial"/>
              </a:rPr>
              <a:t>مثله قد فاقَ مجدهُ</a:t>
            </a:r>
            <a:r>
              <a:rPr lang="nl-NL" sz="2800" dirty="0">
                <a:ea typeface="Calibri"/>
                <a:cs typeface="Arial"/>
              </a:rPr>
              <a:t/>
            </a:r>
            <a:br>
              <a:rPr lang="nl-NL" sz="2800" dirty="0">
                <a:ea typeface="Calibri"/>
                <a:cs typeface="Arial"/>
              </a:rPr>
            </a:br>
            <a:r>
              <a:rPr lang="nl-NL" b="1" dirty="0">
                <a:ea typeface="Calibri"/>
                <a:cs typeface="Arial"/>
              </a:rPr>
              <a:t>La </a:t>
            </a:r>
            <a:r>
              <a:rPr lang="nl-NL" b="1" dirty="0" err="1">
                <a:ea typeface="Calibri"/>
                <a:cs typeface="Arial"/>
              </a:rPr>
              <a:t>leisa</a:t>
            </a:r>
            <a:r>
              <a:rPr lang="nl-NL" b="1" dirty="0">
                <a:ea typeface="Calibri"/>
                <a:cs typeface="Arial"/>
              </a:rPr>
              <a:t> </a:t>
            </a:r>
            <a:r>
              <a:rPr lang="nl-NL" b="1" dirty="0" err="1">
                <a:ea typeface="Calibri"/>
                <a:cs typeface="Arial"/>
              </a:rPr>
              <a:t>mi</a:t>
            </a:r>
            <a:r>
              <a:rPr lang="nl-NL" b="1" i="1" dirty="0" err="1">
                <a:ea typeface="Calibri"/>
                <a:cs typeface="Arial"/>
              </a:rPr>
              <a:t>th</a:t>
            </a:r>
            <a:r>
              <a:rPr lang="nl-NL" b="1" dirty="0" err="1">
                <a:ea typeface="Calibri"/>
                <a:cs typeface="Arial"/>
              </a:rPr>
              <a:t>loehoe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qad</a:t>
            </a:r>
            <a:r>
              <a:rPr lang="nl-NL" b="1" dirty="0" smtClean="0">
                <a:ea typeface="Calibri"/>
                <a:cs typeface="Arial"/>
              </a:rPr>
              <a:t> </a:t>
            </a:r>
            <a:r>
              <a:rPr lang="nl-NL" b="1" dirty="0" err="1">
                <a:ea typeface="Calibri"/>
                <a:cs typeface="Arial"/>
              </a:rPr>
              <a:t>faqa</a:t>
            </a:r>
            <a:r>
              <a:rPr lang="nl-NL" b="1" dirty="0">
                <a:ea typeface="Calibri"/>
                <a:cs typeface="Arial"/>
              </a:rPr>
              <a:t> </a:t>
            </a:r>
            <a:r>
              <a:rPr lang="nl-NL" b="1" dirty="0" err="1">
                <a:ea typeface="Calibri"/>
                <a:cs typeface="Arial"/>
              </a:rPr>
              <a:t>madjdoehoe</a:t>
            </a:r>
            <a:r>
              <a:rPr lang="ar-SA" b="1" dirty="0">
                <a:ea typeface="Calibri"/>
                <a:cs typeface="Arial"/>
              </a:rPr>
              <a:t/>
            </a:r>
            <a:br>
              <a:rPr lang="ar-SA" b="1" dirty="0">
                <a:ea typeface="Calibri"/>
                <a:cs typeface="Arial"/>
              </a:rPr>
            </a:br>
            <a:r>
              <a:rPr lang="nl-NL" b="1" dirty="0" smtClean="0">
                <a:ea typeface="Calibri"/>
                <a:cs typeface="Arial"/>
              </a:rPr>
              <a:t> </a:t>
            </a:r>
            <a:r>
              <a:rPr lang="nl-NL" b="1" dirty="0" err="1" smtClean="0">
                <a:ea typeface="Calibri"/>
                <a:cs typeface="Arial"/>
              </a:rPr>
              <a:t>Qalbi</a:t>
            </a:r>
            <a:r>
              <a:rPr lang="nl-NL" b="1" dirty="0" smtClean="0">
                <a:ea typeface="Calibri"/>
                <a:cs typeface="Arial"/>
              </a:rPr>
              <a:t> </a:t>
            </a:r>
            <a:r>
              <a:rPr lang="nl-NL" b="1" dirty="0" err="1">
                <a:ea typeface="Calibri"/>
                <a:cs typeface="Arial"/>
              </a:rPr>
              <a:t>joehoeboehoe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wa</a:t>
            </a:r>
            <a:r>
              <a:rPr lang="nl-NL" b="1" dirty="0" smtClean="0">
                <a:ea typeface="Calibri"/>
                <a:cs typeface="Arial"/>
              </a:rPr>
              <a:t> </a:t>
            </a:r>
            <a:r>
              <a:rPr lang="nl-NL" b="1" dirty="0" err="1">
                <a:ea typeface="Calibri"/>
                <a:cs typeface="Arial"/>
              </a:rPr>
              <a:t>jahwa</a:t>
            </a:r>
            <a:r>
              <a:rPr lang="nl-NL" b="1" dirty="0">
                <a:ea typeface="Calibri"/>
                <a:cs typeface="Arial"/>
              </a:rPr>
              <a:t> </a:t>
            </a:r>
            <a:r>
              <a:rPr lang="nl-NL" b="1" i="1" dirty="0" err="1" smtClean="0">
                <a:ea typeface="Calibri"/>
                <a:cs typeface="Arial"/>
              </a:rPr>
              <a:t>sh</a:t>
            </a:r>
            <a:r>
              <a:rPr lang="nl-NL" b="1" dirty="0" err="1" smtClean="0">
                <a:ea typeface="Calibri"/>
                <a:cs typeface="Arial"/>
              </a:rPr>
              <a:t>agsoehoe</a:t>
            </a:r>
            <a:r>
              <a:rPr lang="nl-NL" b="1" dirty="0" smtClean="0">
                <a:ea typeface="Calibri"/>
                <a:cs typeface="Arial"/>
              </a:rPr>
              <a:t> 2x</a:t>
            </a:r>
            <a:r>
              <a:rPr lang="nl-NL" sz="2800" dirty="0">
                <a:ea typeface="Calibri"/>
                <a:cs typeface="Arial"/>
              </a:rPr>
              <a:t/>
            </a:r>
            <a:br>
              <a:rPr lang="nl-NL" sz="2800" dirty="0">
                <a:ea typeface="Calibri"/>
                <a:cs typeface="Arial"/>
              </a:rPr>
            </a:br>
            <a:r>
              <a:rPr lang="nl-NL" sz="2700" b="1" i="1" dirty="0">
                <a:ea typeface="Calibri"/>
                <a:cs typeface="Arial"/>
              </a:rPr>
              <a:t>Nee er is niemand als </a:t>
            </a:r>
            <a:r>
              <a:rPr lang="nl-NL" sz="2700" b="1" i="1" dirty="0" smtClean="0">
                <a:ea typeface="Calibri"/>
                <a:cs typeface="Arial"/>
              </a:rPr>
              <a:t>Hij. </a:t>
            </a:r>
            <a:r>
              <a:rPr lang="nl-NL" sz="2700" b="1" i="1" dirty="0">
                <a:ea typeface="Calibri"/>
                <a:cs typeface="Arial"/>
              </a:rPr>
              <a:t>Zijn heerlijkheid is </a:t>
            </a:r>
            <a:r>
              <a:rPr lang="nl-NL" sz="2700" b="1" i="1" dirty="0"/>
              <a:t>onovertroffen,</a:t>
            </a:r>
            <a:r>
              <a:rPr lang="nl-NL" sz="2700" b="1" i="1" dirty="0" smtClean="0">
                <a:ea typeface="Calibri"/>
                <a:cs typeface="Arial"/>
              </a:rPr>
              <a:t> </a:t>
            </a:r>
            <a:r>
              <a:rPr lang="nl-NL" sz="2700" b="1" i="1" dirty="0">
                <a:ea typeface="Calibri"/>
                <a:cs typeface="Arial"/>
              </a:rPr>
              <a:t>mijn hart houdt van Hem.</a:t>
            </a:r>
            <a:endParaRPr lang="nl-NL" sz="2700" i="1" dirty="0">
              <a:ea typeface="Calibri"/>
              <a:cs typeface="Arial"/>
            </a:endParaRPr>
          </a:p>
        </p:txBody>
      </p:sp>
    </p:spTree>
    <p:extLst>
      <p:ext uri="{BB962C8B-B14F-4D97-AF65-F5344CB8AC3E}">
        <p14:creationId xmlns:p14="http://schemas.microsoft.com/office/powerpoint/2010/main" val="4275504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085184"/>
          </a:xfrm>
        </p:spPr>
        <p:txBody>
          <a:bodyPr>
            <a:normAutofit fontScale="90000"/>
          </a:bodyPr>
          <a:lstStyle/>
          <a:p>
            <a:pPr>
              <a:lnSpc>
                <a:spcPct val="115000"/>
              </a:lnSpc>
              <a:spcAft>
                <a:spcPts val="1000"/>
              </a:spcAft>
            </a:pPr>
            <a:r>
              <a:rPr lang="ar-SA" b="1" dirty="0">
                <a:ea typeface="Calibri"/>
                <a:cs typeface="Arial"/>
              </a:rPr>
              <a:t>هل ليسوعَ من مثيل يبقى لنا صديق</a:t>
            </a:r>
            <a:r>
              <a:rPr lang="nl-NL" b="1" dirty="0">
                <a:ea typeface="Calibri"/>
                <a:cs typeface="Arial"/>
              </a:rPr>
              <a:t> -4</a:t>
            </a:r>
            <a:r>
              <a:rPr lang="nl-NL" sz="2800" dirty="0">
                <a:ea typeface="Calibri"/>
                <a:cs typeface="Arial"/>
              </a:rPr>
              <a:t/>
            </a:r>
            <a:br>
              <a:rPr lang="nl-NL" sz="2800" dirty="0">
                <a:ea typeface="Calibri"/>
                <a:cs typeface="Arial"/>
              </a:rPr>
            </a:br>
            <a:r>
              <a:rPr lang="nl-NL" b="1" dirty="0" smtClean="0">
                <a:effectLst/>
                <a:latin typeface="Arial"/>
                <a:ea typeface="Calibri"/>
                <a:cs typeface="Arial"/>
              </a:rPr>
              <a:t> </a:t>
            </a:r>
            <a:r>
              <a:rPr lang="nl-NL" b="1" dirty="0">
                <a:ea typeface="Calibri"/>
                <a:cs typeface="Arial"/>
              </a:rPr>
              <a:t>Hal li </a:t>
            </a:r>
            <a:r>
              <a:rPr lang="nl-NL" b="1" dirty="0" err="1" smtClean="0">
                <a:ea typeface="Calibri"/>
                <a:cs typeface="Arial"/>
              </a:rPr>
              <a:t>jasoea</a:t>
            </a:r>
            <a:r>
              <a:rPr lang="nl-NL" b="1" dirty="0" smtClean="0">
                <a:ea typeface="Calibri"/>
                <a:cs typeface="Arial"/>
              </a:rPr>
              <a:t> </a:t>
            </a:r>
            <a:r>
              <a:rPr lang="nl-NL" b="1" dirty="0">
                <a:ea typeface="Calibri"/>
                <a:cs typeface="Arial"/>
              </a:rPr>
              <a:t>min </a:t>
            </a:r>
            <a:r>
              <a:rPr lang="nl-NL" b="1" dirty="0" err="1">
                <a:ea typeface="Calibri"/>
                <a:cs typeface="Arial"/>
              </a:rPr>
              <a:t>mathiel</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jabqa</a:t>
            </a:r>
            <a:r>
              <a:rPr lang="nl-NL" b="1" dirty="0" smtClean="0">
                <a:ea typeface="Calibri"/>
                <a:cs typeface="Arial"/>
              </a:rPr>
              <a:t> </a:t>
            </a:r>
            <a:r>
              <a:rPr lang="nl-NL" b="1" dirty="0" err="1">
                <a:ea typeface="Calibri"/>
                <a:cs typeface="Arial"/>
              </a:rPr>
              <a:t>lana</a:t>
            </a:r>
            <a:r>
              <a:rPr lang="nl-NL" b="1" dirty="0">
                <a:ea typeface="Calibri"/>
                <a:cs typeface="Arial"/>
              </a:rPr>
              <a:t> </a:t>
            </a:r>
            <a:r>
              <a:rPr lang="nl-NL" b="1" dirty="0" err="1">
                <a:ea typeface="Calibri"/>
                <a:cs typeface="Arial"/>
              </a:rPr>
              <a:t>sadieq</a:t>
            </a:r>
            <a:r>
              <a:rPr lang="ar-SA" b="1" dirty="0">
                <a:ea typeface="Calibri"/>
                <a:cs typeface="Arial"/>
              </a:rPr>
              <a:t/>
            </a:r>
            <a:br>
              <a:rPr lang="ar-SA" b="1" dirty="0">
                <a:ea typeface="Calibri"/>
                <a:cs typeface="Arial"/>
              </a:rPr>
            </a:br>
            <a:r>
              <a:rPr lang="ar-SA" b="1" dirty="0">
                <a:ea typeface="Calibri"/>
                <a:cs typeface="Arial"/>
              </a:rPr>
              <a:t>يُهدي يُعزي كُلَ حين مادُمنا في الطريق</a:t>
            </a:r>
            <a:r>
              <a:rPr lang="nl-NL" sz="2800" dirty="0">
                <a:ea typeface="Calibri"/>
                <a:cs typeface="Arial"/>
              </a:rPr>
              <a:t/>
            </a:r>
            <a:br>
              <a:rPr lang="nl-NL" sz="2800" dirty="0">
                <a:ea typeface="Calibri"/>
                <a:cs typeface="Arial"/>
              </a:rPr>
            </a:br>
            <a:r>
              <a:rPr lang="nl-NL" b="1" dirty="0" err="1">
                <a:ea typeface="Calibri"/>
                <a:cs typeface="Arial"/>
              </a:rPr>
              <a:t>Joehdi</a:t>
            </a:r>
            <a:r>
              <a:rPr lang="nl-NL" b="1" dirty="0">
                <a:ea typeface="Calibri"/>
                <a:cs typeface="Arial"/>
              </a:rPr>
              <a:t> joe-</a:t>
            </a:r>
            <a:r>
              <a:rPr lang="nl-NL" b="1" dirty="0" err="1">
                <a:ea typeface="Calibri"/>
                <a:cs typeface="Arial"/>
              </a:rPr>
              <a:t>azzi</a:t>
            </a:r>
            <a:r>
              <a:rPr lang="nl-NL" b="1" dirty="0">
                <a:ea typeface="Calibri"/>
                <a:cs typeface="Arial"/>
              </a:rPr>
              <a:t> </a:t>
            </a:r>
            <a:r>
              <a:rPr lang="nl-NL" b="1" dirty="0" err="1">
                <a:ea typeface="Calibri"/>
                <a:cs typeface="Arial"/>
              </a:rPr>
              <a:t>koella</a:t>
            </a:r>
            <a:r>
              <a:rPr lang="nl-NL" b="1" dirty="0">
                <a:ea typeface="Calibri"/>
                <a:cs typeface="Arial"/>
              </a:rPr>
              <a:t> </a:t>
            </a:r>
            <a:r>
              <a:rPr lang="nl-NL" b="1" dirty="0" err="1">
                <a:ea typeface="Calibri"/>
                <a:cs typeface="Arial"/>
              </a:rPr>
              <a:t>hien</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smtClean="0">
                <a:ea typeface="Calibri"/>
                <a:cs typeface="Arial"/>
              </a:rPr>
              <a:t>ma </a:t>
            </a:r>
            <a:r>
              <a:rPr lang="nl-NL" b="1" dirty="0" err="1">
                <a:ea typeface="Calibri"/>
                <a:cs typeface="Arial"/>
              </a:rPr>
              <a:t>doemna</a:t>
            </a:r>
            <a:r>
              <a:rPr lang="nl-NL" b="1" dirty="0">
                <a:ea typeface="Calibri"/>
                <a:cs typeface="Arial"/>
              </a:rPr>
              <a:t> </a:t>
            </a:r>
            <a:r>
              <a:rPr lang="nl-NL" b="1" dirty="0" err="1">
                <a:ea typeface="Calibri"/>
                <a:cs typeface="Arial"/>
              </a:rPr>
              <a:t>fittarieq</a:t>
            </a:r>
            <a:r>
              <a:rPr lang="nl-NL" sz="2800" dirty="0">
                <a:ea typeface="Calibri"/>
                <a:cs typeface="Arial"/>
              </a:rPr>
              <a:t/>
            </a:r>
            <a:br>
              <a:rPr lang="nl-NL" sz="2800" dirty="0">
                <a:ea typeface="Calibri"/>
                <a:cs typeface="Arial"/>
              </a:rPr>
            </a:br>
            <a:r>
              <a:rPr lang="nl-NL" sz="2700" b="1" i="1" dirty="0" smtClean="0">
                <a:ea typeface="Calibri"/>
                <a:cs typeface="Arial"/>
              </a:rPr>
              <a:t>Is </a:t>
            </a:r>
            <a:r>
              <a:rPr lang="nl-NL" sz="2700" b="1" i="1" dirty="0">
                <a:ea typeface="Calibri"/>
                <a:cs typeface="Arial"/>
              </a:rPr>
              <a:t>er iemand als Jezus die een vriend voor ons </a:t>
            </a:r>
            <a:r>
              <a:rPr lang="nl-NL" sz="2700" b="1" i="1" dirty="0" smtClean="0">
                <a:ea typeface="Calibri"/>
                <a:cs typeface="Arial"/>
              </a:rPr>
              <a:t>blijft? </a:t>
            </a:r>
            <a:r>
              <a:rPr lang="nl-NL" sz="2700" b="1" i="1" dirty="0">
                <a:ea typeface="Calibri"/>
                <a:cs typeface="Arial"/>
              </a:rPr>
              <a:t>Hij leidt en vertroost ons altijd onderweg</a:t>
            </a:r>
            <a:r>
              <a:rPr lang="nl-NL" sz="2700" b="1" i="1" dirty="0" smtClean="0">
                <a:ea typeface="Calibri"/>
                <a:cs typeface="Arial"/>
              </a:rPr>
              <a:t>.</a:t>
            </a:r>
            <a:endParaRPr lang="nl-NL" sz="2700" i="1" dirty="0"/>
          </a:p>
        </p:txBody>
      </p:sp>
    </p:spTree>
    <p:extLst>
      <p:ext uri="{BB962C8B-B14F-4D97-AF65-F5344CB8AC3E}">
        <p14:creationId xmlns:p14="http://schemas.microsoft.com/office/powerpoint/2010/main" val="2956802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941168"/>
          </a:xfrm>
        </p:spPr>
        <p:txBody>
          <a:bodyPr>
            <a:normAutofit fontScale="90000"/>
          </a:bodyPr>
          <a:lstStyle/>
          <a:p>
            <a:pPr>
              <a:lnSpc>
                <a:spcPct val="115000"/>
              </a:lnSpc>
              <a:spcAft>
                <a:spcPts val="1000"/>
              </a:spcAft>
            </a:pPr>
            <a:r>
              <a:rPr lang="nl-NL" sz="3100" b="1" dirty="0">
                <a:ea typeface="Calibri"/>
                <a:cs typeface="Arial"/>
              </a:rPr>
              <a:t>refrein</a:t>
            </a:r>
            <a:r>
              <a:rPr lang="nl-NL" sz="2800" dirty="0">
                <a:ea typeface="Calibri"/>
                <a:cs typeface="Arial"/>
              </a:rPr>
              <a:t/>
            </a:r>
            <a:br>
              <a:rPr lang="nl-NL" sz="2800" dirty="0">
                <a:ea typeface="Calibri"/>
                <a:cs typeface="Arial"/>
              </a:rPr>
            </a:br>
            <a:r>
              <a:rPr lang="nl-NL" sz="2800" dirty="0" smtClean="0">
                <a:ea typeface="Calibri"/>
                <a:cs typeface="Arial"/>
              </a:rPr>
              <a:t>    </a:t>
            </a:r>
            <a:r>
              <a:rPr lang="ar-SY" b="1" dirty="0">
                <a:ea typeface="Calibri"/>
                <a:cs typeface="Arial"/>
              </a:rPr>
              <a:t>قلبي يُحِبهُ ويهوى </a:t>
            </a:r>
            <a:r>
              <a:rPr lang="ar-SY" b="1" dirty="0" smtClean="0">
                <a:ea typeface="Calibri"/>
                <a:cs typeface="Arial"/>
              </a:rPr>
              <a:t>شخصهُ</a:t>
            </a:r>
            <a:r>
              <a:rPr lang="nl-NL" sz="2800" dirty="0" smtClean="0">
                <a:ea typeface="Calibri"/>
                <a:cs typeface="Arial"/>
              </a:rPr>
              <a:t>  </a:t>
            </a:r>
            <a:r>
              <a:rPr lang="ar-SA" b="1" dirty="0" smtClean="0">
                <a:ea typeface="Calibri"/>
                <a:cs typeface="Arial"/>
              </a:rPr>
              <a:t>لاليسَ </a:t>
            </a:r>
            <a:r>
              <a:rPr lang="ar-SA" b="1" dirty="0">
                <a:ea typeface="Calibri"/>
                <a:cs typeface="Arial"/>
              </a:rPr>
              <a:t>مثله قد فاقَ مجدهُ</a:t>
            </a:r>
            <a:r>
              <a:rPr lang="nl-NL" sz="2800" dirty="0">
                <a:ea typeface="Calibri"/>
                <a:cs typeface="Arial"/>
              </a:rPr>
              <a:t/>
            </a:r>
            <a:br>
              <a:rPr lang="nl-NL" sz="2800" dirty="0">
                <a:ea typeface="Calibri"/>
                <a:cs typeface="Arial"/>
              </a:rPr>
            </a:br>
            <a:r>
              <a:rPr lang="nl-NL" b="1" dirty="0">
                <a:ea typeface="Calibri"/>
                <a:cs typeface="Arial"/>
              </a:rPr>
              <a:t>La </a:t>
            </a:r>
            <a:r>
              <a:rPr lang="nl-NL" b="1" dirty="0" err="1">
                <a:ea typeface="Calibri"/>
                <a:cs typeface="Arial"/>
              </a:rPr>
              <a:t>leisa</a:t>
            </a:r>
            <a:r>
              <a:rPr lang="nl-NL" b="1" dirty="0">
                <a:ea typeface="Calibri"/>
                <a:cs typeface="Arial"/>
              </a:rPr>
              <a:t> </a:t>
            </a:r>
            <a:r>
              <a:rPr lang="nl-NL" b="1" dirty="0" err="1">
                <a:ea typeface="Calibri"/>
                <a:cs typeface="Arial"/>
              </a:rPr>
              <a:t>mi</a:t>
            </a:r>
            <a:r>
              <a:rPr lang="nl-NL" b="1" i="1" dirty="0" err="1">
                <a:ea typeface="Calibri"/>
                <a:cs typeface="Arial"/>
              </a:rPr>
              <a:t>th</a:t>
            </a:r>
            <a:r>
              <a:rPr lang="nl-NL" b="1" dirty="0" err="1">
                <a:ea typeface="Calibri"/>
                <a:cs typeface="Arial"/>
              </a:rPr>
              <a:t>loehoe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qad</a:t>
            </a:r>
            <a:r>
              <a:rPr lang="nl-NL" b="1" dirty="0" smtClean="0">
                <a:ea typeface="Calibri"/>
                <a:cs typeface="Arial"/>
              </a:rPr>
              <a:t> </a:t>
            </a:r>
            <a:r>
              <a:rPr lang="nl-NL" b="1" dirty="0" err="1">
                <a:ea typeface="Calibri"/>
                <a:cs typeface="Arial"/>
              </a:rPr>
              <a:t>faqa</a:t>
            </a:r>
            <a:r>
              <a:rPr lang="nl-NL" b="1" dirty="0">
                <a:ea typeface="Calibri"/>
                <a:cs typeface="Arial"/>
              </a:rPr>
              <a:t> </a:t>
            </a:r>
            <a:r>
              <a:rPr lang="nl-NL" b="1" dirty="0" err="1">
                <a:ea typeface="Calibri"/>
                <a:cs typeface="Arial"/>
              </a:rPr>
              <a:t>ma</a:t>
            </a:r>
            <a:r>
              <a:rPr lang="nl-NL" b="1" i="1" dirty="0" err="1">
                <a:ea typeface="Calibri"/>
                <a:cs typeface="Arial"/>
              </a:rPr>
              <a:t>dj</a:t>
            </a:r>
            <a:r>
              <a:rPr lang="nl-NL" b="1" dirty="0" err="1">
                <a:ea typeface="Calibri"/>
                <a:cs typeface="Arial"/>
              </a:rPr>
              <a:t>doehoe</a:t>
            </a:r>
            <a:r>
              <a:rPr lang="ar-SA" b="1" dirty="0">
                <a:ea typeface="Calibri"/>
                <a:cs typeface="Arial"/>
              </a:rPr>
              <a:t/>
            </a:r>
            <a:br>
              <a:rPr lang="ar-SA" b="1" dirty="0">
                <a:ea typeface="Calibri"/>
                <a:cs typeface="Arial"/>
              </a:rPr>
            </a:br>
            <a:r>
              <a:rPr lang="nl-NL" b="1" dirty="0" smtClean="0">
                <a:ea typeface="Calibri"/>
                <a:cs typeface="Arial"/>
              </a:rPr>
              <a:t> </a:t>
            </a:r>
            <a:r>
              <a:rPr lang="nl-NL" b="1" dirty="0" err="1" smtClean="0">
                <a:ea typeface="Calibri"/>
                <a:cs typeface="Arial"/>
              </a:rPr>
              <a:t>Qalbi</a:t>
            </a:r>
            <a:r>
              <a:rPr lang="nl-NL" b="1" dirty="0" smtClean="0">
                <a:ea typeface="Calibri"/>
                <a:cs typeface="Arial"/>
              </a:rPr>
              <a:t> </a:t>
            </a:r>
            <a:r>
              <a:rPr lang="nl-NL" b="1" dirty="0" err="1">
                <a:ea typeface="Calibri"/>
                <a:cs typeface="Arial"/>
              </a:rPr>
              <a:t>joehoeboehoe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wa</a:t>
            </a:r>
            <a:r>
              <a:rPr lang="nl-NL" b="1" dirty="0" smtClean="0">
                <a:ea typeface="Calibri"/>
                <a:cs typeface="Arial"/>
              </a:rPr>
              <a:t> </a:t>
            </a:r>
            <a:r>
              <a:rPr lang="nl-NL" b="1" dirty="0" err="1">
                <a:ea typeface="Calibri"/>
                <a:cs typeface="Arial"/>
              </a:rPr>
              <a:t>jahwa</a:t>
            </a:r>
            <a:r>
              <a:rPr lang="nl-NL" b="1" dirty="0">
                <a:ea typeface="Calibri"/>
                <a:cs typeface="Arial"/>
              </a:rPr>
              <a:t> </a:t>
            </a:r>
            <a:r>
              <a:rPr lang="nl-NL" b="1" i="1" dirty="0" err="1" smtClean="0">
                <a:ea typeface="Calibri"/>
                <a:cs typeface="Arial"/>
              </a:rPr>
              <a:t>sh</a:t>
            </a:r>
            <a:r>
              <a:rPr lang="nl-NL" b="1" dirty="0" err="1" smtClean="0">
                <a:ea typeface="Calibri"/>
                <a:cs typeface="Arial"/>
              </a:rPr>
              <a:t>agsoehoe</a:t>
            </a:r>
            <a:r>
              <a:rPr lang="nl-NL" b="1" dirty="0" smtClean="0">
                <a:ea typeface="Calibri"/>
                <a:cs typeface="Arial"/>
              </a:rPr>
              <a:t> 2x</a:t>
            </a:r>
            <a:r>
              <a:rPr lang="nl-NL" sz="2800" dirty="0">
                <a:ea typeface="Calibri"/>
                <a:cs typeface="Arial"/>
              </a:rPr>
              <a:t/>
            </a:r>
            <a:br>
              <a:rPr lang="nl-NL" sz="2800" dirty="0">
                <a:ea typeface="Calibri"/>
                <a:cs typeface="Arial"/>
              </a:rPr>
            </a:br>
            <a:r>
              <a:rPr lang="nl-NL" sz="2700" b="1" i="1" dirty="0">
                <a:ea typeface="Calibri"/>
                <a:cs typeface="Arial"/>
              </a:rPr>
              <a:t>Nee er is niemand als </a:t>
            </a:r>
            <a:r>
              <a:rPr lang="nl-NL" sz="2700" b="1" i="1" dirty="0" smtClean="0">
                <a:ea typeface="Calibri"/>
                <a:cs typeface="Arial"/>
              </a:rPr>
              <a:t>Hij. </a:t>
            </a:r>
            <a:r>
              <a:rPr lang="nl-NL" sz="2700" b="1" i="1" dirty="0">
                <a:ea typeface="Calibri"/>
                <a:cs typeface="Arial"/>
              </a:rPr>
              <a:t>Zijn heerlijkheid is </a:t>
            </a:r>
            <a:r>
              <a:rPr lang="nl-NL" sz="2700" b="1" i="1" dirty="0"/>
              <a:t>onovertroffen,</a:t>
            </a:r>
            <a:r>
              <a:rPr lang="nl-NL" sz="2700" b="1" i="1" dirty="0" smtClean="0">
                <a:ea typeface="Calibri"/>
                <a:cs typeface="Arial"/>
              </a:rPr>
              <a:t> </a:t>
            </a:r>
            <a:r>
              <a:rPr lang="nl-NL" sz="2700" b="1" i="1" dirty="0">
                <a:ea typeface="Calibri"/>
                <a:cs typeface="Arial"/>
              </a:rPr>
              <a:t>mijn hart houdt van Hem.</a:t>
            </a:r>
            <a:endParaRPr lang="nl-NL" sz="2700" i="1" dirty="0">
              <a:ea typeface="Calibri"/>
              <a:cs typeface="Arial"/>
            </a:endParaRPr>
          </a:p>
        </p:txBody>
      </p:sp>
    </p:spTree>
    <p:extLst>
      <p:ext uri="{BB962C8B-B14F-4D97-AF65-F5344CB8AC3E}">
        <p14:creationId xmlns:p14="http://schemas.microsoft.com/office/powerpoint/2010/main" val="427550438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47</Words>
  <Application>Microsoft Office PowerPoint</Application>
  <PresentationFormat>Diavoorstelling (4:3)</PresentationFormat>
  <Paragraphs>9</Paragraphs>
  <Slides>9</Slides>
  <Notes>0</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Kantoorthema</vt:lpstr>
      <vt:lpstr>Lied 168 Hal li jasoe-a min mathiel  هل ليسوعَ من مثيل</vt:lpstr>
      <vt:lpstr>هل ليسوعَ من مثيل في الطُهرِ والجمال -1  Hal li jasoea min mathiel  fit-toehri wadj-djamaal في شخصهِ الفذ الفريد تجسم الكمال Fie shagsihil fethil faried  tadjassamel kamaal Is er iemand als Jezus in reinheid en schoonheid? in zijn unieke persoonlijkheid heeft de volmaaktheid gestalte gekregen.</vt:lpstr>
      <vt:lpstr>refrein     قلبي يُحِبهُ ويهوى شخصهُ  لاليسَ مثله قد فاقَ مجدهُ La leisa mithloehoe  qad faqa madjdoehoe  Qalbi joehoeboehoe  wa jahwa shagsoehoe 2x Nee er is niemand als Hij. Zijn heerlijkheid is onovertroffen, mijn hart houdt van Hem.</vt:lpstr>
      <vt:lpstr>هل ليسوعَ من مثيل في الحُبِ للأشرار -2 Hal li jasoea min mathiel  filhoebi lilashraar  فقد قضى من أجلهم على صليب العار Faqad qada min adjlihem  ala salibel aar Is er iemand als Hij in zijn liefde voor de vijanden? Om hen ging Hij naar het schandelijke kruis.</vt:lpstr>
      <vt:lpstr>refrein     قلبي يُحِبهُ ويهوى شخصهُ  لاليسَ مثله قد فاقَ مجدهُ La leisa mithloehoe  qad faqa madjdoehoe  Qalbi joehoeboehoe  wa jahwa shagsoehoe 2x Nee er is niemand als Hij. Zijn heerlijkheid is onovertroffen, mijn hart houdt van Hem.</vt:lpstr>
      <vt:lpstr>هل ليسوعَ من مثيل من يعتق ألأثيم  -3 Hal li jasoea min mathiel  men joetiqel atiem يُعطيهِ قلبًا طاهِرًا وعِندهُ يقيم Joetihi qalban tahiran wa-indahoe joeqiem Is er iemand als Jezus die de zondaar kan bevrijden en hem een rein hart geeft en bij hem woont?</vt:lpstr>
      <vt:lpstr>refrein     قلبي يُحِبهُ ويهوى شخصهُ  لاليسَ مثله قد فاقَ مجدهُ La leisa mithloehoe  qad faqa madjdoehoe  Qalbi joehoeboehoe  wa jahwa shagsoehoe 2x Nee er is niemand als Hij. Zijn heerlijkheid is onovertroffen, mijn hart houdt van Hem.</vt:lpstr>
      <vt:lpstr>هل ليسوعَ من مثيل يبقى لنا صديق -4  Hal li jasoea min mathiel  jabqa lana sadieq يُهدي يُعزي كُلَ حين مادُمنا في الطريق Joehdi joe-azzi koella hien  ma doemna fittarieq Is er iemand als Jezus die een vriend voor ons blijft? Hij leidt en vertroost ons altijd onderweg.</vt:lpstr>
      <vt:lpstr>refrein     قلبي يُحِبهُ ويهوى شخصهُ  لاليسَ مثله قد فاقَ مجدهُ La leisa mithloehoe  qad faqa madjdoehoe  Qalbi joehoeboehoe  wa jahwa shagsoehoe 2x Nee er is niemand als Hij. Zijn heerlijkheid is onovertroffen, mijn hart houdt van Hem.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168 Hal li jasoe-a min mathiel  هل ليسوعَ من مثيل</dc:title>
  <dc:creator>Gebruiker</dc:creator>
  <cp:lastModifiedBy>Gebruiker</cp:lastModifiedBy>
  <cp:revision>12</cp:revision>
  <dcterms:created xsi:type="dcterms:W3CDTF">2012-11-22T09:57:14Z</dcterms:created>
  <dcterms:modified xsi:type="dcterms:W3CDTF">2015-03-26T14:06:34Z</dcterms:modified>
</cp:coreProperties>
</file>