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59" r:id="rId6"/>
    <p:sldId id="262" r:id="rId7"/>
    <p:sldId id="271" r:id="rId8"/>
    <p:sldId id="267" r:id="rId9"/>
    <p:sldId id="263" r:id="rId10"/>
    <p:sldId id="270" r:id="rId11"/>
    <p:sldId id="268" r:id="rId12"/>
    <p:sldId id="265" r:id="rId13"/>
    <p:sldId id="273" r:id="rId14"/>
    <p:sldId id="269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6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9321-A134-4CC0-B7BD-3196AA672722}" type="datetimeFigureOut">
              <a:rPr lang="nl-NL" smtClean="0"/>
              <a:t>23-8-2016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55C7-6DE3-4439-AF76-66C64B8257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1371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9321-A134-4CC0-B7BD-3196AA672722}" type="datetimeFigureOut">
              <a:rPr lang="nl-NL" smtClean="0"/>
              <a:t>23-8-2016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55C7-6DE3-4439-AF76-66C64B8257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8713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9321-A134-4CC0-B7BD-3196AA672722}" type="datetimeFigureOut">
              <a:rPr lang="nl-NL" smtClean="0"/>
              <a:t>23-8-2016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55C7-6DE3-4439-AF76-66C64B8257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349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9321-A134-4CC0-B7BD-3196AA672722}" type="datetimeFigureOut">
              <a:rPr lang="nl-NL" smtClean="0"/>
              <a:t>23-8-2016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55C7-6DE3-4439-AF76-66C64B8257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2643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9321-A134-4CC0-B7BD-3196AA672722}" type="datetimeFigureOut">
              <a:rPr lang="nl-NL" smtClean="0"/>
              <a:t>23-8-2016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55C7-6DE3-4439-AF76-66C64B8257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1642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9321-A134-4CC0-B7BD-3196AA672722}" type="datetimeFigureOut">
              <a:rPr lang="nl-NL" smtClean="0"/>
              <a:t>23-8-2016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55C7-6DE3-4439-AF76-66C64B8257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3981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9321-A134-4CC0-B7BD-3196AA672722}" type="datetimeFigureOut">
              <a:rPr lang="nl-NL" smtClean="0"/>
              <a:t>23-8-2016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55C7-6DE3-4439-AF76-66C64B8257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3422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9321-A134-4CC0-B7BD-3196AA672722}" type="datetimeFigureOut">
              <a:rPr lang="nl-NL" smtClean="0"/>
              <a:t>23-8-2016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55C7-6DE3-4439-AF76-66C64B8257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6062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9321-A134-4CC0-B7BD-3196AA672722}" type="datetimeFigureOut">
              <a:rPr lang="nl-NL" smtClean="0"/>
              <a:t>23-8-2016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55C7-6DE3-4439-AF76-66C64B8257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208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9321-A134-4CC0-B7BD-3196AA672722}" type="datetimeFigureOut">
              <a:rPr lang="nl-NL" smtClean="0"/>
              <a:t>23-8-2016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55C7-6DE3-4439-AF76-66C64B8257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2593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9321-A134-4CC0-B7BD-3196AA672722}" type="datetimeFigureOut">
              <a:rPr lang="nl-NL" smtClean="0"/>
              <a:t>23-8-2016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55C7-6DE3-4439-AF76-66C64B8257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7588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39321-A134-4CC0-B7BD-3196AA672722}" type="datetimeFigureOut">
              <a:rPr lang="nl-NL" smtClean="0"/>
              <a:t>23-8-2016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A55C7-6DE3-4439-AF76-66C64B8257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1385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4522"/>
          </a:xfrm>
        </p:spPr>
        <p:txBody>
          <a:bodyPr/>
          <a:lstStyle/>
          <a:p>
            <a:r>
              <a:rPr lang="nl-NL" dirty="0" smtClean="0"/>
              <a:t>Lied </a:t>
            </a:r>
            <a:r>
              <a:rPr lang="nl-NL" dirty="0" smtClean="0"/>
              <a:t>71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err="1" smtClean="0"/>
              <a:t>Kallatas</a:t>
            </a:r>
            <a:r>
              <a:rPr lang="ar-SY" dirty="0" smtClean="0"/>
              <a:t>كللت السنة 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40125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4725144"/>
          </a:xfrm>
        </p:spPr>
        <p:txBody>
          <a:bodyPr/>
          <a:lstStyle/>
          <a:p>
            <a:r>
              <a:rPr lang="ar-SA" sz="4000" b="1" dirty="0">
                <a:solidFill>
                  <a:prstClr val="black"/>
                </a:solidFill>
                <a:latin typeface="Arial"/>
                <a:ea typeface="Calibri"/>
                <a:cs typeface="Arial"/>
              </a:rPr>
              <a:t>يا مثبت الجبال بقواك ذا الجلال</a:t>
            </a:r>
            <a:r>
              <a:rPr lang="nl-NL" sz="4000" b="1" dirty="0">
                <a:solidFill>
                  <a:prstClr val="black"/>
                </a:solidFill>
                <a:ea typeface="Calibri"/>
                <a:cs typeface="Arial"/>
              </a:rPr>
              <a:t/>
            </a:r>
            <a:br>
              <a:rPr lang="nl-NL" sz="4000" b="1" dirty="0">
                <a:solidFill>
                  <a:prstClr val="black"/>
                </a:solidFill>
                <a:ea typeface="Calibri"/>
                <a:cs typeface="Arial"/>
              </a:rPr>
            </a:br>
            <a:r>
              <a:rPr lang="nl-NL" sz="4000" b="1" dirty="0">
                <a:solidFill>
                  <a:prstClr val="black"/>
                </a:solidFill>
                <a:latin typeface="Arial"/>
                <a:ea typeface="Calibri"/>
                <a:cs typeface="Arial"/>
              </a:rPr>
              <a:t>Ja </a:t>
            </a:r>
            <a:r>
              <a:rPr lang="nl-NL" sz="4000" b="1" dirty="0" err="1">
                <a:solidFill>
                  <a:prstClr val="black"/>
                </a:solidFill>
                <a:latin typeface="Arial"/>
                <a:ea typeface="Calibri"/>
                <a:cs typeface="Arial"/>
              </a:rPr>
              <a:t>moethabitel</a:t>
            </a:r>
            <a:r>
              <a:rPr lang="nl-NL" sz="4000" b="1" dirty="0">
                <a:solidFill>
                  <a:prstClr val="black"/>
                </a:solidFill>
                <a:latin typeface="Arial"/>
                <a:ea typeface="Calibri"/>
                <a:cs typeface="Arial"/>
              </a:rPr>
              <a:t> dj-</a:t>
            </a:r>
            <a:r>
              <a:rPr lang="nl-NL" sz="4000" b="1" dirty="0" err="1">
                <a:solidFill>
                  <a:prstClr val="black"/>
                </a:solidFill>
                <a:latin typeface="Arial"/>
                <a:ea typeface="Calibri"/>
                <a:cs typeface="Arial"/>
              </a:rPr>
              <a:t>iebaal</a:t>
            </a:r>
            <a:r>
              <a:rPr lang="nl-NL" sz="4000" b="1" dirty="0">
                <a:solidFill>
                  <a:prstClr val="black"/>
                </a:solidFill>
                <a:latin typeface="Arial"/>
                <a:ea typeface="Calibri"/>
                <a:cs typeface="Arial"/>
              </a:rPr>
              <a:t> </a:t>
            </a:r>
            <a:r>
              <a:rPr lang="nl-NL" sz="4000" b="1" dirty="0" smtClean="0">
                <a:solidFill>
                  <a:prstClr val="black"/>
                </a:solidFill>
                <a:latin typeface="Arial"/>
                <a:ea typeface="Calibri"/>
                <a:cs typeface="Arial"/>
              </a:rPr>
              <a:t/>
            </a:r>
            <a:br>
              <a:rPr lang="nl-NL" sz="4000" b="1" dirty="0" smtClean="0">
                <a:solidFill>
                  <a:prstClr val="black"/>
                </a:solidFill>
                <a:latin typeface="Arial"/>
                <a:ea typeface="Calibri"/>
                <a:cs typeface="Arial"/>
              </a:rPr>
            </a:br>
            <a:r>
              <a:rPr lang="nl-NL" sz="4000" b="1" dirty="0" err="1" smtClean="0">
                <a:solidFill>
                  <a:prstClr val="black"/>
                </a:solidFill>
                <a:latin typeface="Arial"/>
                <a:ea typeface="Calibri"/>
                <a:cs typeface="Arial"/>
              </a:rPr>
              <a:t>biqiwaka</a:t>
            </a:r>
            <a:r>
              <a:rPr lang="nl-NL" sz="4000" b="1" dirty="0" smtClean="0">
                <a:solidFill>
                  <a:prstClr val="black"/>
                </a:solidFill>
                <a:latin typeface="Arial"/>
                <a:ea typeface="Calibri"/>
                <a:cs typeface="Arial"/>
              </a:rPr>
              <a:t> </a:t>
            </a:r>
            <a:r>
              <a:rPr lang="nl-NL" sz="4000" b="1" dirty="0">
                <a:solidFill>
                  <a:prstClr val="black"/>
                </a:solidFill>
                <a:latin typeface="Arial"/>
                <a:ea typeface="Calibri"/>
                <a:cs typeface="Arial"/>
              </a:rPr>
              <a:t>zal </a:t>
            </a:r>
            <a:r>
              <a:rPr lang="nl-NL" sz="4000" b="1" dirty="0" err="1">
                <a:solidFill>
                  <a:prstClr val="black"/>
                </a:solidFill>
                <a:latin typeface="Arial"/>
                <a:ea typeface="Calibri"/>
                <a:cs typeface="Arial"/>
              </a:rPr>
              <a:t>djalaal</a:t>
            </a:r>
            <a:r>
              <a:rPr lang="nl-NL" sz="4000" b="1" dirty="0">
                <a:solidFill>
                  <a:prstClr val="black"/>
                </a:solidFill>
                <a:latin typeface="Arial"/>
                <a:ea typeface="Calibri"/>
                <a:cs typeface="Arial"/>
              </a:rPr>
              <a:t/>
            </a:r>
            <a:br>
              <a:rPr lang="nl-NL" sz="4000" b="1" dirty="0">
                <a:solidFill>
                  <a:prstClr val="black"/>
                </a:solidFill>
                <a:latin typeface="Arial"/>
                <a:ea typeface="Calibri"/>
                <a:cs typeface="Arial"/>
              </a:rPr>
            </a:br>
            <a:r>
              <a:rPr lang="ar-SA" sz="4000" b="1" dirty="0">
                <a:solidFill>
                  <a:prstClr val="black"/>
                </a:solidFill>
                <a:latin typeface="Arial"/>
                <a:ea typeface="Calibri"/>
                <a:cs typeface="Arial"/>
              </a:rPr>
              <a:t>يامحقق الامال حينما القلب يخور</a:t>
            </a:r>
            <a:r>
              <a:rPr lang="nl-NL" sz="4000" b="1" dirty="0">
                <a:solidFill>
                  <a:prstClr val="black"/>
                </a:solidFill>
                <a:latin typeface="Arial"/>
                <a:ea typeface="Calibri"/>
                <a:cs typeface="Arial"/>
              </a:rPr>
              <a:t/>
            </a:r>
            <a:br>
              <a:rPr lang="nl-NL" sz="4000" b="1" dirty="0">
                <a:solidFill>
                  <a:prstClr val="black"/>
                </a:solidFill>
                <a:latin typeface="Arial"/>
                <a:ea typeface="Calibri"/>
                <a:cs typeface="Arial"/>
              </a:rPr>
            </a:br>
            <a:r>
              <a:rPr lang="nl-NL" sz="4000" b="1" dirty="0">
                <a:solidFill>
                  <a:prstClr val="black"/>
                </a:solidFill>
                <a:latin typeface="Arial"/>
                <a:ea typeface="Calibri"/>
                <a:cs typeface="Arial"/>
              </a:rPr>
              <a:t>ja </a:t>
            </a:r>
            <a:r>
              <a:rPr lang="nl-NL" sz="4000" b="1" dirty="0" err="1">
                <a:solidFill>
                  <a:prstClr val="black"/>
                </a:solidFill>
                <a:latin typeface="Arial"/>
                <a:ea typeface="Calibri"/>
                <a:cs typeface="Arial"/>
              </a:rPr>
              <a:t>moehaq</a:t>
            </a:r>
            <a:r>
              <a:rPr lang="nl-NL" sz="4000" b="1" dirty="0">
                <a:solidFill>
                  <a:prstClr val="black"/>
                </a:solidFill>
                <a:latin typeface="Arial"/>
                <a:ea typeface="Calibri"/>
                <a:cs typeface="Arial"/>
              </a:rPr>
              <a:t>- </a:t>
            </a:r>
            <a:r>
              <a:rPr lang="nl-NL" sz="4000" b="1" dirty="0" err="1">
                <a:solidFill>
                  <a:prstClr val="black"/>
                </a:solidFill>
                <a:latin typeface="Arial"/>
                <a:ea typeface="Calibri"/>
                <a:cs typeface="Arial"/>
              </a:rPr>
              <a:t>qieqal</a:t>
            </a:r>
            <a:r>
              <a:rPr lang="nl-NL" sz="4000" b="1" dirty="0">
                <a:solidFill>
                  <a:prstClr val="black"/>
                </a:solidFill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>
                <a:solidFill>
                  <a:prstClr val="black"/>
                </a:solidFill>
                <a:latin typeface="Arial"/>
                <a:ea typeface="Calibri"/>
                <a:cs typeface="Arial"/>
              </a:rPr>
              <a:t>amaal</a:t>
            </a:r>
            <a:r>
              <a:rPr lang="nl-NL" sz="4000" b="1" dirty="0">
                <a:solidFill>
                  <a:prstClr val="black"/>
                </a:solidFill>
                <a:latin typeface="Arial"/>
                <a:ea typeface="Calibri"/>
                <a:cs typeface="Arial"/>
              </a:rPr>
              <a:t> </a:t>
            </a:r>
            <a:r>
              <a:rPr lang="nl-NL" sz="4000" b="1" dirty="0" smtClean="0">
                <a:solidFill>
                  <a:prstClr val="black"/>
                </a:solidFill>
                <a:latin typeface="Arial"/>
                <a:ea typeface="Calibri"/>
                <a:cs typeface="Arial"/>
              </a:rPr>
              <a:t/>
            </a:r>
            <a:br>
              <a:rPr lang="nl-NL" sz="4000" b="1" dirty="0" smtClean="0">
                <a:solidFill>
                  <a:prstClr val="black"/>
                </a:solidFill>
                <a:latin typeface="Arial"/>
                <a:ea typeface="Calibri"/>
                <a:cs typeface="Arial"/>
              </a:rPr>
            </a:br>
            <a:r>
              <a:rPr lang="nl-NL" sz="4000" b="1" dirty="0" err="1" smtClean="0">
                <a:solidFill>
                  <a:prstClr val="black"/>
                </a:solidFill>
                <a:latin typeface="Arial"/>
                <a:ea typeface="Calibri"/>
                <a:cs typeface="Arial"/>
              </a:rPr>
              <a:t>hienamal</a:t>
            </a:r>
            <a:r>
              <a:rPr lang="nl-NL" sz="4000" b="1" dirty="0" smtClean="0">
                <a:solidFill>
                  <a:prstClr val="black"/>
                </a:solidFill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>
                <a:solidFill>
                  <a:prstClr val="black"/>
                </a:solidFill>
                <a:latin typeface="Arial"/>
                <a:ea typeface="Calibri"/>
                <a:cs typeface="Arial"/>
              </a:rPr>
              <a:t>qalboe</a:t>
            </a:r>
            <a:r>
              <a:rPr lang="nl-NL" sz="4000" b="1" dirty="0">
                <a:solidFill>
                  <a:prstClr val="black"/>
                </a:solidFill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>
                <a:solidFill>
                  <a:prstClr val="black"/>
                </a:solidFill>
                <a:latin typeface="Arial"/>
                <a:ea typeface="Calibri"/>
                <a:cs typeface="Arial"/>
              </a:rPr>
              <a:t>jachoer</a:t>
            </a:r>
            <a:r>
              <a:rPr lang="nl-NL" sz="4000" dirty="0">
                <a:solidFill>
                  <a:prstClr val="black"/>
                </a:solidFill>
                <a:ea typeface="Calibri"/>
                <a:cs typeface="Arial"/>
              </a:rPr>
              <a:t/>
            </a:r>
            <a:br>
              <a:rPr lang="nl-NL" sz="4000" dirty="0">
                <a:solidFill>
                  <a:prstClr val="black"/>
                </a:solidFill>
                <a:ea typeface="Calibri"/>
                <a:cs typeface="Arial"/>
              </a:rPr>
            </a:br>
            <a:r>
              <a:rPr lang="nl-NL" sz="2400" i="1" dirty="0" smtClean="0">
                <a:solidFill>
                  <a:prstClr val="black"/>
                </a:solidFill>
                <a:latin typeface="Arial"/>
                <a:ea typeface="Calibri"/>
              </a:rPr>
              <a:t>De </a:t>
            </a:r>
            <a:r>
              <a:rPr lang="nl-NL" sz="2400" i="1" dirty="0">
                <a:solidFill>
                  <a:prstClr val="black"/>
                </a:solidFill>
                <a:latin typeface="Arial"/>
                <a:ea typeface="Calibri"/>
              </a:rPr>
              <a:t>bergen worden gegrondvest door Uw kracht, de wensen vervuld als het hart in de schoenen zinkt.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82841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43543"/>
            <a:ext cx="9144000" cy="5517232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sz="3100" b="1" dirty="0" smtClean="0">
                <a:effectLst/>
                <a:latin typeface="Arial"/>
                <a:ea typeface="Calibri"/>
                <a:cs typeface="Arial"/>
              </a:rPr>
              <a:t>refrein</a:t>
            </a:r>
            <a:r>
              <a:rPr lang="nl-NL" dirty="0">
                <a:ea typeface="Calibri"/>
                <a:cs typeface="Arial"/>
              </a:rPr>
              <a:t/>
            </a:r>
            <a:br>
              <a:rPr lang="nl-NL" dirty="0">
                <a:ea typeface="Calibri"/>
                <a:cs typeface="Arial"/>
              </a:rPr>
            </a:br>
            <a:r>
              <a:rPr lang="ar-SA" b="1" dirty="0">
                <a:ea typeface="Calibri"/>
                <a:cs typeface="Arial"/>
              </a:rPr>
              <a:t>كللت السنة بجودك واثارك تقطر دسما</a:t>
            </a:r>
            <a:r>
              <a:rPr lang="nl-NL" dirty="0">
                <a:ea typeface="Calibri"/>
                <a:cs typeface="Arial"/>
              </a:rPr>
              <a:t/>
            </a:r>
            <a:br>
              <a:rPr lang="nl-NL" dirty="0">
                <a:ea typeface="Calibri"/>
                <a:cs typeface="Arial"/>
              </a:rPr>
            </a:b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Kallaltas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sanata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bidjoedika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br>
              <a:rPr lang="nl-NL" sz="4000" b="1" dirty="0" smtClean="0">
                <a:effectLst/>
                <a:latin typeface="Arial"/>
                <a:ea typeface="Calibri"/>
                <a:cs typeface="Arial"/>
              </a:rPr>
            </a:b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wa-atharoeka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taqtoeroe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dasaman</a:t>
            </a:r>
            <a:r>
              <a:rPr lang="nl-NL" b="1" dirty="0" smtClean="0">
                <a:effectLst/>
                <a:latin typeface="Arial"/>
                <a:ea typeface="Calibri"/>
                <a:cs typeface="Arial"/>
              </a:rPr>
              <a:t/>
            </a:r>
            <a:br>
              <a:rPr lang="nl-NL" b="1" dirty="0" smtClean="0">
                <a:effectLst/>
                <a:latin typeface="Arial"/>
                <a:ea typeface="Calibri"/>
                <a:cs typeface="Arial"/>
              </a:rPr>
            </a:br>
            <a:r>
              <a:rPr lang="ar-SA" b="1" dirty="0" smtClean="0">
                <a:effectLst/>
                <a:latin typeface="Arial"/>
                <a:ea typeface="Calibri"/>
                <a:cs typeface="Arial"/>
              </a:rPr>
              <a:t>كل القلب يشيد حمدك وتهلل نفسي ترنما</a:t>
            </a:r>
            <a:r>
              <a:rPr lang="nl-NL" b="1" dirty="0" smtClean="0">
                <a:effectLst/>
                <a:latin typeface="Arial"/>
                <a:ea typeface="Calibri"/>
                <a:cs typeface="Arial"/>
              </a:rPr>
              <a:t/>
            </a:r>
            <a:br>
              <a:rPr lang="nl-NL" b="1" dirty="0" smtClean="0">
                <a:effectLst/>
                <a:latin typeface="Arial"/>
                <a:ea typeface="Calibri"/>
                <a:cs typeface="Arial"/>
              </a:rPr>
            </a:b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koelloel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qalbi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joeshidoe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chamdaka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watoehallieloe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nafsie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tarannoeman</a:t>
            </a:r>
            <a:r>
              <a:rPr lang="nl-NL" dirty="0">
                <a:ea typeface="Calibri"/>
                <a:cs typeface="Arial"/>
              </a:rPr>
              <a:t/>
            </a:r>
            <a:br>
              <a:rPr lang="nl-NL" dirty="0">
                <a:ea typeface="Calibri"/>
                <a:cs typeface="Arial"/>
              </a:rPr>
            </a:br>
            <a:r>
              <a:rPr lang="nl-NL" sz="2700" b="1" i="1" dirty="0" smtClean="0">
                <a:effectLst/>
                <a:latin typeface="Arial"/>
                <a:ea typeface="Calibri"/>
              </a:rPr>
              <a:t>U kroont het jaar met uw goede gaven, waar uw voeten gaan, druipt het van overvloed,. Het hele hart zingt uw lof en mijn ziel juicht gezangen </a:t>
            </a:r>
            <a:endParaRPr lang="nl-NL" sz="2700" b="1" dirty="0"/>
          </a:p>
        </p:txBody>
      </p:sp>
    </p:spTree>
    <p:extLst>
      <p:ext uri="{BB962C8B-B14F-4D97-AF65-F5344CB8AC3E}">
        <p14:creationId xmlns:p14="http://schemas.microsoft.com/office/powerpoint/2010/main" val="1693400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0"/>
            <a:ext cx="8820472" cy="530120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4000" b="1" dirty="0">
                <a:ea typeface="Calibri"/>
                <a:cs typeface="Arial"/>
              </a:rPr>
              <a:t>تقطر المراعي من والاكام تفرحن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-4</a:t>
            </a:r>
            <a:r>
              <a:rPr lang="nl-NL" sz="4000" b="1" dirty="0">
                <a:ea typeface="Calibri"/>
                <a:cs typeface="Arial"/>
              </a:rPr>
              <a:t/>
            </a:r>
            <a:br>
              <a:rPr lang="nl-NL" sz="4000" b="1" dirty="0">
                <a:ea typeface="Calibri"/>
                <a:cs typeface="Arial"/>
              </a:rPr>
            </a:b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Taqtiroel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maraie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man </a:t>
            </a:r>
            <a:br>
              <a:rPr lang="nl-NL" sz="4000" b="1" dirty="0" smtClean="0">
                <a:effectLst/>
                <a:latin typeface="Arial"/>
                <a:ea typeface="Calibri"/>
                <a:cs typeface="Arial"/>
              </a:rPr>
            </a:b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wal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akamoe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tafrahan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/>
            </a:r>
            <a:br>
              <a:rPr lang="nl-NL" sz="4000" b="1" dirty="0" smtClean="0">
                <a:effectLst/>
                <a:latin typeface="Arial"/>
                <a:ea typeface="Calibri"/>
                <a:cs typeface="Arial"/>
              </a:rPr>
            </a:br>
            <a:r>
              <a:rPr lang="ar-SA" sz="4000" b="1" dirty="0" smtClean="0">
                <a:effectLst/>
                <a:latin typeface="Arial"/>
                <a:ea typeface="Calibri"/>
                <a:cs typeface="Arial"/>
              </a:rPr>
              <a:t>والمروج تكتسي خيرك وتهتفن</a:t>
            </a:r>
            <a:r>
              <a:rPr lang="nl-NL" sz="4000" b="1" dirty="0">
                <a:ea typeface="Calibri"/>
                <a:cs typeface="Arial"/>
              </a:rPr>
              <a:t/>
            </a:r>
            <a:br>
              <a:rPr lang="nl-NL" sz="4000" b="1" dirty="0">
                <a:ea typeface="Calibri"/>
                <a:cs typeface="Arial"/>
              </a:rPr>
            </a:b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Walmoeroedjoe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taktasie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br>
              <a:rPr lang="nl-NL" sz="4000" b="1" dirty="0" smtClean="0">
                <a:effectLst/>
                <a:latin typeface="Arial"/>
                <a:ea typeface="Calibri"/>
                <a:cs typeface="Arial"/>
              </a:rPr>
            </a:b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gairake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wa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tahtifan</a:t>
            </a:r>
            <a:r>
              <a:rPr lang="nl-NL" sz="3600" b="1" dirty="0" smtClean="0">
                <a:effectLst/>
                <a:latin typeface="Arial"/>
                <a:ea typeface="Calibri"/>
                <a:cs typeface="Arial"/>
              </a:rPr>
              <a:t/>
            </a:r>
            <a:br>
              <a:rPr lang="nl-NL" sz="3600" b="1" dirty="0" smtClean="0">
                <a:effectLst/>
                <a:latin typeface="Arial"/>
                <a:ea typeface="Calibri"/>
                <a:cs typeface="Arial"/>
              </a:rPr>
            </a:br>
            <a:r>
              <a:rPr lang="nl-NL" sz="2400" b="1" i="1" dirty="0">
                <a:solidFill>
                  <a:prstClr val="black"/>
                </a:solidFill>
                <a:latin typeface="Arial"/>
                <a:ea typeface="Calibri"/>
                <a:cs typeface="Arial"/>
              </a:rPr>
              <a:t>de velden in de steppe druipen, de heuvels omgorden zich met gejubel,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81858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01208"/>
          </a:xfrm>
        </p:spPr>
        <p:txBody>
          <a:bodyPr>
            <a:normAutofit/>
          </a:bodyPr>
          <a:lstStyle/>
          <a:p>
            <a:r>
              <a:rPr lang="ar-SA" sz="4000" b="1" dirty="0">
                <a:solidFill>
                  <a:prstClr val="black"/>
                </a:solidFill>
                <a:latin typeface="Arial"/>
                <a:ea typeface="Calibri"/>
                <a:cs typeface="Arial"/>
              </a:rPr>
              <a:t>تخضع الشعوب لك ايها الرب الملك</a:t>
            </a:r>
            <a:r>
              <a:rPr lang="nl-NL" sz="4000" b="1" dirty="0">
                <a:solidFill>
                  <a:prstClr val="black"/>
                </a:solidFill>
                <a:ea typeface="Calibri"/>
                <a:cs typeface="Arial"/>
              </a:rPr>
              <a:t/>
            </a:r>
            <a:br>
              <a:rPr lang="nl-NL" sz="4000" b="1" dirty="0">
                <a:solidFill>
                  <a:prstClr val="black"/>
                </a:solidFill>
                <a:ea typeface="Calibri"/>
                <a:cs typeface="Arial"/>
              </a:rPr>
            </a:br>
            <a:r>
              <a:rPr lang="nl-NL" sz="4000" b="1" dirty="0" err="1">
                <a:solidFill>
                  <a:prstClr val="black"/>
                </a:solidFill>
                <a:latin typeface="Arial"/>
                <a:ea typeface="Calibri"/>
                <a:cs typeface="Arial"/>
              </a:rPr>
              <a:t>Tagda-oesh</a:t>
            </a:r>
            <a:r>
              <a:rPr lang="nl-NL" sz="4000" b="1" dirty="0">
                <a:solidFill>
                  <a:prstClr val="black"/>
                </a:solidFill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>
                <a:solidFill>
                  <a:prstClr val="black"/>
                </a:solidFill>
                <a:latin typeface="Arial"/>
                <a:ea typeface="Calibri"/>
                <a:cs typeface="Arial"/>
              </a:rPr>
              <a:t>shoe-oeboe</a:t>
            </a:r>
            <a:r>
              <a:rPr lang="nl-NL" sz="4000" b="1" dirty="0">
                <a:solidFill>
                  <a:prstClr val="black"/>
                </a:solidFill>
                <a:latin typeface="Arial"/>
                <a:ea typeface="Calibri"/>
                <a:cs typeface="Arial"/>
              </a:rPr>
              <a:t> lek </a:t>
            </a:r>
            <a:r>
              <a:rPr lang="nl-NL" sz="4000" b="1" dirty="0" smtClean="0">
                <a:solidFill>
                  <a:prstClr val="black"/>
                </a:solidFill>
                <a:latin typeface="Arial"/>
                <a:ea typeface="Calibri"/>
                <a:cs typeface="Arial"/>
              </a:rPr>
              <a:t/>
            </a:r>
            <a:br>
              <a:rPr lang="nl-NL" sz="4000" b="1" dirty="0" smtClean="0">
                <a:solidFill>
                  <a:prstClr val="black"/>
                </a:solidFill>
                <a:latin typeface="Arial"/>
                <a:ea typeface="Calibri"/>
                <a:cs typeface="Arial"/>
              </a:rPr>
            </a:br>
            <a:r>
              <a:rPr lang="nl-NL" sz="4000" b="1" dirty="0" err="1" smtClean="0">
                <a:solidFill>
                  <a:prstClr val="black"/>
                </a:solidFill>
                <a:latin typeface="Arial"/>
                <a:ea typeface="Calibri"/>
                <a:cs typeface="Arial"/>
              </a:rPr>
              <a:t>aj-joeher-rabboel</a:t>
            </a:r>
            <a:r>
              <a:rPr lang="nl-NL" sz="4000" b="1" dirty="0" smtClean="0">
                <a:solidFill>
                  <a:prstClr val="black"/>
                </a:solidFill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>
                <a:solidFill>
                  <a:prstClr val="black"/>
                </a:solidFill>
                <a:latin typeface="Arial"/>
                <a:ea typeface="Calibri"/>
                <a:cs typeface="Arial"/>
              </a:rPr>
              <a:t>malek</a:t>
            </a:r>
            <a:r>
              <a:rPr lang="nl-NL" sz="4000" b="1" dirty="0">
                <a:solidFill>
                  <a:prstClr val="black"/>
                </a:solidFill>
                <a:ea typeface="Calibri"/>
                <a:cs typeface="Arial"/>
              </a:rPr>
              <a:t/>
            </a:r>
            <a:br>
              <a:rPr lang="nl-NL" sz="4000" b="1" dirty="0">
                <a:solidFill>
                  <a:prstClr val="black"/>
                </a:solidFill>
                <a:ea typeface="Calibri"/>
                <a:cs typeface="Arial"/>
              </a:rPr>
            </a:br>
            <a:r>
              <a:rPr lang="ar-SA" sz="4000" b="1" dirty="0">
                <a:solidFill>
                  <a:prstClr val="black"/>
                </a:solidFill>
                <a:ea typeface="Calibri"/>
                <a:cs typeface="Arial"/>
              </a:rPr>
              <a:t>والاراضي والفلك تهتف تسبحن</a:t>
            </a:r>
            <a:r>
              <a:rPr lang="nl-NL" sz="4000" b="1" dirty="0">
                <a:solidFill>
                  <a:prstClr val="black"/>
                </a:solidFill>
                <a:ea typeface="Calibri"/>
                <a:cs typeface="Arial"/>
              </a:rPr>
              <a:t/>
            </a:r>
            <a:br>
              <a:rPr lang="nl-NL" sz="4000" b="1" dirty="0">
                <a:solidFill>
                  <a:prstClr val="black"/>
                </a:solidFill>
                <a:ea typeface="Calibri"/>
                <a:cs typeface="Arial"/>
              </a:rPr>
            </a:br>
            <a:r>
              <a:rPr lang="nl-NL" sz="4000" b="1" dirty="0" err="1">
                <a:solidFill>
                  <a:prstClr val="black"/>
                </a:solidFill>
                <a:latin typeface="Arial"/>
                <a:ea typeface="Calibri"/>
                <a:cs typeface="Arial"/>
              </a:rPr>
              <a:t>Walaradie</a:t>
            </a:r>
            <a:r>
              <a:rPr lang="nl-NL" sz="4000" b="1" dirty="0">
                <a:solidFill>
                  <a:prstClr val="black"/>
                </a:solidFill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>
                <a:solidFill>
                  <a:prstClr val="black"/>
                </a:solidFill>
                <a:latin typeface="Arial"/>
                <a:ea typeface="Calibri"/>
                <a:cs typeface="Arial"/>
              </a:rPr>
              <a:t>walfalek</a:t>
            </a:r>
            <a:r>
              <a:rPr lang="nl-NL" sz="4000" b="1" dirty="0">
                <a:solidFill>
                  <a:prstClr val="black"/>
                </a:solidFill>
                <a:latin typeface="Arial"/>
                <a:ea typeface="Calibri"/>
                <a:cs typeface="Arial"/>
              </a:rPr>
              <a:t> </a:t>
            </a:r>
            <a:r>
              <a:rPr lang="nl-NL" sz="4000" b="1" dirty="0" smtClean="0">
                <a:solidFill>
                  <a:prstClr val="black"/>
                </a:solidFill>
                <a:latin typeface="Arial"/>
                <a:ea typeface="Calibri"/>
                <a:cs typeface="Arial"/>
              </a:rPr>
              <a:t/>
            </a:r>
            <a:br>
              <a:rPr lang="nl-NL" sz="4000" b="1" dirty="0" smtClean="0">
                <a:solidFill>
                  <a:prstClr val="black"/>
                </a:solidFill>
                <a:latin typeface="Arial"/>
                <a:ea typeface="Calibri"/>
                <a:cs typeface="Arial"/>
              </a:rPr>
            </a:br>
            <a:r>
              <a:rPr lang="nl-NL" sz="4000" b="1" dirty="0" err="1" smtClean="0">
                <a:solidFill>
                  <a:prstClr val="black"/>
                </a:solidFill>
                <a:latin typeface="Arial"/>
                <a:ea typeface="Calibri"/>
                <a:cs typeface="Arial"/>
              </a:rPr>
              <a:t>tahtiefoe</a:t>
            </a:r>
            <a:r>
              <a:rPr lang="nl-NL" sz="4000" b="1" dirty="0" smtClean="0">
                <a:solidFill>
                  <a:prstClr val="black"/>
                </a:solidFill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>
                <a:solidFill>
                  <a:prstClr val="black"/>
                </a:solidFill>
                <a:latin typeface="Arial"/>
                <a:ea typeface="Calibri"/>
                <a:cs typeface="Arial"/>
              </a:rPr>
              <a:t>toesabbiehan</a:t>
            </a:r>
            <a:r>
              <a:rPr lang="nl-NL" sz="4000" dirty="0">
                <a:solidFill>
                  <a:prstClr val="black"/>
                </a:solidFill>
                <a:ea typeface="Calibri"/>
                <a:cs typeface="Arial"/>
              </a:rPr>
              <a:t/>
            </a:r>
            <a:br>
              <a:rPr lang="nl-NL" sz="4000" dirty="0">
                <a:solidFill>
                  <a:prstClr val="black"/>
                </a:solidFill>
                <a:ea typeface="Calibri"/>
                <a:cs typeface="Arial"/>
              </a:rPr>
            </a:br>
            <a:r>
              <a:rPr lang="nl-NL" sz="2400" b="1" i="1" dirty="0" smtClean="0">
                <a:solidFill>
                  <a:prstClr val="black"/>
                </a:solidFill>
                <a:latin typeface="Arial"/>
                <a:ea typeface="Calibri"/>
                <a:cs typeface="Arial"/>
              </a:rPr>
              <a:t>de </a:t>
            </a:r>
            <a:r>
              <a:rPr lang="nl-NL" sz="2400" b="1" i="1" dirty="0">
                <a:solidFill>
                  <a:prstClr val="black"/>
                </a:solidFill>
                <a:latin typeface="Arial"/>
                <a:ea typeface="Calibri"/>
                <a:cs typeface="Arial"/>
              </a:rPr>
              <a:t>weiden kleden zich met kudden, de dalen tooien zich met graan. Zij zingen en juichen elkaar toe</a:t>
            </a:r>
            <a:r>
              <a:rPr lang="nl-NL" sz="2400" i="1" dirty="0">
                <a:solidFill>
                  <a:prstClr val="black"/>
                </a:solidFill>
                <a:latin typeface="Arial"/>
                <a:ea typeface="Calibri"/>
                <a:cs typeface="Arial"/>
              </a:rPr>
              <a:t>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397654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43543"/>
            <a:ext cx="9144000" cy="5517232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sz="3100" b="1" dirty="0" smtClean="0">
                <a:effectLst/>
                <a:latin typeface="Arial"/>
                <a:ea typeface="Calibri"/>
                <a:cs typeface="Arial"/>
              </a:rPr>
              <a:t>refrein</a:t>
            </a:r>
            <a:r>
              <a:rPr lang="nl-NL" dirty="0">
                <a:ea typeface="Calibri"/>
                <a:cs typeface="Arial"/>
              </a:rPr>
              <a:t/>
            </a:r>
            <a:br>
              <a:rPr lang="nl-NL" dirty="0">
                <a:ea typeface="Calibri"/>
                <a:cs typeface="Arial"/>
              </a:rPr>
            </a:br>
            <a:r>
              <a:rPr lang="ar-SA" b="1" dirty="0">
                <a:ea typeface="Calibri"/>
                <a:cs typeface="Arial"/>
              </a:rPr>
              <a:t>كللت السنة بجودك واثارك تقطر دسما</a:t>
            </a:r>
            <a:r>
              <a:rPr lang="nl-NL" dirty="0">
                <a:ea typeface="Calibri"/>
                <a:cs typeface="Arial"/>
              </a:rPr>
              <a:t/>
            </a:r>
            <a:br>
              <a:rPr lang="nl-NL" dirty="0">
                <a:ea typeface="Calibri"/>
                <a:cs typeface="Arial"/>
              </a:rPr>
            </a:b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Kallaltas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sanata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bidjoedika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br>
              <a:rPr lang="nl-NL" sz="4000" b="1" dirty="0" smtClean="0">
                <a:effectLst/>
                <a:latin typeface="Arial"/>
                <a:ea typeface="Calibri"/>
                <a:cs typeface="Arial"/>
              </a:rPr>
            </a:b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wa-atharoeka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taqtoeroe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dasaman</a:t>
            </a:r>
            <a:r>
              <a:rPr lang="nl-NL" b="1" dirty="0" smtClean="0">
                <a:effectLst/>
                <a:latin typeface="Arial"/>
                <a:ea typeface="Calibri"/>
                <a:cs typeface="Arial"/>
              </a:rPr>
              <a:t/>
            </a:r>
            <a:br>
              <a:rPr lang="nl-NL" b="1" dirty="0" smtClean="0">
                <a:effectLst/>
                <a:latin typeface="Arial"/>
                <a:ea typeface="Calibri"/>
                <a:cs typeface="Arial"/>
              </a:rPr>
            </a:br>
            <a:r>
              <a:rPr lang="ar-SA" b="1" dirty="0" smtClean="0">
                <a:effectLst/>
                <a:latin typeface="Arial"/>
                <a:ea typeface="Calibri"/>
                <a:cs typeface="Arial"/>
              </a:rPr>
              <a:t>كل القلب يشيد حمدك وتهلل نفسي ترنما</a:t>
            </a:r>
            <a:r>
              <a:rPr lang="nl-NL" b="1" dirty="0" smtClean="0">
                <a:effectLst/>
                <a:latin typeface="Arial"/>
                <a:ea typeface="Calibri"/>
                <a:cs typeface="Arial"/>
              </a:rPr>
              <a:t/>
            </a:r>
            <a:br>
              <a:rPr lang="nl-NL" b="1" dirty="0" smtClean="0">
                <a:effectLst/>
                <a:latin typeface="Arial"/>
                <a:ea typeface="Calibri"/>
                <a:cs typeface="Arial"/>
              </a:rPr>
            </a:b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koelloel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qalbi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joeshidoe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chamdaka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watoehallieloe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nafsie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tarannoeman</a:t>
            </a:r>
            <a:r>
              <a:rPr lang="nl-NL" dirty="0">
                <a:ea typeface="Calibri"/>
                <a:cs typeface="Arial"/>
              </a:rPr>
              <a:t/>
            </a:r>
            <a:br>
              <a:rPr lang="nl-NL" dirty="0">
                <a:ea typeface="Calibri"/>
                <a:cs typeface="Arial"/>
              </a:rPr>
            </a:br>
            <a:r>
              <a:rPr lang="nl-NL" sz="2700" b="1" i="1" dirty="0" smtClean="0">
                <a:effectLst/>
                <a:latin typeface="Arial"/>
                <a:ea typeface="Calibri"/>
              </a:rPr>
              <a:t>U kroont het jaar met uw goede gaven, waar uw voeten gaan, druipt het van overvloed,. Het hele hart zingt uw lof en mijn ziel juicht gezangen </a:t>
            </a:r>
            <a:endParaRPr lang="nl-NL" sz="2700" b="1" dirty="0"/>
          </a:p>
        </p:txBody>
      </p:sp>
    </p:spTree>
    <p:extLst>
      <p:ext uri="{BB962C8B-B14F-4D97-AF65-F5344CB8AC3E}">
        <p14:creationId xmlns:p14="http://schemas.microsoft.com/office/powerpoint/2010/main" val="1693400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43543"/>
            <a:ext cx="9144000" cy="5517232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b="1" dirty="0" smtClean="0">
                <a:ea typeface="Calibri"/>
                <a:cs typeface="Arial"/>
              </a:rPr>
              <a:t>كللت </a:t>
            </a:r>
            <a:r>
              <a:rPr lang="ar-SA" b="1" dirty="0">
                <a:ea typeface="Calibri"/>
                <a:cs typeface="Arial"/>
              </a:rPr>
              <a:t>السنة بجودك واثارك تقطر دسما</a:t>
            </a:r>
            <a:r>
              <a:rPr lang="nl-NL" dirty="0">
                <a:ea typeface="Calibri"/>
                <a:cs typeface="Arial"/>
              </a:rPr>
              <a:t/>
            </a:r>
            <a:br>
              <a:rPr lang="nl-NL" dirty="0">
                <a:ea typeface="Calibri"/>
                <a:cs typeface="Arial"/>
              </a:rPr>
            </a:br>
            <a:r>
              <a:rPr lang="nl-NL" dirty="0" smtClean="0">
                <a:ea typeface="Calibri"/>
                <a:cs typeface="Arial"/>
              </a:rPr>
              <a:t>refrein: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Kallaltas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sanata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bidjoedika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br>
              <a:rPr lang="nl-NL" sz="4000" b="1" dirty="0" smtClean="0">
                <a:effectLst/>
                <a:latin typeface="Arial"/>
                <a:ea typeface="Calibri"/>
                <a:cs typeface="Arial"/>
              </a:rPr>
            </a:b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wa-atharoeka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taqtoeroe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dasaman</a:t>
            </a:r>
            <a:r>
              <a:rPr lang="nl-NL" b="1" dirty="0" smtClean="0">
                <a:effectLst/>
                <a:latin typeface="Arial"/>
                <a:ea typeface="Calibri"/>
                <a:cs typeface="Arial"/>
              </a:rPr>
              <a:t/>
            </a:r>
            <a:br>
              <a:rPr lang="nl-NL" b="1" dirty="0" smtClean="0">
                <a:effectLst/>
                <a:latin typeface="Arial"/>
                <a:ea typeface="Calibri"/>
                <a:cs typeface="Arial"/>
              </a:rPr>
            </a:br>
            <a:r>
              <a:rPr lang="ar-SA" b="1" dirty="0" smtClean="0">
                <a:effectLst/>
                <a:latin typeface="Arial"/>
                <a:ea typeface="Calibri"/>
                <a:cs typeface="Arial"/>
              </a:rPr>
              <a:t>كل القلب يشيد حمدك وتهلل نفسي ترنما</a:t>
            </a:r>
            <a:r>
              <a:rPr lang="nl-NL" b="1" dirty="0" smtClean="0">
                <a:effectLst/>
                <a:latin typeface="Arial"/>
                <a:ea typeface="Calibri"/>
                <a:cs typeface="Arial"/>
              </a:rPr>
              <a:t/>
            </a:r>
            <a:br>
              <a:rPr lang="nl-NL" b="1" dirty="0" smtClean="0">
                <a:effectLst/>
                <a:latin typeface="Arial"/>
                <a:ea typeface="Calibri"/>
                <a:cs typeface="Arial"/>
              </a:rPr>
            </a:b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koelloel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qalbi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joeshidoe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chamdaka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watoehallieloe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nafsie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tarannoeman</a:t>
            </a:r>
            <a:r>
              <a:rPr lang="nl-NL" dirty="0">
                <a:ea typeface="Calibri"/>
                <a:cs typeface="Arial"/>
              </a:rPr>
              <a:t/>
            </a:r>
            <a:br>
              <a:rPr lang="nl-NL" dirty="0">
                <a:ea typeface="Calibri"/>
                <a:cs typeface="Arial"/>
              </a:rPr>
            </a:br>
            <a:r>
              <a:rPr lang="nl-NL" sz="2700" b="1" i="1" dirty="0" smtClean="0">
                <a:effectLst/>
                <a:latin typeface="Arial"/>
                <a:ea typeface="Calibri"/>
              </a:rPr>
              <a:t>U kroont het jaar met uw goede gaven, waar uw voeten gaan, druipt het van overvloed,. Het hele hart zingt uw lof en mijn ziel juicht gezangen </a:t>
            </a:r>
            <a:endParaRPr lang="nl-NL" sz="2700" b="1" dirty="0"/>
          </a:p>
        </p:txBody>
      </p:sp>
    </p:spTree>
    <p:extLst>
      <p:ext uri="{BB962C8B-B14F-4D97-AF65-F5344CB8AC3E}">
        <p14:creationId xmlns:p14="http://schemas.microsoft.com/office/powerpoint/2010/main" val="3782912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0"/>
            <a:ext cx="8316416" cy="5013176"/>
          </a:xfrm>
        </p:spPr>
        <p:txBody>
          <a:bodyPr>
            <a:normAutofit/>
          </a:bodyPr>
          <a:lstStyle/>
          <a:p>
            <a:r>
              <a:rPr lang="ar-SY" b="1" dirty="0" smtClean="0"/>
              <a:t>ك ينبغي التسبيح يا مخلصي المسيح </a:t>
            </a:r>
            <a:r>
              <a:rPr lang="nl-NL" b="1" dirty="0" smtClean="0"/>
              <a:t> -1</a:t>
            </a:r>
            <a:r>
              <a:rPr lang="ar-SY" b="1" dirty="0" smtClean="0"/>
              <a:t/>
            </a:r>
            <a:br>
              <a:rPr lang="ar-SY" b="1" dirty="0" smtClean="0"/>
            </a:br>
            <a:r>
              <a:rPr lang="nl-NL" b="1" dirty="0" err="1" smtClean="0"/>
              <a:t>Laka</a:t>
            </a:r>
            <a:r>
              <a:rPr lang="nl-NL" b="1" dirty="0" smtClean="0"/>
              <a:t> </a:t>
            </a:r>
            <a:r>
              <a:rPr lang="nl-NL" b="1" dirty="0" err="1" smtClean="0"/>
              <a:t>janbagiet</a:t>
            </a:r>
            <a:r>
              <a:rPr lang="nl-NL" b="1" dirty="0" smtClean="0"/>
              <a:t> </a:t>
            </a:r>
            <a:r>
              <a:rPr lang="nl-NL" b="1" dirty="0" err="1" smtClean="0"/>
              <a:t>tasbieh</a:t>
            </a:r>
            <a:r>
              <a:rPr lang="nl-NL" b="1" dirty="0" smtClean="0"/>
              <a:t> </a:t>
            </a:r>
            <a:br>
              <a:rPr lang="nl-NL" b="1" dirty="0" smtClean="0"/>
            </a:br>
            <a:r>
              <a:rPr lang="nl-NL" b="1" dirty="0" smtClean="0"/>
              <a:t>ja </a:t>
            </a:r>
            <a:r>
              <a:rPr lang="nl-NL" b="1" dirty="0" err="1" smtClean="0"/>
              <a:t>moegalisiel</a:t>
            </a:r>
            <a:r>
              <a:rPr lang="nl-NL" b="1" dirty="0" smtClean="0"/>
              <a:t> </a:t>
            </a:r>
            <a:r>
              <a:rPr lang="nl-NL" b="1" dirty="0" err="1" smtClean="0"/>
              <a:t>masieh</a:t>
            </a:r>
            <a:r>
              <a:rPr lang="nl-NL" b="1" dirty="0" smtClean="0"/>
              <a:t/>
            </a:r>
            <a:br>
              <a:rPr lang="nl-NL" b="1" dirty="0" smtClean="0"/>
            </a:br>
            <a:r>
              <a:rPr lang="ar-SY" b="1" dirty="0" smtClean="0"/>
              <a:t>ولك تهدي القلوب حبها الحق الصريح</a:t>
            </a:r>
            <a:br>
              <a:rPr lang="ar-SY" b="1" dirty="0" smtClean="0"/>
            </a:br>
            <a:r>
              <a:rPr lang="nl-NL" b="1" dirty="0" err="1" smtClean="0"/>
              <a:t>Walaka</a:t>
            </a:r>
            <a:r>
              <a:rPr lang="nl-NL" b="1" dirty="0" smtClean="0"/>
              <a:t> </a:t>
            </a:r>
            <a:r>
              <a:rPr lang="nl-NL" b="1" dirty="0" err="1" smtClean="0"/>
              <a:t>toehdiel</a:t>
            </a:r>
            <a:r>
              <a:rPr lang="nl-NL" b="1" dirty="0" smtClean="0"/>
              <a:t> </a:t>
            </a:r>
            <a:r>
              <a:rPr lang="nl-NL" b="1" dirty="0" err="1" smtClean="0"/>
              <a:t>qoeloeb</a:t>
            </a:r>
            <a:r>
              <a:rPr lang="nl-NL" b="1" dirty="0" smtClean="0"/>
              <a:t> </a:t>
            </a:r>
            <a:br>
              <a:rPr lang="nl-NL" b="1" dirty="0" smtClean="0"/>
            </a:br>
            <a:r>
              <a:rPr lang="nl-NL" b="1" dirty="0" err="1" smtClean="0"/>
              <a:t>hoboehal</a:t>
            </a:r>
            <a:r>
              <a:rPr lang="nl-NL" b="1" dirty="0" smtClean="0"/>
              <a:t> </a:t>
            </a:r>
            <a:r>
              <a:rPr lang="nl-NL" b="1" dirty="0" err="1" smtClean="0"/>
              <a:t>haqqil</a:t>
            </a:r>
            <a:r>
              <a:rPr lang="nl-NL" b="1" dirty="0" smtClean="0"/>
              <a:t> </a:t>
            </a:r>
            <a:r>
              <a:rPr lang="nl-NL" b="1" dirty="0" err="1" smtClean="0"/>
              <a:t>sarieh</a:t>
            </a:r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sz="2400" b="1" i="1" dirty="0" smtClean="0">
                <a:solidFill>
                  <a:prstClr val="black"/>
                </a:solidFill>
              </a:rPr>
              <a:t>Voor </a:t>
            </a:r>
            <a:r>
              <a:rPr lang="nl-NL" sz="2400" b="1" i="1" dirty="0">
                <a:solidFill>
                  <a:prstClr val="black"/>
                </a:solidFill>
              </a:rPr>
              <a:t>U moet de lofprijzing zijn, Christus, mijn Verlosser, aan U schenkt het hart haar ongeveinsde liefde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690705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5085184"/>
          </a:xfrm>
        </p:spPr>
        <p:txBody>
          <a:bodyPr/>
          <a:lstStyle/>
          <a:p>
            <a:r>
              <a:rPr lang="ar-SY" b="1" dirty="0">
                <a:solidFill>
                  <a:prstClr val="black"/>
                </a:solidFill>
              </a:rPr>
              <a:t>وتغني لاسمك وتذيع برك</a:t>
            </a:r>
            <a:br>
              <a:rPr lang="ar-SY" b="1" dirty="0">
                <a:solidFill>
                  <a:prstClr val="black"/>
                </a:solidFill>
              </a:rPr>
            </a:br>
            <a:r>
              <a:rPr lang="nl-NL" b="1" dirty="0" err="1">
                <a:solidFill>
                  <a:prstClr val="black"/>
                </a:solidFill>
              </a:rPr>
              <a:t>Wa</a:t>
            </a:r>
            <a:r>
              <a:rPr lang="nl-NL" b="1" dirty="0">
                <a:solidFill>
                  <a:prstClr val="black"/>
                </a:solidFill>
              </a:rPr>
              <a:t> </a:t>
            </a:r>
            <a:r>
              <a:rPr lang="nl-NL" b="1" dirty="0" err="1">
                <a:solidFill>
                  <a:prstClr val="black"/>
                </a:solidFill>
              </a:rPr>
              <a:t>toegannie</a:t>
            </a:r>
            <a:r>
              <a:rPr lang="nl-NL" b="1" dirty="0">
                <a:solidFill>
                  <a:prstClr val="black"/>
                </a:solidFill>
              </a:rPr>
              <a:t> </a:t>
            </a:r>
            <a:r>
              <a:rPr lang="nl-NL" b="1" dirty="0" err="1">
                <a:solidFill>
                  <a:prstClr val="black"/>
                </a:solidFill>
              </a:rPr>
              <a:t>lismieka</a:t>
            </a:r>
            <a:r>
              <a:rPr lang="nl-NL" b="1" dirty="0">
                <a:solidFill>
                  <a:prstClr val="black"/>
                </a:solidFill>
              </a:rPr>
              <a:t> </a:t>
            </a:r>
            <a:r>
              <a:rPr lang="nl-NL" b="1" dirty="0" smtClean="0">
                <a:solidFill>
                  <a:prstClr val="black"/>
                </a:solidFill>
              </a:rPr>
              <a:t/>
            </a:r>
            <a:br>
              <a:rPr lang="nl-NL" b="1" dirty="0" smtClean="0">
                <a:solidFill>
                  <a:prstClr val="black"/>
                </a:solidFill>
              </a:rPr>
            </a:br>
            <a:r>
              <a:rPr lang="nl-NL" b="1" dirty="0" err="1" smtClean="0">
                <a:solidFill>
                  <a:prstClr val="black"/>
                </a:solidFill>
              </a:rPr>
              <a:t>wa</a:t>
            </a:r>
            <a:r>
              <a:rPr lang="nl-NL" b="1" dirty="0" smtClean="0">
                <a:solidFill>
                  <a:prstClr val="black"/>
                </a:solidFill>
              </a:rPr>
              <a:t> </a:t>
            </a:r>
            <a:r>
              <a:rPr lang="nl-NL" b="1" dirty="0">
                <a:solidFill>
                  <a:prstClr val="black"/>
                </a:solidFill>
              </a:rPr>
              <a:t>toezie-oe </a:t>
            </a:r>
            <a:r>
              <a:rPr lang="nl-NL" b="1" dirty="0" err="1">
                <a:solidFill>
                  <a:prstClr val="black"/>
                </a:solidFill>
              </a:rPr>
              <a:t>birraka</a:t>
            </a:r>
            <a:r>
              <a:rPr lang="nl-NL" b="1" dirty="0">
                <a:solidFill>
                  <a:prstClr val="black"/>
                </a:solidFill>
              </a:rPr>
              <a:t/>
            </a:r>
            <a:br>
              <a:rPr lang="nl-NL" b="1" dirty="0">
                <a:solidFill>
                  <a:prstClr val="black"/>
                </a:solidFill>
              </a:rPr>
            </a:br>
            <a:r>
              <a:rPr lang="ar-SY" b="1" dirty="0">
                <a:solidFill>
                  <a:prstClr val="black"/>
                </a:solidFill>
              </a:rPr>
              <a:t>وتعلي مجدك وسط ذا الكون الفسيح</a:t>
            </a:r>
            <a:br>
              <a:rPr lang="ar-SY" b="1" dirty="0">
                <a:solidFill>
                  <a:prstClr val="black"/>
                </a:solidFill>
              </a:rPr>
            </a:br>
            <a:r>
              <a:rPr lang="nl-NL" b="1" dirty="0" err="1">
                <a:solidFill>
                  <a:prstClr val="black"/>
                </a:solidFill>
              </a:rPr>
              <a:t>Wa</a:t>
            </a:r>
            <a:r>
              <a:rPr lang="nl-NL" b="1" dirty="0">
                <a:solidFill>
                  <a:prstClr val="black"/>
                </a:solidFill>
              </a:rPr>
              <a:t> toe-</a:t>
            </a:r>
            <a:r>
              <a:rPr lang="nl-NL" b="1" dirty="0" err="1">
                <a:solidFill>
                  <a:prstClr val="black"/>
                </a:solidFill>
              </a:rPr>
              <a:t>allie</a:t>
            </a:r>
            <a:r>
              <a:rPr lang="nl-NL" b="1" dirty="0">
                <a:solidFill>
                  <a:prstClr val="black"/>
                </a:solidFill>
              </a:rPr>
              <a:t> </a:t>
            </a:r>
            <a:r>
              <a:rPr lang="nl-NL" b="1" dirty="0" err="1">
                <a:solidFill>
                  <a:prstClr val="black"/>
                </a:solidFill>
              </a:rPr>
              <a:t>madjdaka</a:t>
            </a:r>
            <a:r>
              <a:rPr lang="nl-NL" b="1" dirty="0">
                <a:solidFill>
                  <a:prstClr val="black"/>
                </a:solidFill>
              </a:rPr>
              <a:t> </a:t>
            </a:r>
            <a:r>
              <a:rPr lang="nl-NL" b="1" dirty="0" smtClean="0">
                <a:solidFill>
                  <a:prstClr val="black"/>
                </a:solidFill>
              </a:rPr>
              <a:t/>
            </a:r>
            <a:br>
              <a:rPr lang="nl-NL" b="1" dirty="0" smtClean="0">
                <a:solidFill>
                  <a:prstClr val="black"/>
                </a:solidFill>
              </a:rPr>
            </a:br>
            <a:r>
              <a:rPr lang="nl-NL" b="1" dirty="0" err="1" smtClean="0">
                <a:solidFill>
                  <a:prstClr val="black"/>
                </a:solidFill>
              </a:rPr>
              <a:t>wasta</a:t>
            </a:r>
            <a:r>
              <a:rPr lang="nl-NL" b="1" dirty="0" smtClean="0">
                <a:solidFill>
                  <a:prstClr val="black"/>
                </a:solidFill>
              </a:rPr>
              <a:t> </a:t>
            </a:r>
            <a:r>
              <a:rPr lang="nl-NL" b="1" dirty="0">
                <a:solidFill>
                  <a:prstClr val="black"/>
                </a:solidFill>
              </a:rPr>
              <a:t>zal </a:t>
            </a:r>
            <a:r>
              <a:rPr lang="nl-NL" b="1" dirty="0" err="1">
                <a:solidFill>
                  <a:prstClr val="black"/>
                </a:solidFill>
              </a:rPr>
              <a:t>kaonil</a:t>
            </a:r>
            <a:r>
              <a:rPr lang="nl-NL" b="1" dirty="0">
                <a:solidFill>
                  <a:prstClr val="black"/>
                </a:solidFill>
              </a:rPr>
              <a:t> </a:t>
            </a:r>
            <a:r>
              <a:rPr lang="nl-NL" b="1" dirty="0" err="1">
                <a:solidFill>
                  <a:prstClr val="black"/>
                </a:solidFill>
              </a:rPr>
              <a:t>fasieh</a:t>
            </a:r>
            <a:r>
              <a:rPr lang="nl-NL" sz="3500" dirty="0">
                <a:solidFill>
                  <a:prstClr val="black"/>
                </a:solidFill>
              </a:rPr>
              <a:t/>
            </a:r>
            <a:br>
              <a:rPr lang="nl-NL" sz="3500" dirty="0">
                <a:solidFill>
                  <a:prstClr val="black"/>
                </a:solidFill>
              </a:rPr>
            </a:br>
            <a:r>
              <a:rPr lang="nl-NL" sz="2400" b="1" i="1" dirty="0" smtClean="0">
                <a:solidFill>
                  <a:prstClr val="black"/>
                </a:solidFill>
              </a:rPr>
              <a:t>en </a:t>
            </a:r>
            <a:r>
              <a:rPr lang="nl-NL" sz="2400" b="1" i="1" dirty="0">
                <a:solidFill>
                  <a:prstClr val="black"/>
                </a:solidFill>
              </a:rPr>
              <a:t>zingt voor uw naam,  verkondigt uw gerechtigheid en verhoogt uw heerlijkheid in het heelal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527581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45224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sz="2700" b="1" dirty="0" smtClean="0">
                <a:effectLst/>
                <a:latin typeface="Arial"/>
                <a:ea typeface="Calibri"/>
                <a:cs typeface="Arial"/>
              </a:rPr>
              <a:t>refrein</a:t>
            </a:r>
            <a:r>
              <a:rPr lang="nl-NL" dirty="0">
                <a:ea typeface="Calibri"/>
                <a:cs typeface="Arial"/>
              </a:rPr>
              <a:t/>
            </a:r>
            <a:br>
              <a:rPr lang="nl-NL" dirty="0">
                <a:ea typeface="Calibri"/>
                <a:cs typeface="Arial"/>
              </a:rPr>
            </a:br>
            <a:r>
              <a:rPr lang="ar-SA" b="1" dirty="0">
                <a:ea typeface="Calibri"/>
                <a:cs typeface="Arial"/>
              </a:rPr>
              <a:t>كللت السنة بجودك واثارك تقطر دسما</a:t>
            </a:r>
            <a:r>
              <a:rPr lang="nl-NL" dirty="0">
                <a:ea typeface="Calibri"/>
                <a:cs typeface="Arial"/>
              </a:rPr>
              <a:t/>
            </a:r>
            <a:br>
              <a:rPr lang="nl-NL" dirty="0">
                <a:ea typeface="Calibri"/>
                <a:cs typeface="Arial"/>
              </a:rPr>
            </a:b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Kallaltas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sanata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bidjoedika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br>
              <a:rPr lang="nl-NL" sz="4000" b="1" dirty="0" smtClean="0">
                <a:effectLst/>
                <a:latin typeface="Arial"/>
                <a:ea typeface="Calibri"/>
                <a:cs typeface="Arial"/>
              </a:rPr>
            </a:b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wa-atharoeka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taqtoeroe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dasaman</a:t>
            </a:r>
            <a:r>
              <a:rPr lang="nl-NL" b="1" dirty="0" smtClean="0">
                <a:effectLst/>
                <a:latin typeface="Arial"/>
                <a:ea typeface="Calibri"/>
                <a:cs typeface="Arial"/>
              </a:rPr>
              <a:t/>
            </a:r>
            <a:br>
              <a:rPr lang="nl-NL" b="1" dirty="0" smtClean="0">
                <a:effectLst/>
                <a:latin typeface="Arial"/>
                <a:ea typeface="Calibri"/>
                <a:cs typeface="Arial"/>
              </a:rPr>
            </a:br>
            <a:r>
              <a:rPr lang="ar-SA" b="1" dirty="0" smtClean="0">
                <a:effectLst/>
                <a:latin typeface="Arial"/>
                <a:ea typeface="Calibri"/>
                <a:cs typeface="Arial"/>
              </a:rPr>
              <a:t>كل القلب يشيد حمدك وتهلل نفسي ترنما</a:t>
            </a:r>
            <a:r>
              <a:rPr lang="nl-NL" b="1" dirty="0" smtClean="0">
                <a:effectLst/>
                <a:latin typeface="Arial"/>
                <a:ea typeface="Calibri"/>
                <a:cs typeface="Arial"/>
              </a:rPr>
              <a:t/>
            </a:r>
            <a:br>
              <a:rPr lang="nl-NL" b="1" dirty="0" smtClean="0">
                <a:effectLst/>
                <a:latin typeface="Arial"/>
                <a:ea typeface="Calibri"/>
                <a:cs typeface="Arial"/>
              </a:rPr>
            </a:b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koelloel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qalbi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joeshidoe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chamdaka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watoehallieloe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nafsie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tarannoeman</a:t>
            </a:r>
            <a:r>
              <a:rPr lang="nl-NL" dirty="0">
                <a:ea typeface="Calibri"/>
                <a:cs typeface="Arial"/>
              </a:rPr>
              <a:t/>
            </a:r>
            <a:br>
              <a:rPr lang="nl-NL" dirty="0">
                <a:ea typeface="Calibri"/>
                <a:cs typeface="Arial"/>
              </a:rPr>
            </a:br>
            <a:r>
              <a:rPr lang="nl-NL" sz="2700" b="1" i="1" dirty="0" smtClean="0">
                <a:effectLst/>
                <a:latin typeface="Arial"/>
                <a:ea typeface="Calibri"/>
              </a:rPr>
              <a:t>U kroont het jaar met uw goede gaven, waar uw voeten gaan, druipt het van overvloed,. Het hele hart zingt uw lof en mijn ziel juicht gezangen </a:t>
            </a:r>
            <a:endParaRPr lang="nl-NL" sz="2700" b="1" dirty="0"/>
          </a:p>
        </p:txBody>
      </p:sp>
    </p:spTree>
    <p:extLst>
      <p:ext uri="{BB962C8B-B14F-4D97-AF65-F5344CB8AC3E}">
        <p14:creationId xmlns:p14="http://schemas.microsoft.com/office/powerpoint/2010/main" val="2181811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0"/>
            <a:ext cx="8661598" cy="5013176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4000" b="1" dirty="0">
                <a:ea typeface="Calibri"/>
                <a:cs typeface="Arial"/>
              </a:rPr>
              <a:t>طوبى للذي تختار كيما يسكن الديار</a:t>
            </a:r>
            <a:r>
              <a:rPr lang="nl-NL" sz="3600" b="1" dirty="0" smtClean="0">
                <a:effectLst/>
                <a:latin typeface="Arial"/>
                <a:ea typeface="Calibri"/>
                <a:cs typeface="Arial"/>
              </a:rPr>
              <a:t> -2</a:t>
            </a:r>
            <a:br>
              <a:rPr lang="nl-NL" sz="3600" b="1" dirty="0" smtClean="0">
                <a:effectLst/>
                <a:latin typeface="Arial"/>
                <a:ea typeface="Calibri"/>
                <a:cs typeface="Arial"/>
              </a:rPr>
            </a:br>
            <a:r>
              <a:rPr lang="nl-NL" sz="3600" b="1" dirty="0" err="1" smtClean="0">
                <a:effectLst/>
                <a:latin typeface="Arial"/>
                <a:ea typeface="Calibri"/>
                <a:cs typeface="Arial"/>
              </a:rPr>
              <a:t>toeba</a:t>
            </a:r>
            <a:r>
              <a:rPr lang="nl-NL" sz="36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3600" b="1" dirty="0" err="1" smtClean="0">
                <a:effectLst/>
                <a:latin typeface="Arial"/>
                <a:ea typeface="Calibri"/>
                <a:cs typeface="Arial"/>
              </a:rPr>
              <a:t>lillazie</a:t>
            </a:r>
            <a:r>
              <a:rPr lang="nl-NL" sz="36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3600" b="1" dirty="0" err="1" smtClean="0">
                <a:effectLst/>
                <a:latin typeface="Arial"/>
                <a:ea typeface="Calibri"/>
                <a:cs typeface="Arial"/>
              </a:rPr>
              <a:t>tachtaar</a:t>
            </a:r>
            <a:r>
              <a:rPr lang="nl-NL" sz="3600" b="1" dirty="0" smtClean="0">
                <a:effectLst/>
                <a:latin typeface="Arial"/>
                <a:ea typeface="Calibri"/>
                <a:cs typeface="Arial"/>
              </a:rPr>
              <a:t> </a:t>
            </a:r>
            <a:br>
              <a:rPr lang="nl-NL" sz="3600" b="1" dirty="0" smtClean="0">
                <a:effectLst/>
                <a:latin typeface="Arial"/>
                <a:ea typeface="Calibri"/>
                <a:cs typeface="Arial"/>
              </a:rPr>
            </a:br>
            <a:r>
              <a:rPr lang="nl-NL" sz="3600" b="1" dirty="0" err="1" smtClean="0">
                <a:effectLst/>
                <a:latin typeface="Arial"/>
                <a:ea typeface="Calibri"/>
                <a:cs typeface="Arial"/>
              </a:rPr>
              <a:t>kaima</a:t>
            </a:r>
            <a:r>
              <a:rPr lang="nl-NL" sz="36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3600" b="1" dirty="0" err="1" smtClean="0">
                <a:effectLst/>
                <a:latin typeface="Arial"/>
                <a:ea typeface="Calibri"/>
                <a:cs typeface="Arial"/>
              </a:rPr>
              <a:t>jaskoenoel</a:t>
            </a:r>
            <a:r>
              <a:rPr lang="nl-NL" sz="36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3600" b="1" dirty="0" err="1" smtClean="0">
                <a:effectLst/>
                <a:latin typeface="Arial"/>
                <a:ea typeface="Calibri"/>
                <a:cs typeface="Arial"/>
              </a:rPr>
              <a:t>diaar</a:t>
            </a:r>
            <a:r>
              <a:rPr lang="nl-NL" sz="3600" b="1" dirty="0">
                <a:ea typeface="Calibri"/>
                <a:cs typeface="Arial"/>
              </a:rPr>
              <a:t/>
            </a:r>
            <a:br>
              <a:rPr lang="nl-NL" sz="3600" b="1" dirty="0">
                <a:ea typeface="Calibri"/>
                <a:cs typeface="Arial"/>
              </a:rPr>
            </a:br>
            <a:r>
              <a:rPr lang="ar-SA" sz="4000" b="1" dirty="0">
                <a:ea typeface="Calibri"/>
                <a:cs typeface="Arial"/>
              </a:rPr>
              <a:t>حيث ترتوي النفوس من ينابيع غزار</a:t>
            </a:r>
            <a:r>
              <a:rPr lang="nl-NL" sz="3600" b="1" dirty="0">
                <a:ea typeface="Calibri"/>
                <a:cs typeface="Arial"/>
              </a:rPr>
              <a:t/>
            </a:r>
            <a:br>
              <a:rPr lang="nl-NL" sz="3600" b="1" dirty="0">
                <a:ea typeface="Calibri"/>
                <a:cs typeface="Arial"/>
              </a:rPr>
            </a:br>
            <a:r>
              <a:rPr lang="nl-NL" sz="3600" b="1" dirty="0" err="1" smtClean="0">
                <a:effectLst/>
                <a:latin typeface="Arial"/>
                <a:ea typeface="Calibri"/>
                <a:cs typeface="Arial"/>
              </a:rPr>
              <a:t>Haithoe</a:t>
            </a:r>
            <a:r>
              <a:rPr lang="nl-NL" sz="36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3600" b="1" dirty="0" err="1" smtClean="0">
                <a:effectLst/>
                <a:latin typeface="Arial"/>
                <a:ea typeface="Calibri"/>
                <a:cs typeface="Arial"/>
              </a:rPr>
              <a:t>tartawin</a:t>
            </a:r>
            <a:r>
              <a:rPr lang="nl-NL" sz="36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3600" b="1" dirty="0" err="1" smtClean="0">
                <a:effectLst/>
                <a:latin typeface="Arial"/>
                <a:ea typeface="Calibri"/>
                <a:cs typeface="Arial"/>
              </a:rPr>
              <a:t>noefoes</a:t>
            </a:r>
            <a:r>
              <a:rPr lang="nl-NL" sz="3600" b="1" dirty="0" smtClean="0">
                <a:effectLst/>
                <a:latin typeface="Arial"/>
                <a:ea typeface="Calibri"/>
                <a:cs typeface="Arial"/>
              </a:rPr>
              <a:t> </a:t>
            </a:r>
            <a:br>
              <a:rPr lang="nl-NL" sz="3600" b="1" dirty="0" smtClean="0">
                <a:effectLst/>
                <a:latin typeface="Arial"/>
                <a:ea typeface="Calibri"/>
                <a:cs typeface="Arial"/>
              </a:rPr>
            </a:br>
            <a:r>
              <a:rPr lang="nl-NL" sz="3600" b="1" dirty="0" smtClean="0">
                <a:effectLst/>
                <a:latin typeface="Arial"/>
                <a:ea typeface="Calibri"/>
                <a:cs typeface="Arial"/>
              </a:rPr>
              <a:t>min </a:t>
            </a:r>
            <a:r>
              <a:rPr lang="nl-NL" sz="3600" b="1" dirty="0" err="1" smtClean="0">
                <a:effectLst/>
                <a:latin typeface="Arial"/>
                <a:ea typeface="Calibri"/>
                <a:cs typeface="Arial"/>
              </a:rPr>
              <a:t>janabia</a:t>
            </a:r>
            <a:r>
              <a:rPr lang="nl-NL" sz="36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3600" b="1" dirty="0" err="1" smtClean="0">
                <a:effectLst/>
                <a:latin typeface="Arial"/>
                <a:ea typeface="Calibri"/>
                <a:cs typeface="Arial"/>
              </a:rPr>
              <a:t>gizaar</a:t>
            </a:r>
            <a:r>
              <a:rPr lang="nl-NL" sz="3600" b="1" dirty="0" smtClean="0">
                <a:effectLst/>
                <a:latin typeface="Arial"/>
                <a:ea typeface="Calibri"/>
                <a:cs typeface="Arial"/>
              </a:rPr>
              <a:t/>
            </a:r>
            <a:br>
              <a:rPr lang="nl-NL" sz="3600" b="1" dirty="0" smtClean="0">
                <a:effectLst/>
                <a:latin typeface="Arial"/>
                <a:ea typeface="Calibri"/>
                <a:cs typeface="Arial"/>
              </a:rPr>
            </a:br>
            <a:r>
              <a:rPr lang="nl-NL" sz="2400" i="1" dirty="0">
                <a:solidFill>
                  <a:prstClr val="black"/>
                </a:solidFill>
                <a:latin typeface="Arial"/>
                <a:ea typeface="Calibri"/>
              </a:rPr>
              <a:t>Zalig degene die U verkiest om in uw huis te leven, waar de zielen gelaafd worden aan bruisende bronnen</a:t>
            </a:r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344839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0"/>
            <a:ext cx="8388424" cy="4653136"/>
          </a:xfrm>
        </p:spPr>
        <p:txBody>
          <a:bodyPr/>
          <a:lstStyle/>
          <a:p>
            <a:r>
              <a:rPr lang="ar-SA" sz="4000" b="1" dirty="0">
                <a:solidFill>
                  <a:prstClr val="black"/>
                </a:solidFill>
                <a:latin typeface="Arial"/>
                <a:ea typeface="Calibri"/>
                <a:cs typeface="Arial"/>
              </a:rPr>
              <a:t>يا رجاءاليائسين يا عزاء البائسين</a:t>
            </a:r>
            <a:r>
              <a:rPr lang="nl-NL" sz="4000" b="1" dirty="0">
                <a:solidFill>
                  <a:prstClr val="black"/>
                </a:solidFill>
                <a:ea typeface="Calibri"/>
                <a:cs typeface="Arial"/>
              </a:rPr>
              <a:t/>
            </a:r>
            <a:br>
              <a:rPr lang="nl-NL" sz="4000" b="1" dirty="0">
                <a:solidFill>
                  <a:prstClr val="black"/>
                </a:solidFill>
                <a:ea typeface="Calibri"/>
                <a:cs typeface="Arial"/>
              </a:rPr>
            </a:br>
            <a:r>
              <a:rPr lang="nl-NL" sz="4000" b="1" dirty="0">
                <a:solidFill>
                  <a:prstClr val="black"/>
                </a:solidFill>
                <a:latin typeface="Arial"/>
                <a:ea typeface="Calibri"/>
                <a:cs typeface="Arial"/>
              </a:rPr>
              <a:t>Ja radja-el jas ja </a:t>
            </a:r>
            <a:r>
              <a:rPr lang="nl-NL" sz="4000" b="1" dirty="0" smtClean="0">
                <a:solidFill>
                  <a:prstClr val="black"/>
                </a:solidFill>
                <a:latin typeface="Arial"/>
                <a:ea typeface="Calibri"/>
                <a:cs typeface="Arial"/>
              </a:rPr>
              <a:t/>
            </a:r>
            <a:br>
              <a:rPr lang="nl-NL" sz="4000" b="1" dirty="0" smtClean="0">
                <a:solidFill>
                  <a:prstClr val="black"/>
                </a:solidFill>
                <a:latin typeface="Arial"/>
                <a:ea typeface="Calibri"/>
                <a:cs typeface="Arial"/>
              </a:rPr>
            </a:br>
            <a:r>
              <a:rPr lang="nl-NL" sz="4000" b="1" dirty="0" err="1" smtClean="0">
                <a:solidFill>
                  <a:prstClr val="black"/>
                </a:solidFill>
                <a:latin typeface="Arial"/>
                <a:ea typeface="Calibri"/>
                <a:cs typeface="Arial"/>
              </a:rPr>
              <a:t>aza</a:t>
            </a:r>
            <a:r>
              <a:rPr lang="nl-NL" sz="4000" b="1" dirty="0" smtClean="0">
                <a:solidFill>
                  <a:prstClr val="black"/>
                </a:solidFill>
                <a:latin typeface="Arial"/>
                <a:ea typeface="Calibri"/>
                <a:cs typeface="Arial"/>
              </a:rPr>
              <a:t>-el </a:t>
            </a:r>
            <a:r>
              <a:rPr lang="nl-NL" sz="4000" b="1" dirty="0" err="1">
                <a:solidFill>
                  <a:prstClr val="black"/>
                </a:solidFill>
                <a:latin typeface="Arial"/>
                <a:ea typeface="Calibri"/>
                <a:cs typeface="Arial"/>
              </a:rPr>
              <a:t>ba-iesien</a:t>
            </a:r>
            <a:r>
              <a:rPr lang="nl-NL" sz="4000" b="1" dirty="0">
                <a:solidFill>
                  <a:prstClr val="black"/>
                </a:solidFill>
                <a:latin typeface="Arial"/>
                <a:ea typeface="Calibri"/>
                <a:cs typeface="Arial"/>
              </a:rPr>
              <a:t> ja</a:t>
            </a:r>
            <a:br>
              <a:rPr lang="nl-NL" sz="4000" b="1" dirty="0">
                <a:solidFill>
                  <a:prstClr val="black"/>
                </a:solidFill>
                <a:latin typeface="Arial"/>
                <a:ea typeface="Calibri"/>
                <a:cs typeface="Arial"/>
              </a:rPr>
            </a:br>
            <a:r>
              <a:rPr lang="ar-SA" sz="4000" b="1" dirty="0">
                <a:solidFill>
                  <a:prstClr val="black"/>
                </a:solidFill>
                <a:latin typeface="Arial"/>
                <a:ea typeface="Calibri"/>
                <a:cs typeface="Arial"/>
              </a:rPr>
              <a:t>يا منجي الساقطين </a:t>
            </a:r>
            <a:r>
              <a:rPr lang="ar-SY" sz="4000" b="1" dirty="0">
                <a:solidFill>
                  <a:prstClr val="black"/>
                </a:solidFill>
                <a:ea typeface="Calibri"/>
                <a:cs typeface="Arial"/>
              </a:rPr>
              <a:t>من</a:t>
            </a:r>
            <a:r>
              <a:rPr lang="ar-SA" sz="4000" b="1" dirty="0">
                <a:solidFill>
                  <a:prstClr val="black"/>
                </a:solidFill>
                <a:ea typeface="Calibri"/>
                <a:cs typeface="Arial"/>
              </a:rPr>
              <a:t> مهالك الشقاء</a:t>
            </a:r>
            <a:r>
              <a:rPr lang="nl-NL" sz="4000" b="1" dirty="0">
                <a:solidFill>
                  <a:prstClr val="black"/>
                </a:solidFill>
                <a:latin typeface="Arial"/>
                <a:ea typeface="Calibri"/>
                <a:cs typeface="Arial"/>
              </a:rPr>
              <a:t/>
            </a:r>
            <a:br>
              <a:rPr lang="nl-NL" sz="4000" b="1" dirty="0">
                <a:solidFill>
                  <a:prstClr val="black"/>
                </a:solidFill>
                <a:latin typeface="Arial"/>
                <a:ea typeface="Calibri"/>
                <a:cs typeface="Arial"/>
              </a:rPr>
            </a:br>
            <a:r>
              <a:rPr lang="nl-NL" sz="4000" b="1" dirty="0" err="1">
                <a:solidFill>
                  <a:prstClr val="black"/>
                </a:solidFill>
                <a:latin typeface="Arial"/>
                <a:ea typeface="Calibri"/>
                <a:cs typeface="Arial"/>
              </a:rPr>
              <a:t>moenadj-ies-saqitien</a:t>
            </a:r>
            <a:r>
              <a:rPr lang="nl-NL" sz="4000" b="1" dirty="0">
                <a:solidFill>
                  <a:prstClr val="black"/>
                </a:solidFill>
                <a:latin typeface="Arial"/>
                <a:ea typeface="Calibri"/>
                <a:cs typeface="Arial"/>
              </a:rPr>
              <a:t> </a:t>
            </a:r>
            <a:r>
              <a:rPr lang="nl-NL" sz="4000" b="1" dirty="0" smtClean="0">
                <a:solidFill>
                  <a:prstClr val="black"/>
                </a:solidFill>
                <a:latin typeface="Arial"/>
                <a:ea typeface="Calibri"/>
                <a:cs typeface="Arial"/>
              </a:rPr>
              <a:t/>
            </a:r>
            <a:br>
              <a:rPr lang="nl-NL" sz="4000" b="1" dirty="0" smtClean="0">
                <a:solidFill>
                  <a:prstClr val="black"/>
                </a:solidFill>
                <a:latin typeface="Arial"/>
                <a:ea typeface="Calibri"/>
                <a:cs typeface="Arial"/>
              </a:rPr>
            </a:br>
            <a:r>
              <a:rPr lang="nl-NL" sz="4000" b="1" dirty="0" smtClean="0">
                <a:solidFill>
                  <a:prstClr val="black"/>
                </a:solidFill>
                <a:latin typeface="Arial"/>
                <a:ea typeface="Calibri"/>
                <a:cs typeface="Arial"/>
              </a:rPr>
              <a:t>min </a:t>
            </a:r>
            <a:r>
              <a:rPr lang="nl-NL" sz="4000" b="1" dirty="0" err="1">
                <a:solidFill>
                  <a:prstClr val="black"/>
                </a:solidFill>
                <a:latin typeface="Arial"/>
                <a:ea typeface="Calibri"/>
                <a:cs typeface="Arial"/>
              </a:rPr>
              <a:t>mahalikilsh</a:t>
            </a:r>
            <a:r>
              <a:rPr lang="nl-NL" sz="4000" b="1" dirty="0">
                <a:solidFill>
                  <a:prstClr val="black"/>
                </a:solidFill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>
                <a:solidFill>
                  <a:prstClr val="black"/>
                </a:solidFill>
                <a:latin typeface="Arial"/>
                <a:ea typeface="Calibri"/>
                <a:cs typeface="Arial"/>
              </a:rPr>
              <a:t>shqa</a:t>
            </a:r>
            <a:r>
              <a:rPr lang="nl-NL" sz="4000" dirty="0">
                <a:solidFill>
                  <a:prstClr val="black"/>
                </a:solidFill>
                <a:ea typeface="Calibri"/>
                <a:cs typeface="Arial"/>
              </a:rPr>
              <a:t/>
            </a:r>
            <a:br>
              <a:rPr lang="nl-NL" sz="4000" dirty="0">
                <a:solidFill>
                  <a:prstClr val="black"/>
                </a:solidFill>
                <a:ea typeface="Calibri"/>
                <a:cs typeface="Arial"/>
              </a:rPr>
            </a:br>
            <a:r>
              <a:rPr lang="nl-NL" sz="2400" i="1" dirty="0" smtClean="0">
                <a:solidFill>
                  <a:prstClr val="black"/>
                </a:solidFill>
                <a:latin typeface="Arial"/>
                <a:ea typeface="Calibri"/>
              </a:rPr>
              <a:t>, </a:t>
            </a:r>
            <a:r>
              <a:rPr lang="nl-NL" sz="2400" i="1" dirty="0">
                <a:solidFill>
                  <a:prstClr val="black"/>
                </a:solidFill>
                <a:latin typeface="Arial"/>
                <a:ea typeface="Calibri"/>
              </a:rPr>
              <a:t>U bent de hoop voor de </a:t>
            </a:r>
            <a:r>
              <a:rPr lang="nl-NL" sz="2400" i="1" dirty="0" err="1">
                <a:solidFill>
                  <a:prstClr val="black"/>
                </a:solidFill>
                <a:latin typeface="Arial"/>
                <a:ea typeface="Calibri"/>
              </a:rPr>
              <a:t>ellendigen</a:t>
            </a:r>
            <a:r>
              <a:rPr lang="nl-NL" sz="2400" i="1" dirty="0">
                <a:solidFill>
                  <a:prstClr val="black"/>
                </a:solidFill>
                <a:latin typeface="Arial"/>
                <a:ea typeface="Calibri"/>
              </a:rPr>
              <a:t> en de troost voor de bedroefden en de Redder van hen die vallen.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43806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43543"/>
            <a:ext cx="9144000" cy="5517232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sz="3100" b="1" dirty="0" smtClean="0">
                <a:effectLst/>
                <a:latin typeface="Arial"/>
                <a:ea typeface="Calibri"/>
                <a:cs typeface="Arial"/>
              </a:rPr>
              <a:t>refrein</a:t>
            </a:r>
            <a:r>
              <a:rPr lang="nl-NL" dirty="0">
                <a:ea typeface="Calibri"/>
                <a:cs typeface="Arial"/>
              </a:rPr>
              <a:t/>
            </a:r>
            <a:br>
              <a:rPr lang="nl-NL" dirty="0">
                <a:ea typeface="Calibri"/>
                <a:cs typeface="Arial"/>
              </a:rPr>
            </a:br>
            <a:r>
              <a:rPr lang="ar-SA" b="1" dirty="0">
                <a:ea typeface="Calibri"/>
                <a:cs typeface="Arial"/>
              </a:rPr>
              <a:t>كللت السنة بجودك واثارك تقطر دسما</a:t>
            </a:r>
            <a:r>
              <a:rPr lang="nl-NL" dirty="0">
                <a:ea typeface="Calibri"/>
                <a:cs typeface="Arial"/>
              </a:rPr>
              <a:t/>
            </a:r>
            <a:br>
              <a:rPr lang="nl-NL" dirty="0">
                <a:ea typeface="Calibri"/>
                <a:cs typeface="Arial"/>
              </a:rPr>
            </a:b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Kallaltas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sanata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bidjoedika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br>
              <a:rPr lang="nl-NL" sz="4000" b="1" dirty="0" smtClean="0">
                <a:effectLst/>
                <a:latin typeface="Arial"/>
                <a:ea typeface="Calibri"/>
                <a:cs typeface="Arial"/>
              </a:rPr>
            </a:b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wa-atharoeka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taqtoeroe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dasaman</a:t>
            </a:r>
            <a:r>
              <a:rPr lang="nl-NL" b="1" dirty="0" smtClean="0">
                <a:effectLst/>
                <a:latin typeface="Arial"/>
                <a:ea typeface="Calibri"/>
                <a:cs typeface="Arial"/>
              </a:rPr>
              <a:t/>
            </a:r>
            <a:br>
              <a:rPr lang="nl-NL" b="1" dirty="0" smtClean="0">
                <a:effectLst/>
                <a:latin typeface="Arial"/>
                <a:ea typeface="Calibri"/>
                <a:cs typeface="Arial"/>
              </a:rPr>
            </a:br>
            <a:r>
              <a:rPr lang="ar-SA" b="1" dirty="0" smtClean="0">
                <a:effectLst/>
                <a:latin typeface="Arial"/>
                <a:ea typeface="Calibri"/>
                <a:cs typeface="Arial"/>
              </a:rPr>
              <a:t>كل القلب يشيد حمدك وتهلل نفسي ترنما</a:t>
            </a:r>
            <a:r>
              <a:rPr lang="nl-NL" b="1" dirty="0" smtClean="0">
                <a:effectLst/>
                <a:latin typeface="Arial"/>
                <a:ea typeface="Calibri"/>
                <a:cs typeface="Arial"/>
              </a:rPr>
              <a:t/>
            </a:r>
            <a:br>
              <a:rPr lang="nl-NL" b="1" dirty="0" smtClean="0">
                <a:effectLst/>
                <a:latin typeface="Arial"/>
                <a:ea typeface="Calibri"/>
                <a:cs typeface="Arial"/>
              </a:rPr>
            </a:b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koelloel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qalbi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joeshidoe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chamdaka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watoehallieloe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nafsie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4000" b="1" dirty="0" err="1" smtClean="0">
                <a:effectLst/>
                <a:latin typeface="Arial"/>
                <a:ea typeface="Calibri"/>
                <a:cs typeface="Arial"/>
              </a:rPr>
              <a:t>tarannoeman</a:t>
            </a:r>
            <a:r>
              <a:rPr lang="nl-NL" dirty="0">
                <a:ea typeface="Calibri"/>
                <a:cs typeface="Arial"/>
              </a:rPr>
              <a:t/>
            </a:r>
            <a:br>
              <a:rPr lang="nl-NL" dirty="0">
                <a:ea typeface="Calibri"/>
                <a:cs typeface="Arial"/>
              </a:rPr>
            </a:br>
            <a:r>
              <a:rPr lang="nl-NL" sz="2700" b="1" i="1" dirty="0" smtClean="0">
                <a:effectLst/>
                <a:latin typeface="Arial"/>
                <a:ea typeface="Calibri"/>
              </a:rPr>
              <a:t>U kroont het jaar met uw goede gaven, waar uw voeten gaan, druipt het van overvloed,. Het hele hart zingt uw lof en mijn ziel juicht gezangen </a:t>
            </a:r>
            <a:endParaRPr lang="nl-NL" sz="2700" b="1" dirty="0"/>
          </a:p>
        </p:txBody>
      </p:sp>
    </p:spTree>
    <p:extLst>
      <p:ext uri="{BB962C8B-B14F-4D97-AF65-F5344CB8AC3E}">
        <p14:creationId xmlns:p14="http://schemas.microsoft.com/office/powerpoint/2010/main" val="1693400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0"/>
            <a:ext cx="8676456" cy="486916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4000" b="1" dirty="0">
                <a:ea typeface="Calibri"/>
                <a:cs typeface="Arial"/>
              </a:rPr>
              <a:t>يا مهدىء البحور حينما الموج يثور</a:t>
            </a:r>
            <a:r>
              <a:rPr lang="nl-NL" sz="40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3600" b="1" dirty="0" smtClean="0">
                <a:effectLst/>
                <a:latin typeface="Arial"/>
                <a:ea typeface="Calibri"/>
                <a:cs typeface="Arial"/>
              </a:rPr>
              <a:t>-3</a:t>
            </a:r>
            <a:r>
              <a:rPr lang="nl-NL" sz="3600" b="1" dirty="0">
                <a:ea typeface="Calibri"/>
                <a:cs typeface="Arial"/>
              </a:rPr>
              <a:t/>
            </a:r>
            <a:br>
              <a:rPr lang="nl-NL" sz="3600" b="1" dirty="0">
                <a:ea typeface="Calibri"/>
                <a:cs typeface="Arial"/>
              </a:rPr>
            </a:br>
            <a:r>
              <a:rPr lang="nl-NL" sz="3600" b="1" dirty="0" smtClean="0">
                <a:effectLst/>
                <a:latin typeface="Arial"/>
                <a:ea typeface="Calibri"/>
                <a:cs typeface="Arial"/>
              </a:rPr>
              <a:t>Ja </a:t>
            </a:r>
            <a:r>
              <a:rPr lang="nl-NL" sz="3600" b="1" dirty="0" err="1" smtClean="0">
                <a:effectLst/>
                <a:latin typeface="Arial"/>
                <a:ea typeface="Calibri"/>
                <a:cs typeface="Arial"/>
              </a:rPr>
              <a:t>moehadi</a:t>
            </a:r>
            <a:r>
              <a:rPr lang="nl-NL" sz="3600" b="1" dirty="0" smtClean="0">
                <a:effectLst/>
                <a:latin typeface="Arial"/>
                <a:ea typeface="Calibri"/>
                <a:cs typeface="Arial"/>
              </a:rPr>
              <a:t>-el </a:t>
            </a:r>
            <a:r>
              <a:rPr lang="nl-NL" sz="3600" b="1" dirty="0" err="1" smtClean="0">
                <a:effectLst/>
                <a:latin typeface="Arial"/>
                <a:ea typeface="Calibri"/>
                <a:cs typeface="Arial"/>
              </a:rPr>
              <a:t>boehoer</a:t>
            </a:r>
            <a:r>
              <a:rPr lang="nl-NL" sz="3600" b="1" dirty="0" smtClean="0">
                <a:effectLst/>
                <a:latin typeface="Arial"/>
                <a:ea typeface="Calibri"/>
                <a:cs typeface="Arial"/>
              </a:rPr>
              <a:t> </a:t>
            </a:r>
            <a:br>
              <a:rPr lang="nl-NL" sz="3600" b="1" dirty="0" smtClean="0">
                <a:effectLst/>
                <a:latin typeface="Arial"/>
                <a:ea typeface="Calibri"/>
                <a:cs typeface="Arial"/>
              </a:rPr>
            </a:br>
            <a:r>
              <a:rPr lang="nl-NL" sz="3600" b="1" dirty="0" err="1" smtClean="0">
                <a:effectLst/>
                <a:latin typeface="Arial"/>
                <a:ea typeface="Calibri"/>
                <a:cs typeface="Arial"/>
              </a:rPr>
              <a:t>hienamel</a:t>
            </a:r>
            <a:r>
              <a:rPr lang="nl-NL" sz="36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3600" b="1" dirty="0" err="1" smtClean="0">
                <a:effectLst/>
                <a:latin typeface="Arial"/>
                <a:ea typeface="Calibri"/>
                <a:cs typeface="Arial"/>
              </a:rPr>
              <a:t>maodjoe</a:t>
            </a:r>
            <a:r>
              <a:rPr lang="nl-NL" sz="36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3600" b="1" dirty="0" err="1" smtClean="0">
                <a:effectLst/>
                <a:latin typeface="Arial"/>
                <a:ea typeface="Calibri"/>
                <a:cs typeface="Arial"/>
              </a:rPr>
              <a:t>jathoer</a:t>
            </a:r>
            <a:r>
              <a:rPr lang="nl-NL" sz="3600" b="1" dirty="0" smtClean="0">
                <a:effectLst/>
                <a:latin typeface="Arial"/>
                <a:ea typeface="Calibri"/>
                <a:cs typeface="Arial"/>
              </a:rPr>
              <a:t/>
            </a:r>
            <a:br>
              <a:rPr lang="nl-NL" sz="3600" b="1" dirty="0" smtClean="0">
                <a:effectLst/>
                <a:latin typeface="Arial"/>
                <a:ea typeface="Calibri"/>
                <a:cs typeface="Arial"/>
              </a:rPr>
            </a:br>
            <a:r>
              <a:rPr lang="ar-SA" sz="4000" b="1" dirty="0" smtClean="0">
                <a:effectLst/>
                <a:latin typeface="Arial"/>
                <a:ea typeface="Calibri"/>
                <a:cs typeface="Arial"/>
              </a:rPr>
              <a:t>فتخاف الارض من اية الرب الجسور</a:t>
            </a:r>
            <a:r>
              <a:rPr lang="nl-NL" sz="3600" b="1" dirty="0">
                <a:ea typeface="Calibri"/>
                <a:cs typeface="Arial"/>
              </a:rPr>
              <a:t/>
            </a:r>
            <a:br>
              <a:rPr lang="nl-NL" sz="3600" b="1" dirty="0">
                <a:ea typeface="Calibri"/>
                <a:cs typeface="Arial"/>
              </a:rPr>
            </a:br>
            <a:r>
              <a:rPr lang="nl-NL" sz="3600" b="1" dirty="0" err="1" smtClean="0">
                <a:effectLst/>
                <a:latin typeface="Arial"/>
                <a:ea typeface="Calibri"/>
                <a:cs typeface="Arial"/>
              </a:rPr>
              <a:t>Fatagafoel</a:t>
            </a:r>
            <a:r>
              <a:rPr lang="nl-NL" sz="36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3600" b="1" dirty="0" err="1" smtClean="0">
                <a:effectLst/>
                <a:latin typeface="Arial"/>
                <a:ea typeface="Calibri"/>
                <a:cs typeface="Arial"/>
              </a:rPr>
              <a:t>ardoe</a:t>
            </a:r>
            <a:r>
              <a:rPr lang="nl-NL" sz="3600" b="1" dirty="0" smtClean="0">
                <a:effectLst/>
                <a:latin typeface="Arial"/>
                <a:ea typeface="Calibri"/>
                <a:cs typeface="Arial"/>
              </a:rPr>
              <a:t> </a:t>
            </a:r>
            <a:br>
              <a:rPr lang="nl-NL" sz="3600" b="1" dirty="0" smtClean="0">
                <a:effectLst/>
                <a:latin typeface="Arial"/>
                <a:ea typeface="Calibri"/>
                <a:cs typeface="Arial"/>
              </a:rPr>
            </a:br>
            <a:r>
              <a:rPr lang="nl-NL" sz="3600" b="1" dirty="0" smtClean="0">
                <a:effectLst/>
                <a:latin typeface="Arial"/>
                <a:ea typeface="Calibri"/>
                <a:cs typeface="Arial"/>
              </a:rPr>
              <a:t>min </a:t>
            </a:r>
            <a:r>
              <a:rPr lang="nl-NL" sz="3600" b="1" dirty="0" err="1" smtClean="0">
                <a:effectLst/>
                <a:latin typeface="Arial"/>
                <a:ea typeface="Calibri"/>
                <a:cs typeface="Arial"/>
              </a:rPr>
              <a:t>aajatir</a:t>
            </a:r>
            <a:r>
              <a:rPr lang="nl-NL" sz="36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3600" b="1" dirty="0" err="1" smtClean="0">
                <a:effectLst/>
                <a:latin typeface="Arial"/>
                <a:ea typeface="Calibri"/>
                <a:cs typeface="Arial"/>
              </a:rPr>
              <a:t>rabbidj</a:t>
            </a:r>
            <a:r>
              <a:rPr lang="nl-NL" sz="3600" b="1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nl-NL" sz="3600" b="1" dirty="0" err="1" smtClean="0">
                <a:effectLst/>
                <a:latin typeface="Arial"/>
                <a:ea typeface="Calibri"/>
                <a:cs typeface="Arial"/>
              </a:rPr>
              <a:t>djasoer</a:t>
            </a:r>
            <a:r>
              <a:rPr lang="nl-NL" sz="3600" b="1" dirty="0" smtClean="0">
                <a:effectLst/>
                <a:latin typeface="Arial"/>
                <a:ea typeface="Calibri"/>
                <a:cs typeface="Arial"/>
              </a:rPr>
              <a:t/>
            </a:r>
            <a:br>
              <a:rPr lang="nl-NL" sz="3600" b="1" dirty="0" smtClean="0">
                <a:effectLst/>
                <a:latin typeface="Arial"/>
                <a:ea typeface="Calibri"/>
                <a:cs typeface="Arial"/>
              </a:rPr>
            </a:br>
            <a:r>
              <a:rPr lang="nl-NL" sz="2400" i="1" dirty="0">
                <a:solidFill>
                  <a:prstClr val="black"/>
                </a:solidFill>
                <a:latin typeface="Arial"/>
                <a:ea typeface="Calibri"/>
              </a:rPr>
              <a:t>U die de zee tot bedaren brengt als de golven woest en hoog zijn, de aarde vreest uw machtige tekenen,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0992265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64</Words>
  <Application>Microsoft Office PowerPoint</Application>
  <PresentationFormat>Diavoorstelling 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Kantoorthema</vt:lpstr>
      <vt:lpstr>Lied 71 Kallatasكللت السنة  </vt:lpstr>
      <vt:lpstr>كللت السنة بجودك واثارك تقطر دسما refrein: Kallaltas sanata bidjoedika  wa-atharoeka taqtoeroe dasaman كل القلب يشيد حمدك وتهلل نفسي ترنما koelloel qalbi joeshidoe chamdaka watoehallieloe nafsie tarannoeman U kroont het jaar met uw goede gaven, waar uw voeten gaan, druipt het van overvloed,. Het hele hart zingt uw lof en mijn ziel juicht gezangen </vt:lpstr>
      <vt:lpstr>ك ينبغي التسبيح يا مخلصي المسيح  -1 Laka janbagiet tasbieh  ja moegalisiel masieh ولك تهدي القلوب حبها الحق الصريح Walaka toehdiel qoeloeb  hoboehal haqqil sarieh Voor U moet de lofprijzing zijn, Christus, mijn Verlosser, aan U schenkt het hart haar ongeveinsde liefde</vt:lpstr>
      <vt:lpstr>وتغني لاسمك وتذيع برك Wa toegannie lismieka  wa toezie-oe birraka وتعلي مجدك وسط ذا الكون الفسيح Wa toe-allie madjdaka  wasta zal kaonil fasieh en zingt voor uw naam,  verkondigt uw gerechtigheid en verhoogt uw heerlijkheid in het heelal</vt:lpstr>
      <vt:lpstr>refrein كللت السنة بجودك واثارك تقطر دسما Kallaltas sanata bidjoedika  wa-atharoeka taqtoeroe dasaman كل القلب يشيد حمدك وتهلل نفسي ترنما koelloel qalbi joeshidoe chamdaka watoehallieloe nafsie tarannoeman U kroont het jaar met uw goede gaven, waar uw voeten gaan, druipt het van overvloed,. Het hele hart zingt uw lof en mijn ziel juicht gezangen </vt:lpstr>
      <vt:lpstr>طوبى للذي تختار كيما يسكن الديار -2 toeba lillazie tachtaar  kaima jaskoenoel diaar حيث ترتوي النفوس من ينابيع غزار Haithoe tartawin noefoes  min janabia gizaar Zalig degene die U verkiest om in uw huis te leven, waar de zielen gelaafd worden aan bruisende bronnen</vt:lpstr>
      <vt:lpstr>يا رجاءاليائسين يا عزاء البائسين Ja radja-el jas ja  aza-el ba-iesien ja يا منجي الساقطين من مهالك الشقاء moenadj-ies-saqitien  min mahalikilsh shqa , U bent de hoop voor de ellendigen en de troost voor de bedroefden en de Redder van hen die vallen.</vt:lpstr>
      <vt:lpstr>refrein كللت السنة بجودك واثارك تقطر دسما Kallaltas sanata bidjoedika  wa-atharoeka taqtoeroe dasaman كل القلب يشيد حمدك وتهلل نفسي ترنما koelloel qalbi joeshidoe chamdaka watoehallieloe nafsie tarannoeman U kroont het jaar met uw goede gaven, waar uw voeten gaan, druipt het van overvloed,. Het hele hart zingt uw lof en mijn ziel juicht gezangen </vt:lpstr>
      <vt:lpstr>يا مهدىء البحور حينما الموج يثور -3 Ja moehadi-el boehoer  hienamel maodjoe jathoer فتخاف الارض من اية الرب الجسور Fatagafoel ardoe  min aajatir rabbidj djasoer U die de zee tot bedaren brengt als de golven woest en hoog zijn, de aarde vreest uw machtige tekenen,</vt:lpstr>
      <vt:lpstr>يا مثبت الجبال بقواك ذا الجلال Ja moethabitel dj-iebaal  biqiwaka zal djalaal يامحقق الامال حينما القلب يخور ja moehaq- qieqal amaal  hienamal qalboe jachoer De bergen worden gegrondvest door Uw kracht, de wensen vervuld als het hart in de schoenen zinkt.</vt:lpstr>
      <vt:lpstr>refrein كللت السنة بجودك واثارك تقطر دسما Kallaltas sanata bidjoedika  wa-atharoeka taqtoeroe dasaman كل القلب يشيد حمدك وتهلل نفسي ترنما koelloel qalbi joeshidoe chamdaka watoehallieloe nafsie tarannoeman U kroont het jaar met uw goede gaven, waar uw voeten gaan, druipt het van overvloed,. Het hele hart zingt uw lof en mijn ziel juicht gezangen </vt:lpstr>
      <vt:lpstr>تقطر المراعي من والاكام تفرحن -4 Taqtiroel maraie man  wal akamoe tafrahan والمروج تكتسي خيرك وتهتفن Walmoeroedjoe taktasie  gairake wa tahtifan de velden in de steppe druipen, de heuvels omgorden zich met gejubel,</vt:lpstr>
      <vt:lpstr>تخضع الشعوب لك ايها الرب الملك Tagda-oesh shoe-oeboe lek  aj-joeher-rabboel malek والاراضي والفلك تهتف تسبحن Walaradie walfalek  tahtiefoe toesabbiehan de weiden kleden zich met kudden, de dalen tooien zich met graan. Zij zingen en juichen elkaar toe.</vt:lpstr>
      <vt:lpstr>refrein كللت السنة بجودك واثارك تقطر دسما Kallaltas sanata bidjoedika  wa-atharoeka taqtoeroe dasaman كل القلب يشيد حمدك وتهلل نفسي ترنما koelloel qalbi joeshidoe chamdaka watoehallieloe nafsie tarannoeman U kroont het jaar met uw goede gaven, waar uw voeten gaan, druipt het van overvloed,. Het hele hart zingt uw lof en mijn ziel juicht gezangen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Lied 44 voor oud en nieuw Kallatasكللت السنة</dc:title>
  <dc:creator>Gebruiker</dc:creator>
  <cp:lastModifiedBy>Gebruiker</cp:lastModifiedBy>
  <cp:revision>9</cp:revision>
  <dcterms:created xsi:type="dcterms:W3CDTF">2012-12-28T17:59:40Z</dcterms:created>
  <dcterms:modified xsi:type="dcterms:W3CDTF">2016-08-23T18:16:50Z</dcterms:modified>
</cp:coreProperties>
</file>