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7" r:id="rId4"/>
    <p:sldId id="261" r:id="rId5"/>
    <p:sldId id="262" r:id="rId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4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BBBD515-0D31-4E5D-AE4E-CB9506B36359}" type="datetimeFigureOut">
              <a:rPr lang="nl-NL" smtClean="0"/>
              <a:t>27-7-2017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172007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BBD515-0D31-4E5D-AE4E-CB9506B36359}" type="datetimeFigureOut">
              <a:rPr lang="nl-NL" smtClean="0"/>
              <a:t>27-7-2017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341122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BBD515-0D31-4E5D-AE4E-CB9506B36359}" type="datetimeFigureOut">
              <a:rPr lang="nl-NL" smtClean="0"/>
              <a:t>27-7-2017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190725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BBD515-0D31-4E5D-AE4E-CB9506B36359}" type="datetimeFigureOut">
              <a:rPr lang="nl-NL" smtClean="0"/>
              <a:t>27-7-2017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187628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BBBD515-0D31-4E5D-AE4E-CB9506B36359}" type="datetimeFigureOut">
              <a:rPr lang="nl-NL" smtClean="0"/>
              <a:t>27-7-2017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2481051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BBBD515-0D31-4E5D-AE4E-CB9506B36359}" type="datetimeFigureOut">
              <a:rPr lang="nl-NL" smtClean="0"/>
              <a:t>27-7-2017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1480822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BBBD515-0D31-4E5D-AE4E-CB9506B36359}" type="datetimeFigureOut">
              <a:rPr lang="nl-NL" smtClean="0"/>
              <a:t>27-7-2017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94599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BBBD515-0D31-4E5D-AE4E-CB9506B36359}" type="datetimeFigureOut">
              <a:rPr lang="nl-NL" smtClean="0"/>
              <a:t>27-7-2017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31747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BBBD515-0D31-4E5D-AE4E-CB9506B36359}" type="datetimeFigureOut">
              <a:rPr lang="nl-NL" smtClean="0"/>
              <a:t>27-7-2017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142935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BBBD515-0D31-4E5D-AE4E-CB9506B36359}" type="datetimeFigureOut">
              <a:rPr lang="nl-NL" smtClean="0"/>
              <a:t>27-7-2017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1903575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BBBD515-0D31-4E5D-AE4E-CB9506B36359}" type="datetimeFigureOut">
              <a:rPr lang="nl-NL" smtClean="0"/>
              <a:t>27-7-2017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06BC753-C30D-41AD-8AB9-CEC04CA199E6}" type="slidenum">
              <a:rPr lang="nl-NL" smtClean="0"/>
              <a:t>‹nr.›</a:t>
            </a:fld>
            <a:endParaRPr lang="nl-NL"/>
          </a:p>
        </p:txBody>
      </p:sp>
    </p:spTree>
    <p:extLst>
      <p:ext uri="{BB962C8B-B14F-4D97-AF65-F5344CB8AC3E}">
        <p14:creationId xmlns:p14="http://schemas.microsoft.com/office/powerpoint/2010/main" val="3198546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BD515-0D31-4E5D-AE4E-CB9506B36359}" type="datetimeFigureOut">
              <a:rPr lang="nl-NL" smtClean="0"/>
              <a:t>27-7-2017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BC753-C30D-41AD-8AB9-CEC04CA199E6}" type="slidenum">
              <a:rPr lang="nl-NL" smtClean="0"/>
              <a:t>‹nr.›</a:t>
            </a:fld>
            <a:endParaRPr lang="nl-NL"/>
          </a:p>
        </p:txBody>
      </p:sp>
    </p:spTree>
    <p:extLst>
      <p:ext uri="{BB962C8B-B14F-4D97-AF65-F5344CB8AC3E}">
        <p14:creationId xmlns:p14="http://schemas.microsoft.com/office/powerpoint/2010/main" val="2265228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234482"/>
          </a:xfrm>
        </p:spPr>
        <p:txBody>
          <a:bodyPr/>
          <a:lstStyle/>
          <a:p>
            <a:r>
              <a:rPr lang="nl-NL" dirty="0" smtClean="0"/>
              <a:t>Lied 8    </a:t>
            </a:r>
            <a:br>
              <a:rPr lang="nl-NL" dirty="0" smtClean="0"/>
            </a:br>
            <a:r>
              <a:rPr lang="nl-NL" dirty="0" err="1"/>
              <a:t>Alwta</a:t>
            </a:r>
            <a:r>
              <a:rPr lang="nl-NL" dirty="0"/>
              <a:t> </a:t>
            </a:r>
            <a:r>
              <a:rPr lang="nl-NL" dirty="0" err="1" smtClean="0"/>
              <a:t>djeddan</a:t>
            </a:r>
            <a:r>
              <a:rPr lang="nl-NL" dirty="0" smtClean="0"/>
              <a:t/>
            </a:r>
            <a:br>
              <a:rPr lang="nl-NL" dirty="0" smtClean="0"/>
            </a:br>
            <a:r>
              <a:rPr lang="nl-NL" dirty="0" smtClean="0"/>
              <a:t> </a:t>
            </a:r>
            <a:r>
              <a:rPr lang="ar-SY" dirty="0" smtClean="0"/>
              <a:t>علوت جدا أيها الرب الاله</a:t>
            </a:r>
            <a:endParaRPr lang="nl-NL" dirty="0"/>
          </a:p>
        </p:txBody>
      </p:sp>
    </p:spTree>
    <p:extLst>
      <p:ext uri="{BB962C8B-B14F-4D97-AF65-F5344CB8AC3E}">
        <p14:creationId xmlns:p14="http://schemas.microsoft.com/office/powerpoint/2010/main" val="2077613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84976" cy="5949280"/>
          </a:xfrm>
        </p:spPr>
        <p:txBody>
          <a:bodyPr>
            <a:normAutofit fontScale="90000"/>
          </a:bodyPr>
          <a:lstStyle/>
          <a:p>
            <a:r>
              <a:rPr lang="ar-SY" dirty="0"/>
              <a:t>1-	</a:t>
            </a:r>
            <a:r>
              <a:rPr lang="ar-SY" b="1" dirty="0"/>
              <a:t>علوت جدًا أيها الرب الإله</a:t>
            </a:r>
            <a:br>
              <a:rPr lang="ar-SY" b="1" dirty="0"/>
            </a:br>
            <a:r>
              <a:rPr lang="nl-NL" sz="4000" b="1" dirty="0" err="1"/>
              <a:t>Alwta</a:t>
            </a:r>
            <a:r>
              <a:rPr lang="nl-NL" sz="4000" b="1" dirty="0"/>
              <a:t> </a:t>
            </a:r>
            <a:r>
              <a:rPr lang="nl-NL" sz="4000" b="1" dirty="0" err="1"/>
              <a:t>djeddan</a:t>
            </a:r>
            <a:r>
              <a:rPr lang="nl-NL" sz="4000" b="1" dirty="0"/>
              <a:t> ai-</a:t>
            </a:r>
            <a:r>
              <a:rPr lang="nl-NL" sz="4000" b="1" dirty="0" err="1"/>
              <a:t>joehar</a:t>
            </a:r>
            <a:r>
              <a:rPr lang="nl-NL" sz="4000" b="1" dirty="0"/>
              <a:t> </a:t>
            </a:r>
            <a:r>
              <a:rPr lang="nl-NL" sz="4000" b="1" dirty="0" err="1"/>
              <a:t>rabbil</a:t>
            </a:r>
            <a:r>
              <a:rPr lang="nl-NL" sz="4000" b="1" dirty="0"/>
              <a:t> </a:t>
            </a:r>
            <a:r>
              <a:rPr lang="nl-NL" sz="4000" b="1" dirty="0" err="1"/>
              <a:t>ielaah</a:t>
            </a:r>
            <a:r>
              <a:rPr lang="nl-NL" sz="4000" b="1" dirty="0"/>
              <a:t/>
            </a:r>
            <a:br>
              <a:rPr lang="nl-NL" sz="4000" b="1" dirty="0"/>
            </a:br>
            <a:r>
              <a:rPr lang="ar-SY" b="1" dirty="0"/>
              <a:t>علوت جدًا في الأرض وفي السماء</a:t>
            </a:r>
            <a:r>
              <a:rPr lang="ar-SY" sz="4000" b="1" dirty="0"/>
              <a:t/>
            </a:r>
            <a:br>
              <a:rPr lang="ar-SY" sz="4000" b="1" dirty="0"/>
            </a:br>
            <a:r>
              <a:rPr lang="nl-NL" sz="4000" b="1" dirty="0" err="1"/>
              <a:t>Alwta</a:t>
            </a:r>
            <a:r>
              <a:rPr lang="nl-NL" sz="4000" b="1" dirty="0"/>
              <a:t> </a:t>
            </a:r>
            <a:r>
              <a:rPr lang="nl-NL" sz="4000" b="1" dirty="0" err="1"/>
              <a:t>djedan</a:t>
            </a:r>
            <a:r>
              <a:rPr lang="nl-NL" sz="4000" b="1" dirty="0"/>
              <a:t> fil </a:t>
            </a:r>
            <a:r>
              <a:rPr lang="nl-NL" sz="4000" b="1" dirty="0" err="1"/>
              <a:t>ardi</a:t>
            </a:r>
            <a:r>
              <a:rPr lang="nl-NL" sz="4000" b="1" dirty="0"/>
              <a:t> </a:t>
            </a:r>
            <a:r>
              <a:rPr lang="nl-NL" sz="4000" b="1" dirty="0" err="1"/>
              <a:t>wa</a:t>
            </a:r>
            <a:r>
              <a:rPr lang="nl-NL" sz="4000" b="1" dirty="0"/>
              <a:t> </a:t>
            </a:r>
            <a:r>
              <a:rPr lang="nl-NL" sz="4000" b="1" dirty="0" err="1"/>
              <a:t>fissama</a:t>
            </a:r>
            <a:r>
              <a:rPr lang="nl-NL" sz="4000" b="1" dirty="0"/>
              <a:t/>
            </a:r>
            <a:br>
              <a:rPr lang="nl-NL" sz="4000" b="1" dirty="0"/>
            </a:br>
            <a:r>
              <a:rPr lang="ar-SY" b="1" dirty="0"/>
              <a:t>علوت جدًا ليس مثلك إله</a:t>
            </a:r>
            <a:r>
              <a:rPr lang="ar-SY" sz="4000" b="1" dirty="0"/>
              <a:t/>
            </a:r>
            <a:br>
              <a:rPr lang="ar-SY" sz="4000" b="1" dirty="0"/>
            </a:br>
            <a:r>
              <a:rPr lang="nl-NL" sz="4000" b="1" dirty="0" err="1"/>
              <a:t>Alwta</a:t>
            </a:r>
            <a:r>
              <a:rPr lang="nl-NL" sz="4000" b="1" dirty="0"/>
              <a:t> </a:t>
            </a:r>
            <a:r>
              <a:rPr lang="nl-NL" sz="4000" b="1" dirty="0" err="1"/>
              <a:t>djeddan</a:t>
            </a:r>
            <a:r>
              <a:rPr lang="nl-NL" sz="4000" b="1" dirty="0"/>
              <a:t> </a:t>
            </a:r>
            <a:r>
              <a:rPr lang="nl-NL" sz="4000" b="1" dirty="0" err="1"/>
              <a:t>laisa</a:t>
            </a:r>
            <a:r>
              <a:rPr lang="nl-NL" sz="4000" b="1" dirty="0"/>
              <a:t> </a:t>
            </a:r>
            <a:r>
              <a:rPr lang="nl-NL" sz="4000" b="1" dirty="0" err="1"/>
              <a:t>mithlaka</a:t>
            </a:r>
            <a:r>
              <a:rPr lang="nl-NL" sz="4000" b="1" dirty="0"/>
              <a:t> </a:t>
            </a:r>
            <a:r>
              <a:rPr lang="nl-NL" sz="4000" b="1" dirty="0" err="1"/>
              <a:t>ielaah</a:t>
            </a:r>
            <a:r>
              <a:rPr lang="nl-NL" sz="4000" b="1" dirty="0"/>
              <a:t/>
            </a:r>
            <a:br>
              <a:rPr lang="nl-NL" sz="4000" b="1" dirty="0"/>
            </a:br>
            <a:r>
              <a:rPr lang="nl-NL" b="1" dirty="0"/>
              <a:t> </a:t>
            </a:r>
            <a:r>
              <a:rPr lang="ar-SY" b="1" dirty="0"/>
              <a:t>علوت جدًا أيها الرب الإله</a:t>
            </a:r>
            <a:r>
              <a:rPr lang="ar-SY" sz="4000" b="1" dirty="0"/>
              <a:t/>
            </a:r>
            <a:br>
              <a:rPr lang="ar-SY" sz="4000" b="1" dirty="0"/>
            </a:br>
            <a:r>
              <a:rPr lang="nl-NL" sz="4000" b="1" dirty="0" err="1"/>
              <a:t>Alwta</a:t>
            </a:r>
            <a:r>
              <a:rPr lang="nl-NL" sz="4000" b="1" dirty="0"/>
              <a:t> </a:t>
            </a:r>
            <a:r>
              <a:rPr lang="nl-NL" sz="4000" b="1" dirty="0" err="1"/>
              <a:t>djeddan</a:t>
            </a:r>
            <a:r>
              <a:rPr lang="nl-NL" sz="4000" b="1" dirty="0"/>
              <a:t> ai-</a:t>
            </a:r>
            <a:r>
              <a:rPr lang="nl-NL" sz="4000" b="1" dirty="0" err="1"/>
              <a:t>joehar</a:t>
            </a:r>
            <a:r>
              <a:rPr lang="nl-NL" sz="4000" b="1" dirty="0"/>
              <a:t> rabbel </a:t>
            </a:r>
            <a:r>
              <a:rPr lang="nl-NL" sz="4000" b="1" dirty="0" err="1"/>
              <a:t>ielaah</a:t>
            </a:r>
            <a:r>
              <a:rPr lang="nl-NL" b="1" dirty="0"/>
              <a:t/>
            </a:r>
            <a:br>
              <a:rPr lang="nl-NL" b="1" dirty="0"/>
            </a:br>
            <a:r>
              <a:rPr lang="nl-NL" sz="3100" b="1" i="1" dirty="0" smtClean="0"/>
              <a:t>U bent </a:t>
            </a:r>
            <a:r>
              <a:rPr lang="nl-NL" sz="3100" b="1" i="1" dirty="0" smtClean="0"/>
              <a:t>verhoogd </a:t>
            </a:r>
            <a:r>
              <a:rPr lang="nl-NL" sz="3100" b="1" i="1" dirty="0" smtClean="0"/>
              <a:t>in de hemel en op de aarde . Hoog verheven , er is geen andere God als U </a:t>
            </a:r>
            <a:endParaRPr lang="nl-NL" sz="3100" b="1" i="1" dirty="0"/>
          </a:p>
        </p:txBody>
      </p:sp>
    </p:spTree>
    <p:extLst>
      <p:ext uri="{BB962C8B-B14F-4D97-AF65-F5344CB8AC3E}">
        <p14:creationId xmlns:p14="http://schemas.microsoft.com/office/powerpoint/2010/main" val="162725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594522"/>
          </a:xfrm>
        </p:spPr>
        <p:txBody>
          <a:bodyPr>
            <a:normAutofit fontScale="90000"/>
          </a:bodyPr>
          <a:lstStyle/>
          <a:p>
            <a:r>
              <a:rPr lang="nl-NL" dirty="0"/>
              <a:t>refrein</a:t>
            </a:r>
            <a:br>
              <a:rPr lang="nl-NL" dirty="0"/>
            </a:br>
            <a:r>
              <a:rPr lang="ar-SY" b="1" dirty="0"/>
              <a:t>مجدًا لك .عزا ًلك . يعلو اسمك . فوق السماء</a:t>
            </a:r>
            <a:br>
              <a:rPr lang="ar-SY" b="1" dirty="0"/>
            </a:br>
            <a:r>
              <a:rPr lang="nl-NL" b="1" dirty="0" err="1"/>
              <a:t>Madjdan</a:t>
            </a:r>
            <a:r>
              <a:rPr lang="nl-NL" b="1" dirty="0"/>
              <a:t> </a:t>
            </a:r>
            <a:r>
              <a:rPr lang="nl-NL" b="1" dirty="0" err="1" smtClean="0"/>
              <a:t>laka</a:t>
            </a:r>
            <a:r>
              <a:rPr lang="nl-NL" b="1" dirty="0" smtClean="0"/>
              <a:t>---</a:t>
            </a:r>
            <a:r>
              <a:rPr lang="nl-NL" sz="2000" b="1" dirty="0" smtClean="0"/>
              <a:t>----- </a:t>
            </a:r>
            <a:r>
              <a:rPr lang="nl-NL" sz="2000" b="1" dirty="0" err="1" smtClean="0"/>
              <a:t>laka</a:t>
            </a:r>
            <a:r>
              <a:rPr lang="nl-NL" sz="2000" b="1" dirty="0" smtClean="0"/>
              <a:t> </a:t>
            </a:r>
            <a:r>
              <a:rPr lang="nl-NL" sz="2000" b="1" dirty="0" err="1" smtClean="0"/>
              <a:t>madjdan</a:t>
            </a:r>
            <a:r>
              <a:rPr lang="nl-NL" sz="2000" b="1" dirty="0" smtClean="0"/>
              <a:t/>
            </a:r>
            <a:br>
              <a:rPr lang="nl-NL" sz="2000" b="1" dirty="0" smtClean="0"/>
            </a:br>
            <a:r>
              <a:rPr lang="nl-NL" b="1" dirty="0" err="1" smtClean="0"/>
              <a:t>aizzan</a:t>
            </a:r>
            <a:r>
              <a:rPr lang="nl-NL" b="1" dirty="0" smtClean="0"/>
              <a:t> </a:t>
            </a:r>
            <a:r>
              <a:rPr lang="nl-NL" b="1" dirty="0" err="1" smtClean="0"/>
              <a:t>laka</a:t>
            </a:r>
            <a:r>
              <a:rPr lang="nl-NL" b="1" dirty="0" smtClean="0"/>
              <a:t>---</a:t>
            </a:r>
            <a:r>
              <a:rPr lang="nl-NL" sz="2000" b="1" dirty="0" smtClean="0"/>
              <a:t>-----</a:t>
            </a:r>
            <a:r>
              <a:rPr lang="nl-NL" sz="2000" b="1" dirty="0" err="1" smtClean="0"/>
              <a:t>laka</a:t>
            </a:r>
            <a:r>
              <a:rPr lang="nl-NL" sz="2000" b="1" dirty="0" smtClean="0"/>
              <a:t> </a:t>
            </a:r>
            <a:r>
              <a:rPr lang="nl-NL" sz="2000" b="1" dirty="0" err="1" smtClean="0"/>
              <a:t>aizzan</a:t>
            </a:r>
            <a:r>
              <a:rPr lang="nl-NL" b="1" dirty="0" smtClean="0"/>
              <a:t/>
            </a:r>
            <a:br>
              <a:rPr lang="nl-NL" b="1" dirty="0" smtClean="0"/>
            </a:br>
            <a:r>
              <a:rPr lang="nl-NL" b="1" dirty="0" err="1" smtClean="0"/>
              <a:t>jaloes</a:t>
            </a:r>
            <a:r>
              <a:rPr lang="nl-NL" b="1" dirty="0" smtClean="0"/>
              <a:t> </a:t>
            </a:r>
            <a:r>
              <a:rPr lang="nl-NL" b="1" dirty="0" err="1" smtClean="0"/>
              <a:t>moeka</a:t>
            </a:r>
            <a:r>
              <a:rPr lang="nl-NL" b="1" dirty="0" smtClean="0"/>
              <a:t>---</a:t>
            </a:r>
            <a:r>
              <a:rPr lang="nl-NL" sz="2000" b="1" dirty="0" smtClean="0"/>
              <a:t>---halleluja</a:t>
            </a:r>
            <a:r>
              <a:rPr lang="nl-NL" b="1" dirty="0" smtClean="0"/>
              <a:t/>
            </a:r>
            <a:br>
              <a:rPr lang="nl-NL" b="1" dirty="0" smtClean="0"/>
            </a:br>
            <a:r>
              <a:rPr lang="nl-NL" b="1" dirty="0" err="1" smtClean="0"/>
              <a:t>fawqa</a:t>
            </a:r>
            <a:r>
              <a:rPr lang="nl-NL" b="1" dirty="0" smtClean="0"/>
              <a:t> </a:t>
            </a:r>
            <a:r>
              <a:rPr lang="nl-NL" b="1" dirty="0" err="1"/>
              <a:t>sama</a:t>
            </a:r>
            <a:r>
              <a:rPr lang="nl-NL" b="1" dirty="0"/>
              <a:t/>
            </a:r>
            <a:br>
              <a:rPr lang="nl-NL" b="1" dirty="0"/>
            </a:br>
            <a:r>
              <a:rPr lang="nl-NL" sz="3100" b="1" i="1" dirty="0" smtClean="0"/>
              <a:t>U </a:t>
            </a:r>
            <a:r>
              <a:rPr lang="nl-NL" sz="3100" b="1" i="1" dirty="0" smtClean="0"/>
              <a:t>zij de glorie, U zij de eer, Uw naam verheven boven de hemel</a:t>
            </a:r>
            <a:endParaRPr lang="nl-NL" sz="3100" b="1" i="1" dirty="0"/>
          </a:p>
        </p:txBody>
      </p:sp>
    </p:spTree>
    <p:extLst>
      <p:ext uri="{BB962C8B-B14F-4D97-AF65-F5344CB8AC3E}">
        <p14:creationId xmlns:p14="http://schemas.microsoft.com/office/powerpoint/2010/main" val="52373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6021288"/>
          </a:xfrm>
        </p:spPr>
        <p:txBody>
          <a:bodyPr>
            <a:normAutofit fontScale="90000"/>
          </a:bodyPr>
          <a:lstStyle/>
          <a:p>
            <a:r>
              <a:rPr lang="ar-SY" b="1" dirty="0"/>
              <a:t>2-  جلالك يغطي كل ذا الوجود</a:t>
            </a:r>
            <a:br>
              <a:rPr lang="ar-SY" b="1" dirty="0"/>
            </a:br>
            <a:r>
              <a:rPr lang="nl-NL" sz="4000" b="1" dirty="0" err="1"/>
              <a:t>Djalalika</a:t>
            </a:r>
            <a:r>
              <a:rPr lang="nl-NL" sz="4000" b="1" dirty="0"/>
              <a:t> </a:t>
            </a:r>
            <a:r>
              <a:rPr lang="nl-NL" sz="4000" b="1" dirty="0" err="1"/>
              <a:t>joegatti</a:t>
            </a:r>
            <a:r>
              <a:rPr lang="nl-NL" sz="4000" b="1" dirty="0"/>
              <a:t> </a:t>
            </a:r>
            <a:r>
              <a:rPr lang="nl-NL" sz="4000" b="1" dirty="0" err="1"/>
              <a:t>koela</a:t>
            </a:r>
            <a:r>
              <a:rPr lang="nl-NL" sz="4000" b="1" dirty="0"/>
              <a:t> za </a:t>
            </a:r>
            <a:r>
              <a:rPr lang="nl-NL" sz="4000" b="1" dirty="0" err="1"/>
              <a:t>wodjoed</a:t>
            </a:r>
            <a:r>
              <a:rPr lang="nl-NL" sz="4000" b="1" dirty="0"/>
              <a:t/>
            </a:r>
            <a:br>
              <a:rPr lang="nl-NL" sz="4000" b="1" dirty="0"/>
            </a:br>
            <a:r>
              <a:rPr lang="nl-NL" b="1" dirty="0"/>
              <a:t> </a:t>
            </a:r>
            <a:r>
              <a:rPr lang="ar-SY" b="1" dirty="0"/>
              <a:t>فإنك عظيم دونما حدود</a:t>
            </a:r>
            <a:r>
              <a:rPr lang="ar-SY" sz="4000" b="1" dirty="0"/>
              <a:t/>
            </a:r>
            <a:br>
              <a:rPr lang="ar-SY" sz="4000" b="1" dirty="0"/>
            </a:br>
            <a:r>
              <a:rPr lang="nl-NL" sz="4000" b="1" dirty="0"/>
              <a:t>Fa- </a:t>
            </a:r>
            <a:r>
              <a:rPr lang="nl-NL" sz="4000" b="1" dirty="0" err="1"/>
              <a:t>innaka</a:t>
            </a:r>
            <a:r>
              <a:rPr lang="nl-NL" sz="4000" b="1" dirty="0"/>
              <a:t> </a:t>
            </a:r>
            <a:r>
              <a:rPr lang="nl-NL" sz="4000" b="1" dirty="0" err="1"/>
              <a:t>aziemoen</a:t>
            </a:r>
            <a:r>
              <a:rPr lang="nl-NL" sz="4000" b="1" dirty="0"/>
              <a:t> </a:t>
            </a:r>
            <a:r>
              <a:rPr lang="nl-NL" sz="4000" b="1" dirty="0" err="1"/>
              <a:t>donama</a:t>
            </a:r>
            <a:r>
              <a:rPr lang="nl-NL" sz="4000" b="1" dirty="0"/>
              <a:t> </a:t>
            </a:r>
            <a:r>
              <a:rPr lang="nl-NL" sz="4000" b="1" dirty="0" err="1"/>
              <a:t>hoedoed</a:t>
            </a:r>
            <a:r>
              <a:rPr lang="nl-NL" sz="4000" b="1" dirty="0"/>
              <a:t/>
            </a:r>
            <a:br>
              <a:rPr lang="nl-NL" sz="4000" b="1" dirty="0"/>
            </a:br>
            <a:r>
              <a:rPr lang="ar-SY" b="1" dirty="0"/>
              <a:t>لا تقف أمامك أعلى السدود</a:t>
            </a:r>
            <a:r>
              <a:rPr lang="ar-SY" sz="4000" b="1" dirty="0"/>
              <a:t/>
            </a:r>
            <a:br>
              <a:rPr lang="ar-SY" sz="4000" b="1" dirty="0"/>
            </a:br>
            <a:r>
              <a:rPr lang="nl-NL" sz="4000" b="1" dirty="0"/>
              <a:t>La </a:t>
            </a:r>
            <a:r>
              <a:rPr lang="nl-NL" sz="4000" b="1" dirty="0" err="1"/>
              <a:t>taqifoe</a:t>
            </a:r>
            <a:r>
              <a:rPr lang="nl-NL" sz="4000" b="1" dirty="0"/>
              <a:t> </a:t>
            </a:r>
            <a:r>
              <a:rPr lang="nl-NL" sz="4000" b="1" dirty="0" err="1"/>
              <a:t>amamaka</a:t>
            </a:r>
            <a:r>
              <a:rPr lang="nl-NL" sz="4000" b="1" dirty="0"/>
              <a:t> </a:t>
            </a:r>
            <a:r>
              <a:rPr lang="nl-NL" sz="4000" b="1" dirty="0" err="1"/>
              <a:t>ala</a:t>
            </a:r>
            <a:r>
              <a:rPr lang="nl-NL" sz="4000" b="1" dirty="0"/>
              <a:t> </a:t>
            </a:r>
            <a:r>
              <a:rPr lang="nl-NL" sz="4000" b="1" dirty="0" err="1"/>
              <a:t>soedoed</a:t>
            </a:r>
            <a:r>
              <a:rPr lang="nl-NL" sz="4000" b="1" dirty="0"/>
              <a:t/>
            </a:r>
            <a:br>
              <a:rPr lang="nl-NL" sz="4000" b="1" dirty="0"/>
            </a:br>
            <a:r>
              <a:rPr lang="nl-NL" b="1" dirty="0"/>
              <a:t> </a:t>
            </a:r>
            <a:r>
              <a:rPr lang="ar-SY" b="1" dirty="0"/>
              <a:t>علوت وحدك لك كل السجود</a:t>
            </a:r>
            <a:r>
              <a:rPr lang="ar-SY" sz="4000" b="1" dirty="0"/>
              <a:t/>
            </a:r>
            <a:br>
              <a:rPr lang="ar-SY" sz="4000" b="1" dirty="0"/>
            </a:br>
            <a:r>
              <a:rPr lang="nl-NL" sz="4000" b="1" dirty="0" err="1"/>
              <a:t>Alawta</a:t>
            </a:r>
            <a:r>
              <a:rPr lang="nl-NL" sz="4000" b="1" dirty="0"/>
              <a:t> </a:t>
            </a:r>
            <a:r>
              <a:rPr lang="nl-NL" sz="4000" b="1" dirty="0" err="1"/>
              <a:t>wahdaka</a:t>
            </a:r>
            <a:r>
              <a:rPr lang="nl-NL" sz="4000" b="1" dirty="0"/>
              <a:t> </a:t>
            </a:r>
            <a:r>
              <a:rPr lang="nl-NL" sz="4000" b="1" dirty="0" err="1"/>
              <a:t>laka</a:t>
            </a:r>
            <a:r>
              <a:rPr lang="nl-NL" sz="4000" b="1" dirty="0"/>
              <a:t> </a:t>
            </a:r>
            <a:r>
              <a:rPr lang="nl-NL" sz="4000" b="1" dirty="0" err="1"/>
              <a:t>koellas</a:t>
            </a:r>
            <a:r>
              <a:rPr lang="nl-NL" sz="4000" b="1" dirty="0"/>
              <a:t> </a:t>
            </a:r>
            <a:r>
              <a:rPr lang="nl-NL" sz="4000" b="1" dirty="0" err="1"/>
              <a:t>soedjoed</a:t>
            </a:r>
            <a:r>
              <a:rPr lang="nl-NL" b="1" dirty="0"/>
              <a:t/>
            </a:r>
            <a:br>
              <a:rPr lang="nl-NL" b="1" dirty="0"/>
            </a:br>
            <a:r>
              <a:rPr lang="nl-NL" sz="3100" b="1" i="1" dirty="0" smtClean="0"/>
              <a:t>Uw </a:t>
            </a:r>
            <a:r>
              <a:rPr lang="nl-NL" sz="3100" b="1" i="1" dirty="0" err="1" smtClean="0"/>
              <a:t>Majejesteit</a:t>
            </a:r>
            <a:r>
              <a:rPr lang="nl-NL" sz="3100" b="1" i="1" dirty="0" smtClean="0"/>
              <a:t> beslaat het hele bestaan, U bent groot en onbegrensd, Niets kan U tegenhouden. U bent verheven aan U alle aanbidding</a:t>
            </a:r>
            <a:r>
              <a:rPr lang="nl-NL" sz="2200" b="1" i="1" dirty="0" smtClean="0"/>
              <a:t>.</a:t>
            </a:r>
            <a:endParaRPr lang="nl-NL" sz="2200" b="1" i="1" dirty="0"/>
          </a:p>
        </p:txBody>
      </p:sp>
    </p:spTree>
    <p:extLst>
      <p:ext uri="{BB962C8B-B14F-4D97-AF65-F5344CB8AC3E}">
        <p14:creationId xmlns:p14="http://schemas.microsoft.com/office/powerpoint/2010/main" val="390289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738538"/>
          </a:xfrm>
        </p:spPr>
        <p:txBody>
          <a:bodyPr>
            <a:normAutofit fontScale="90000"/>
          </a:bodyPr>
          <a:lstStyle/>
          <a:p>
            <a:r>
              <a:rPr lang="nl-NL" dirty="0"/>
              <a:t>refrein</a:t>
            </a:r>
            <a:br>
              <a:rPr lang="nl-NL" dirty="0"/>
            </a:br>
            <a:r>
              <a:rPr lang="ar-SY" b="1" dirty="0"/>
              <a:t>مجدًا لك .عزا ًلك </a:t>
            </a:r>
            <a:r>
              <a:rPr lang="ar-SY" b="1" dirty="0" smtClean="0"/>
              <a:t>. </a:t>
            </a:r>
            <a:r>
              <a:rPr lang="ar-SY" b="1" dirty="0"/>
              <a:t>يعلو اسمك . فوق السماء</a:t>
            </a:r>
            <a:br>
              <a:rPr lang="ar-SY" b="1" dirty="0"/>
            </a:br>
            <a:r>
              <a:rPr lang="nl-NL" b="1" dirty="0" err="1"/>
              <a:t>Ma</a:t>
            </a:r>
            <a:r>
              <a:rPr lang="nl-NL" b="1" u="sng" dirty="0" err="1"/>
              <a:t>dj</a:t>
            </a:r>
            <a:r>
              <a:rPr lang="nl-NL" b="1" dirty="0" err="1"/>
              <a:t>dan</a:t>
            </a:r>
            <a:r>
              <a:rPr lang="nl-NL" b="1" dirty="0"/>
              <a:t> </a:t>
            </a:r>
            <a:r>
              <a:rPr lang="nl-NL" b="1" dirty="0" err="1" smtClean="0"/>
              <a:t>laka</a:t>
            </a:r>
            <a:r>
              <a:rPr lang="nl-NL" b="1" dirty="0"/>
              <a:t>  </a:t>
            </a:r>
            <a:r>
              <a:rPr lang="nl-NL" sz="2000" b="1" dirty="0"/>
              <a:t>----- </a:t>
            </a:r>
            <a:r>
              <a:rPr lang="nl-NL" sz="2000" b="1" dirty="0" err="1" smtClean="0"/>
              <a:t>laka</a:t>
            </a:r>
            <a:r>
              <a:rPr lang="nl-NL" sz="2000" b="1" dirty="0" smtClean="0"/>
              <a:t> </a:t>
            </a:r>
            <a:r>
              <a:rPr lang="nl-NL" sz="2000" b="1" dirty="0" err="1" smtClean="0"/>
              <a:t>madjdan</a:t>
            </a:r>
            <a:r>
              <a:rPr lang="nl-NL" sz="2000" b="1" dirty="0" smtClean="0"/>
              <a:t/>
            </a:r>
            <a:br>
              <a:rPr lang="nl-NL" sz="2000" b="1" dirty="0" smtClean="0"/>
            </a:br>
            <a:r>
              <a:rPr lang="nl-NL" b="1" dirty="0" err="1" smtClean="0"/>
              <a:t>aizzan</a:t>
            </a:r>
            <a:r>
              <a:rPr lang="nl-NL" b="1" dirty="0" smtClean="0"/>
              <a:t> </a:t>
            </a:r>
            <a:r>
              <a:rPr lang="nl-NL" b="1" dirty="0" err="1"/>
              <a:t>laka</a:t>
            </a:r>
            <a:r>
              <a:rPr lang="nl-NL" b="1" dirty="0"/>
              <a:t> </a:t>
            </a:r>
            <a:r>
              <a:rPr lang="nl-NL" sz="2000" b="1" dirty="0" smtClean="0"/>
              <a:t>-----</a:t>
            </a:r>
            <a:r>
              <a:rPr lang="nl-NL" sz="2000" b="1" dirty="0" err="1" smtClean="0"/>
              <a:t>laka</a:t>
            </a:r>
            <a:r>
              <a:rPr lang="nl-NL" sz="2000" b="1" dirty="0" smtClean="0"/>
              <a:t> </a:t>
            </a:r>
            <a:r>
              <a:rPr lang="nl-NL" sz="2000" b="1" dirty="0" err="1" smtClean="0"/>
              <a:t>aizzan</a:t>
            </a:r>
            <a:r>
              <a:rPr lang="nl-NL" b="1" dirty="0" smtClean="0"/>
              <a:t/>
            </a:r>
            <a:br>
              <a:rPr lang="nl-NL" b="1" dirty="0" smtClean="0"/>
            </a:br>
            <a:r>
              <a:rPr lang="nl-NL" b="1" dirty="0" err="1" smtClean="0"/>
              <a:t>jaloes</a:t>
            </a:r>
            <a:r>
              <a:rPr lang="nl-NL" b="1" dirty="0" smtClean="0"/>
              <a:t> </a:t>
            </a:r>
            <a:r>
              <a:rPr lang="nl-NL" b="1" dirty="0" err="1"/>
              <a:t>moeka</a:t>
            </a:r>
            <a:r>
              <a:rPr lang="nl-NL" b="1" dirty="0"/>
              <a:t> </a:t>
            </a:r>
            <a:r>
              <a:rPr lang="nl-NL" sz="2000" b="1" dirty="0" smtClean="0"/>
              <a:t>---halleluja</a:t>
            </a:r>
            <a:r>
              <a:rPr lang="nl-NL" b="1" dirty="0" smtClean="0"/>
              <a:t/>
            </a:r>
            <a:br>
              <a:rPr lang="nl-NL" b="1" dirty="0" smtClean="0"/>
            </a:br>
            <a:r>
              <a:rPr lang="nl-NL" b="1" dirty="0" err="1" smtClean="0"/>
              <a:t>fawqa</a:t>
            </a:r>
            <a:r>
              <a:rPr lang="nl-NL" b="1" dirty="0" smtClean="0"/>
              <a:t> </a:t>
            </a:r>
            <a:r>
              <a:rPr lang="nl-NL" b="1" dirty="0" err="1"/>
              <a:t>sama</a:t>
            </a:r>
            <a:r>
              <a:rPr lang="nl-NL" b="1" dirty="0"/>
              <a:t/>
            </a:r>
            <a:br>
              <a:rPr lang="nl-NL" b="1" dirty="0"/>
            </a:br>
            <a:r>
              <a:rPr lang="nl-NL" sz="3100" b="1" i="1" dirty="0" smtClean="0"/>
              <a:t>U </a:t>
            </a:r>
            <a:r>
              <a:rPr lang="nl-NL" sz="3100" b="1" i="1" dirty="0" smtClean="0"/>
              <a:t>zij de glorie, U zij de eer, Uw naam verheven boven de hemel</a:t>
            </a:r>
            <a:endParaRPr lang="nl-NL" sz="3100" b="1" i="1" dirty="0"/>
          </a:p>
        </p:txBody>
      </p:sp>
    </p:spTree>
    <p:extLst>
      <p:ext uri="{BB962C8B-B14F-4D97-AF65-F5344CB8AC3E}">
        <p14:creationId xmlns:p14="http://schemas.microsoft.com/office/powerpoint/2010/main" val="194655732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11</Words>
  <Application>Microsoft Office PowerPoint</Application>
  <PresentationFormat>Diavoorstelling (4:3)</PresentationFormat>
  <Paragraphs>5</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Kantoorthema</vt:lpstr>
      <vt:lpstr>Lied 8     Alwta djeddan  علوت جدا أيها الرب الاله</vt:lpstr>
      <vt:lpstr>1- علوت جدًا أيها الرب الإله Alwta djeddan ai-joehar rabbil ielaah علوت جدًا في الأرض وفي السماء Alwta djedan fil ardi wa fissama علوت جدًا ليس مثلك إله Alwta djeddan laisa mithlaka ielaah  علوت جدًا أيها الرب الإله Alwta djeddan ai-joehar rabbel ielaah U bent verhoogd in de hemel en op de aarde . Hoog verheven , er is geen andere God als U </vt:lpstr>
      <vt:lpstr>refrein مجدًا لك .عزا ًلك . يعلو اسمك . فوق السماء Madjdan laka-------- laka madjdan aizzan laka--------laka aizzan jaloes moeka------halleluja fawqa sama U zij de glorie, U zij de eer, Uw naam verheven boven de hemel</vt:lpstr>
      <vt:lpstr>2-  جلالك يغطي كل ذا الوجود Djalalika joegatti koela za wodjoed  فإنك عظيم دونما حدود Fa- innaka aziemoen donama hoedoed لا تقف أمامك أعلى السدود La taqifoe amamaka ala soedoed  علوت وحدك لك كل السجود Alawta wahdaka laka koellas soedjoed Uw Majejesteit beslaat het hele bestaan, U bent groot en onbegrensd, Niets kan U tegenhouden. U bent verheven aan U alle aanbidding.</vt:lpstr>
      <vt:lpstr>refrein مجدًا لك .عزا ًلك . يعلو اسمك . فوق السماء Madjdan laka  ----- laka madjdan aizzan laka -----laka aizzan jaloes moeka ---halleluja fawqa sama U zij de glorie, U zij de eer, Uw naam verheven boven de hemel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8     Alwta djeddan  علوت جدا أيها الرب الاله</dc:title>
  <dc:creator>Gebruiker</dc:creator>
  <cp:lastModifiedBy>Gebruiker</cp:lastModifiedBy>
  <cp:revision>9</cp:revision>
  <dcterms:created xsi:type="dcterms:W3CDTF">2012-11-15T20:58:24Z</dcterms:created>
  <dcterms:modified xsi:type="dcterms:W3CDTF">2017-07-27T20:11:06Z</dcterms:modified>
</cp:coreProperties>
</file>