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5" r:id="rId5"/>
    <p:sldId id="263" r:id="rId6"/>
    <p:sldId id="260" r:id="rId7"/>
    <p:sldId id="264" r:id="rId8"/>
    <p:sldId id="261" r:id="rId9"/>
    <p:sldId id="267" r:id="rId10"/>
    <p:sldId id="266"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6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50C9192-7E16-448E-A252-C900E81CA5CC}" type="datetimeFigureOut">
              <a:rPr lang="nl-NL" smtClean="0"/>
              <a:t>24-3-2016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333288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50C9192-7E16-448E-A252-C900E81CA5CC}" type="datetimeFigureOut">
              <a:rPr lang="nl-NL" smtClean="0"/>
              <a:t>24-3-2016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53119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50C9192-7E16-448E-A252-C900E81CA5CC}" type="datetimeFigureOut">
              <a:rPr lang="nl-NL" smtClean="0"/>
              <a:t>24-3-2016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17197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50C9192-7E16-448E-A252-C900E81CA5CC}" type="datetimeFigureOut">
              <a:rPr lang="nl-NL" smtClean="0"/>
              <a:t>24-3-2016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203727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50C9192-7E16-448E-A252-C900E81CA5CC}" type="datetimeFigureOut">
              <a:rPr lang="nl-NL" smtClean="0"/>
              <a:t>24-3-2016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80649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50C9192-7E16-448E-A252-C900E81CA5CC}" type="datetimeFigureOut">
              <a:rPr lang="nl-NL" smtClean="0"/>
              <a:t>24-3-2016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359657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50C9192-7E16-448E-A252-C900E81CA5CC}" type="datetimeFigureOut">
              <a:rPr lang="nl-NL" smtClean="0"/>
              <a:t>24-3-2016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64775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50C9192-7E16-448E-A252-C900E81CA5CC}" type="datetimeFigureOut">
              <a:rPr lang="nl-NL" smtClean="0"/>
              <a:t>24-3-2016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330139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50C9192-7E16-448E-A252-C900E81CA5CC}" type="datetimeFigureOut">
              <a:rPr lang="nl-NL" smtClean="0"/>
              <a:t>24-3-2016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47402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50C9192-7E16-448E-A252-C900E81CA5CC}" type="datetimeFigureOut">
              <a:rPr lang="nl-NL" smtClean="0"/>
              <a:t>24-3-2016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61323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50C9192-7E16-448E-A252-C900E81CA5CC}" type="datetimeFigureOut">
              <a:rPr lang="nl-NL" smtClean="0"/>
              <a:t>24-3-2016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ABBB44D-18D8-4AD6-BD91-A5037360190F}" type="slidenum">
              <a:rPr lang="nl-NL" smtClean="0"/>
              <a:t>‹nr.›</a:t>
            </a:fld>
            <a:endParaRPr lang="nl-NL"/>
          </a:p>
        </p:txBody>
      </p:sp>
    </p:spTree>
    <p:extLst>
      <p:ext uri="{BB962C8B-B14F-4D97-AF65-F5344CB8AC3E}">
        <p14:creationId xmlns:p14="http://schemas.microsoft.com/office/powerpoint/2010/main" val="399351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C9192-7E16-448E-A252-C900E81CA5CC}" type="datetimeFigureOut">
              <a:rPr lang="nl-NL" smtClean="0"/>
              <a:t>24-3-2016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BB44D-18D8-4AD6-BD91-A5037360190F}" type="slidenum">
              <a:rPr lang="nl-NL" smtClean="0"/>
              <a:t>‹nr.›</a:t>
            </a:fld>
            <a:endParaRPr lang="nl-NL"/>
          </a:p>
        </p:txBody>
      </p:sp>
    </p:spTree>
    <p:extLst>
      <p:ext uri="{BB962C8B-B14F-4D97-AF65-F5344CB8AC3E}">
        <p14:creationId xmlns:p14="http://schemas.microsoft.com/office/powerpoint/2010/main" val="2967148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234482"/>
          </a:xfrm>
        </p:spPr>
        <p:txBody>
          <a:bodyPr/>
          <a:lstStyle/>
          <a:p>
            <a:r>
              <a:rPr lang="nl-NL" dirty="0" smtClean="0"/>
              <a:t>Lied 793</a:t>
            </a:r>
            <a:br>
              <a:rPr lang="nl-NL" dirty="0" smtClean="0"/>
            </a:br>
            <a:r>
              <a:rPr lang="nl-NL" dirty="0" smtClean="0"/>
              <a:t>al </a:t>
            </a:r>
            <a:r>
              <a:rPr lang="nl-NL" dirty="0" err="1" smtClean="0"/>
              <a:t>masieh</a:t>
            </a:r>
            <a:r>
              <a:rPr lang="nl-NL" dirty="0" smtClean="0"/>
              <a:t> </a:t>
            </a:r>
            <a:r>
              <a:rPr lang="nl-NL" dirty="0" err="1" smtClean="0"/>
              <a:t>qaam</a:t>
            </a:r>
            <a:endParaRPr lang="nl-NL" dirty="0"/>
          </a:p>
        </p:txBody>
      </p:sp>
    </p:spTree>
    <p:extLst>
      <p:ext uri="{BB962C8B-B14F-4D97-AF65-F5344CB8AC3E}">
        <p14:creationId xmlns:p14="http://schemas.microsoft.com/office/powerpoint/2010/main" val="318619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62474"/>
          </a:xfrm>
        </p:spPr>
        <p:txBody>
          <a:bodyPr>
            <a:normAutofit fontScale="90000"/>
          </a:bodyPr>
          <a:lstStyle/>
          <a:p>
            <a:r>
              <a:rPr lang="ar-SY" b="1" dirty="0" smtClean="0"/>
              <a:t>-القرار-</a:t>
            </a:r>
            <a:br>
              <a:rPr lang="ar-SY" b="1" dirty="0" smtClean="0"/>
            </a:br>
            <a:r>
              <a:rPr lang="ar-SY" b="1" dirty="0" smtClean="0"/>
              <a:t>المسيح قام بالحقيقة قام </a:t>
            </a:r>
            <a:r>
              <a:rPr lang="nl-NL" b="1" dirty="0" smtClean="0"/>
              <a:t>x2</a:t>
            </a:r>
            <a:br>
              <a:rPr lang="nl-NL" b="1" dirty="0" smtClean="0"/>
            </a:br>
            <a:r>
              <a:rPr lang="nl-NL" b="1" dirty="0" smtClean="0"/>
              <a:t>al-</a:t>
            </a:r>
            <a:r>
              <a:rPr lang="nl-NL" b="1" dirty="0" err="1" smtClean="0"/>
              <a:t>masiehoe</a:t>
            </a:r>
            <a:r>
              <a:rPr lang="nl-NL" b="1" dirty="0" smtClean="0"/>
              <a:t> </a:t>
            </a:r>
            <a:r>
              <a:rPr lang="nl-NL" b="1" dirty="0" err="1" smtClean="0"/>
              <a:t>qaam</a:t>
            </a:r>
            <a:r>
              <a:rPr lang="nl-NL" b="1" dirty="0" smtClean="0"/>
              <a:t/>
            </a:r>
            <a:br>
              <a:rPr lang="nl-NL" b="1" dirty="0" smtClean="0"/>
            </a:br>
            <a:r>
              <a:rPr lang="nl-NL" b="1" dirty="0" smtClean="0"/>
              <a:t>Biel </a:t>
            </a:r>
            <a:r>
              <a:rPr lang="nl-NL" b="1" dirty="0" err="1" smtClean="0"/>
              <a:t>haqieqatiqaam</a:t>
            </a:r>
            <a:r>
              <a:rPr lang="nl-NL" b="1" dirty="0" smtClean="0"/>
              <a:t/>
            </a:r>
            <a:br>
              <a:rPr lang="nl-NL" b="1" dirty="0" smtClean="0"/>
            </a:br>
            <a:r>
              <a:rPr lang="nl-NL" b="1" dirty="0" smtClean="0"/>
              <a:t/>
            </a:r>
            <a:br>
              <a:rPr lang="nl-NL" b="1" dirty="0" smtClean="0"/>
            </a:br>
            <a:r>
              <a:rPr lang="nl-NL" b="1" dirty="0"/>
              <a:t> </a:t>
            </a:r>
            <a:r>
              <a:rPr lang="nl-NL" sz="3100" b="1" i="1" dirty="0" smtClean="0"/>
              <a:t>Christus stond op, Hij is waarlijk opgestaan</a:t>
            </a:r>
            <a:r>
              <a:rPr lang="nl-NL" sz="3100" dirty="0" smtClean="0"/>
              <a:t/>
            </a:r>
            <a:br>
              <a:rPr lang="nl-NL" sz="3100" dirty="0" smtClean="0"/>
            </a:br>
            <a:endParaRPr lang="nl-NL" sz="3100" dirty="0"/>
          </a:p>
        </p:txBody>
      </p:sp>
    </p:spTree>
    <p:extLst>
      <p:ext uri="{BB962C8B-B14F-4D97-AF65-F5344CB8AC3E}">
        <p14:creationId xmlns:p14="http://schemas.microsoft.com/office/powerpoint/2010/main" val="198422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06490"/>
          </a:xfrm>
        </p:spPr>
        <p:txBody>
          <a:bodyPr>
            <a:normAutofit fontScale="90000"/>
          </a:bodyPr>
          <a:lstStyle/>
          <a:p>
            <a:r>
              <a:rPr lang="ar-SY" b="1" dirty="0" smtClean="0"/>
              <a:t>-القرار-</a:t>
            </a:r>
            <a:br>
              <a:rPr lang="ar-SY" b="1" dirty="0" smtClean="0"/>
            </a:br>
            <a:r>
              <a:rPr lang="ar-SY" b="1" dirty="0" smtClean="0"/>
              <a:t>المسيح قام بالحقيقة قام </a:t>
            </a:r>
            <a:r>
              <a:rPr lang="nl-NL" b="1" dirty="0" smtClean="0"/>
              <a:t>x2</a:t>
            </a:r>
            <a:br>
              <a:rPr lang="nl-NL" b="1" dirty="0" smtClean="0"/>
            </a:br>
            <a:r>
              <a:rPr lang="nl-NL" b="1" dirty="0" smtClean="0"/>
              <a:t>al-</a:t>
            </a:r>
            <a:r>
              <a:rPr lang="nl-NL" b="1" dirty="0" err="1" smtClean="0"/>
              <a:t>masiehoe</a:t>
            </a:r>
            <a:r>
              <a:rPr lang="nl-NL" b="1" dirty="0" smtClean="0"/>
              <a:t> </a:t>
            </a:r>
            <a:r>
              <a:rPr lang="nl-NL" b="1" dirty="0" err="1" smtClean="0"/>
              <a:t>qaam</a:t>
            </a:r>
            <a:r>
              <a:rPr lang="nl-NL" b="1" dirty="0" smtClean="0"/>
              <a:t/>
            </a:r>
            <a:br>
              <a:rPr lang="nl-NL" b="1" dirty="0" smtClean="0"/>
            </a:br>
            <a:r>
              <a:rPr lang="nl-NL" b="1" dirty="0" smtClean="0"/>
              <a:t>Biel </a:t>
            </a:r>
            <a:r>
              <a:rPr lang="nl-NL" b="1" dirty="0" err="1" smtClean="0"/>
              <a:t>haqieqatiqaam</a:t>
            </a:r>
            <a:r>
              <a:rPr lang="nl-NL" b="1" dirty="0" smtClean="0"/>
              <a:t/>
            </a:r>
            <a:br>
              <a:rPr lang="nl-NL" b="1" dirty="0" smtClean="0"/>
            </a:br>
            <a:r>
              <a:rPr lang="nl-NL" b="1" dirty="0" smtClean="0"/>
              <a:t/>
            </a:r>
            <a:br>
              <a:rPr lang="nl-NL" b="1" dirty="0" smtClean="0"/>
            </a:br>
            <a:r>
              <a:rPr lang="nl-NL" b="1" dirty="0"/>
              <a:t> </a:t>
            </a:r>
            <a:r>
              <a:rPr lang="nl-NL" sz="3100" b="1" i="1" dirty="0" smtClean="0"/>
              <a:t>Christus stond op, Hij is waarlijk opgestaan</a:t>
            </a:r>
            <a:r>
              <a:rPr lang="nl-NL" dirty="0" smtClean="0"/>
              <a:t/>
            </a:r>
            <a:br>
              <a:rPr lang="nl-NL" dirty="0" smtClean="0"/>
            </a:br>
            <a:endParaRPr lang="nl-NL" dirty="0"/>
          </a:p>
        </p:txBody>
      </p:sp>
    </p:spTree>
    <p:extLst>
      <p:ext uri="{BB962C8B-B14F-4D97-AF65-F5344CB8AC3E}">
        <p14:creationId xmlns:p14="http://schemas.microsoft.com/office/powerpoint/2010/main" val="64028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894" y="188640"/>
            <a:ext cx="8964488" cy="5098578"/>
          </a:xfrm>
        </p:spPr>
        <p:txBody>
          <a:bodyPr>
            <a:normAutofit fontScale="90000"/>
          </a:bodyPr>
          <a:lstStyle/>
          <a:p>
            <a:r>
              <a:rPr lang="ar-SY" sz="4900" b="1" dirty="0" smtClean="0"/>
              <a:t>حمل احزاننا غفر اثامنا</a:t>
            </a:r>
            <a:r>
              <a:rPr lang="nl-NL" sz="4900" b="1" dirty="0" smtClean="0"/>
              <a:t> -1</a:t>
            </a:r>
            <a:r>
              <a:rPr lang="ar-SY" b="1" dirty="0" smtClean="0"/>
              <a:t/>
            </a:r>
            <a:br>
              <a:rPr lang="ar-SY" b="1" dirty="0" smtClean="0"/>
            </a:br>
            <a:r>
              <a:rPr lang="nl-NL" b="1" dirty="0" err="1" smtClean="0"/>
              <a:t>Hamala</a:t>
            </a:r>
            <a:r>
              <a:rPr lang="nl-NL" b="1" dirty="0" smtClean="0"/>
              <a:t> </a:t>
            </a:r>
            <a:r>
              <a:rPr lang="nl-NL" b="1" dirty="0" err="1" smtClean="0"/>
              <a:t>ahzanana</a:t>
            </a:r>
            <a:r>
              <a:rPr lang="nl-NL" b="1" dirty="0" smtClean="0"/>
              <a:t/>
            </a:r>
            <a:br>
              <a:rPr lang="nl-NL" b="1" dirty="0" smtClean="0"/>
            </a:br>
            <a:r>
              <a:rPr lang="nl-NL" b="1" dirty="0" err="1" smtClean="0"/>
              <a:t>Ghafara</a:t>
            </a:r>
            <a:r>
              <a:rPr lang="nl-NL" b="1" dirty="0" smtClean="0"/>
              <a:t>  </a:t>
            </a:r>
            <a:r>
              <a:rPr lang="nl-NL" b="1" dirty="0" err="1" smtClean="0"/>
              <a:t>aathaamana</a:t>
            </a:r>
            <a:r>
              <a:rPr lang="nl-NL" b="1" dirty="0" smtClean="0"/>
              <a:t/>
            </a:r>
            <a:br>
              <a:rPr lang="nl-NL" b="1" dirty="0" smtClean="0"/>
            </a:br>
            <a:r>
              <a:rPr lang="ar-SY" sz="4900" b="1" dirty="0" smtClean="0"/>
              <a:t>بجلداته الشفاء وهو نبع السلام</a:t>
            </a:r>
            <a:r>
              <a:rPr lang="ar-SY" b="1" dirty="0" smtClean="0"/>
              <a:t/>
            </a:r>
            <a:br>
              <a:rPr lang="ar-SY" b="1" dirty="0" smtClean="0"/>
            </a:br>
            <a:r>
              <a:rPr lang="nl-NL" b="1" dirty="0" smtClean="0"/>
              <a:t>Bi-</a:t>
            </a:r>
            <a:r>
              <a:rPr lang="nl-NL" b="1" dirty="0" err="1" smtClean="0"/>
              <a:t>djaldatihisj</a:t>
            </a:r>
            <a:r>
              <a:rPr lang="nl-NL" b="1" dirty="0" smtClean="0"/>
              <a:t> </a:t>
            </a:r>
            <a:r>
              <a:rPr lang="nl-NL" b="1" dirty="0" err="1" smtClean="0"/>
              <a:t>sjifaa’i</a:t>
            </a:r>
            <a:r>
              <a:rPr lang="nl-NL" b="1" dirty="0" smtClean="0"/>
              <a:t/>
            </a:r>
            <a:br>
              <a:rPr lang="nl-NL" b="1" dirty="0" smtClean="0"/>
            </a:br>
            <a:r>
              <a:rPr lang="nl-NL" b="1" dirty="0" err="1" smtClean="0"/>
              <a:t>Wahwa</a:t>
            </a:r>
            <a:r>
              <a:rPr lang="nl-NL" b="1" dirty="0" smtClean="0"/>
              <a:t> </a:t>
            </a:r>
            <a:r>
              <a:rPr lang="nl-NL" b="1" dirty="0" err="1" smtClean="0"/>
              <a:t>naba’oes</a:t>
            </a:r>
            <a:r>
              <a:rPr lang="nl-NL" b="1" dirty="0" smtClean="0"/>
              <a:t> </a:t>
            </a:r>
            <a:r>
              <a:rPr lang="nl-NL" b="1" dirty="0" err="1" smtClean="0"/>
              <a:t>salaam</a:t>
            </a:r>
            <a:r>
              <a:rPr lang="nl-NL" b="1" dirty="0" smtClean="0"/>
              <a:t/>
            </a:r>
            <a:br>
              <a:rPr lang="nl-NL" b="1" dirty="0" smtClean="0"/>
            </a:br>
            <a:r>
              <a:rPr lang="nl-NL" sz="3100" b="1" i="1" dirty="0" smtClean="0"/>
              <a:t>Hij heeft ons verdriet gedragen Hij heeft onze zonden vergeven, Zijn striemen brachten ons genezing Hij is de profeet van de vrede</a:t>
            </a:r>
            <a:r>
              <a:rPr lang="nl-NL" sz="3100" i="1" dirty="0" smtClean="0"/>
              <a:t/>
            </a:r>
            <a:br>
              <a:rPr lang="nl-NL" sz="3100" i="1" dirty="0" smtClean="0"/>
            </a:br>
            <a:endParaRPr lang="nl-NL" sz="3100" i="1" dirty="0"/>
          </a:p>
        </p:txBody>
      </p:sp>
    </p:spTree>
    <p:extLst>
      <p:ext uri="{BB962C8B-B14F-4D97-AF65-F5344CB8AC3E}">
        <p14:creationId xmlns:p14="http://schemas.microsoft.com/office/powerpoint/2010/main" val="371401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78498"/>
          </a:xfrm>
        </p:spPr>
        <p:txBody>
          <a:bodyPr>
            <a:normAutofit/>
          </a:bodyPr>
          <a:lstStyle/>
          <a:p>
            <a:r>
              <a:rPr lang="ar-SY" b="1" dirty="0" smtClean="0"/>
              <a:t>-القرار-</a:t>
            </a:r>
            <a:br>
              <a:rPr lang="ar-SY" b="1" dirty="0" smtClean="0"/>
            </a:br>
            <a:r>
              <a:rPr lang="ar-SY" b="1" dirty="0" smtClean="0"/>
              <a:t>المسيح قام بالحقيقة قام </a:t>
            </a:r>
            <a:r>
              <a:rPr lang="nl-NL" b="1" dirty="0" smtClean="0"/>
              <a:t>x2</a:t>
            </a:r>
            <a:br>
              <a:rPr lang="nl-NL" b="1" dirty="0" smtClean="0"/>
            </a:br>
            <a:r>
              <a:rPr lang="nl-NL" b="1" dirty="0" smtClean="0"/>
              <a:t>al-</a:t>
            </a:r>
            <a:r>
              <a:rPr lang="nl-NL" b="1" dirty="0" err="1" smtClean="0"/>
              <a:t>masiehoe</a:t>
            </a:r>
            <a:r>
              <a:rPr lang="nl-NL" b="1" dirty="0" smtClean="0"/>
              <a:t> </a:t>
            </a:r>
            <a:r>
              <a:rPr lang="nl-NL" b="1" dirty="0" err="1" smtClean="0"/>
              <a:t>qaam</a:t>
            </a:r>
            <a:r>
              <a:rPr lang="nl-NL" b="1" dirty="0" smtClean="0"/>
              <a:t/>
            </a:r>
            <a:br>
              <a:rPr lang="nl-NL" b="1" dirty="0" smtClean="0"/>
            </a:br>
            <a:r>
              <a:rPr lang="nl-NL" b="1" dirty="0" smtClean="0"/>
              <a:t>Biel </a:t>
            </a:r>
            <a:r>
              <a:rPr lang="nl-NL" b="1" dirty="0" err="1" smtClean="0"/>
              <a:t>haqieqatiqaam</a:t>
            </a:r>
            <a:r>
              <a:rPr lang="nl-NL" b="1" dirty="0" smtClean="0"/>
              <a:t/>
            </a:r>
            <a:br>
              <a:rPr lang="nl-NL" b="1" dirty="0" smtClean="0"/>
            </a:br>
            <a:r>
              <a:rPr lang="nl-NL" dirty="0" smtClean="0"/>
              <a:t/>
            </a:r>
            <a:br>
              <a:rPr lang="nl-NL" dirty="0" smtClean="0"/>
            </a:br>
            <a:r>
              <a:rPr lang="nl-NL" sz="2700" b="1" i="1" dirty="0"/>
              <a:t> </a:t>
            </a:r>
            <a:r>
              <a:rPr lang="nl-NL" sz="2800" b="1" i="1" dirty="0" smtClean="0"/>
              <a:t>Christus stond op, Hij is waarlijk opgestaan</a:t>
            </a:r>
            <a:r>
              <a:rPr lang="nl-NL" sz="2700" b="1" i="1" dirty="0" smtClean="0"/>
              <a:t/>
            </a:r>
            <a:br>
              <a:rPr lang="nl-NL" sz="2700" b="1" i="1" dirty="0" smtClean="0"/>
            </a:br>
            <a:endParaRPr lang="nl-NL" sz="2700" b="1" i="1" dirty="0"/>
          </a:p>
        </p:txBody>
      </p:sp>
    </p:spTree>
    <p:extLst>
      <p:ext uri="{BB962C8B-B14F-4D97-AF65-F5344CB8AC3E}">
        <p14:creationId xmlns:p14="http://schemas.microsoft.com/office/powerpoint/2010/main" val="213038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4725144"/>
          </a:xfrm>
        </p:spPr>
        <p:txBody>
          <a:bodyPr>
            <a:normAutofit fontScale="90000"/>
          </a:bodyPr>
          <a:lstStyle/>
          <a:p>
            <a:r>
              <a:rPr lang="ar-SY" sz="4900" b="1" dirty="0" smtClean="0"/>
              <a:t>شوكة الموت كسر لما قام وانتصر</a:t>
            </a:r>
            <a:r>
              <a:rPr lang="nl-NL" sz="4900" b="1" dirty="0" smtClean="0"/>
              <a:t>  </a:t>
            </a:r>
            <a:r>
              <a:rPr lang="nl-NL" b="1" dirty="0" smtClean="0"/>
              <a:t>2</a:t>
            </a:r>
            <a:r>
              <a:rPr lang="ar-SY" b="1" dirty="0" smtClean="0"/>
              <a:t/>
            </a:r>
            <a:br>
              <a:rPr lang="ar-SY" b="1" dirty="0" smtClean="0"/>
            </a:br>
            <a:r>
              <a:rPr lang="nl-NL" b="1" dirty="0" err="1" smtClean="0"/>
              <a:t>shawkatal</a:t>
            </a:r>
            <a:r>
              <a:rPr lang="nl-NL" b="1" dirty="0" smtClean="0"/>
              <a:t> </a:t>
            </a:r>
            <a:r>
              <a:rPr lang="nl-NL" b="1" dirty="0" err="1" smtClean="0"/>
              <a:t>mawti</a:t>
            </a:r>
            <a:r>
              <a:rPr lang="nl-NL" b="1" dirty="0" smtClean="0"/>
              <a:t> </a:t>
            </a:r>
            <a:r>
              <a:rPr lang="nl-NL" b="1" dirty="0" err="1" smtClean="0"/>
              <a:t>kasar</a:t>
            </a:r>
            <a:r>
              <a:rPr lang="nl-NL" b="1" dirty="0" smtClean="0"/>
              <a:t> </a:t>
            </a:r>
            <a:r>
              <a:rPr lang="nl-NL" b="1" dirty="0" err="1" smtClean="0"/>
              <a:t>lamma</a:t>
            </a:r>
            <a:r>
              <a:rPr lang="nl-NL" b="1" dirty="0" smtClean="0"/>
              <a:t> </a:t>
            </a:r>
            <a:r>
              <a:rPr lang="nl-NL" b="1" dirty="0" err="1" smtClean="0"/>
              <a:t>qaama</a:t>
            </a:r>
            <a:r>
              <a:rPr lang="nl-NL" b="1" dirty="0" smtClean="0"/>
              <a:t> </a:t>
            </a:r>
            <a:r>
              <a:rPr lang="nl-NL" b="1" dirty="0" err="1" smtClean="0"/>
              <a:t>wa’ntaSar</a:t>
            </a:r>
            <a:r>
              <a:rPr lang="nl-NL" b="1" dirty="0" smtClean="0"/>
              <a:t/>
            </a:r>
            <a:br>
              <a:rPr lang="nl-NL" b="1" dirty="0" smtClean="0"/>
            </a:br>
            <a:r>
              <a:rPr lang="ar-SY" sz="4900" b="1" dirty="0" smtClean="0"/>
              <a:t>فأنار الطريق وأزال الظلام</a:t>
            </a:r>
            <a:r>
              <a:rPr lang="ar-SY" b="1" dirty="0" smtClean="0"/>
              <a:t/>
            </a:r>
            <a:br>
              <a:rPr lang="ar-SY" b="1" dirty="0" smtClean="0"/>
            </a:br>
            <a:r>
              <a:rPr lang="nl-NL" b="1" dirty="0" err="1" smtClean="0"/>
              <a:t>Wa-naarat</a:t>
            </a:r>
            <a:r>
              <a:rPr lang="nl-NL" b="1" dirty="0" smtClean="0"/>
              <a:t> </a:t>
            </a:r>
            <a:r>
              <a:rPr lang="nl-NL" b="1" dirty="0" err="1" smtClean="0"/>
              <a:t>tarieq</a:t>
            </a:r>
            <a:r>
              <a:rPr lang="nl-NL" b="1" dirty="0" smtClean="0"/>
              <a:t> </a:t>
            </a:r>
            <a:r>
              <a:rPr lang="nl-NL" b="1" dirty="0" err="1" smtClean="0"/>
              <a:t>wa-azaalaz</a:t>
            </a:r>
            <a:r>
              <a:rPr lang="nl-NL" b="1" dirty="0" smtClean="0"/>
              <a:t> </a:t>
            </a:r>
            <a:r>
              <a:rPr lang="nl-NL" b="1" dirty="0" err="1" smtClean="0"/>
              <a:t>zalaam</a:t>
            </a:r>
            <a:r>
              <a:rPr lang="nl-NL" b="1" dirty="0" smtClean="0"/>
              <a:t/>
            </a:r>
            <a:br>
              <a:rPr lang="nl-NL" b="1" dirty="0" smtClean="0"/>
            </a:br>
            <a:r>
              <a:rPr lang="nl-NL" sz="3100" b="1" i="1" dirty="0" smtClean="0"/>
              <a:t>Hij heeft de prikkel van de dood weggenomen toen Hij als overwinnaar opstond, Hij verlichtte de weg en de duisternis verdween</a:t>
            </a:r>
            <a:endParaRPr lang="nl-NL" sz="3100" b="1" dirty="0"/>
          </a:p>
        </p:txBody>
      </p:sp>
    </p:spTree>
    <p:extLst>
      <p:ext uri="{BB962C8B-B14F-4D97-AF65-F5344CB8AC3E}">
        <p14:creationId xmlns:p14="http://schemas.microsoft.com/office/powerpoint/2010/main" val="288332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78498"/>
          </a:xfrm>
        </p:spPr>
        <p:txBody>
          <a:bodyPr>
            <a:normAutofit/>
          </a:bodyPr>
          <a:lstStyle/>
          <a:p>
            <a:r>
              <a:rPr lang="ar-SY" b="1" dirty="0" smtClean="0"/>
              <a:t>-القرار-</a:t>
            </a:r>
            <a:br>
              <a:rPr lang="ar-SY" b="1" dirty="0" smtClean="0"/>
            </a:br>
            <a:r>
              <a:rPr lang="ar-SY" b="1" dirty="0" smtClean="0"/>
              <a:t>المسيح قام بالحقيقة قام </a:t>
            </a:r>
            <a:r>
              <a:rPr lang="nl-NL" b="1" dirty="0" smtClean="0"/>
              <a:t>x2</a:t>
            </a:r>
            <a:br>
              <a:rPr lang="nl-NL" b="1" dirty="0" smtClean="0"/>
            </a:br>
            <a:r>
              <a:rPr lang="nl-NL" b="1" dirty="0" smtClean="0"/>
              <a:t>al-</a:t>
            </a:r>
            <a:r>
              <a:rPr lang="nl-NL" b="1" dirty="0" err="1" smtClean="0"/>
              <a:t>masiehoe</a:t>
            </a:r>
            <a:r>
              <a:rPr lang="nl-NL" b="1" dirty="0" smtClean="0"/>
              <a:t> </a:t>
            </a:r>
            <a:r>
              <a:rPr lang="nl-NL" b="1" dirty="0" err="1" smtClean="0"/>
              <a:t>qaam</a:t>
            </a:r>
            <a:r>
              <a:rPr lang="nl-NL" b="1" dirty="0" smtClean="0"/>
              <a:t/>
            </a:r>
            <a:br>
              <a:rPr lang="nl-NL" b="1" dirty="0" smtClean="0"/>
            </a:br>
            <a:r>
              <a:rPr lang="nl-NL" b="1" dirty="0" smtClean="0"/>
              <a:t>Biel </a:t>
            </a:r>
            <a:r>
              <a:rPr lang="nl-NL" b="1" dirty="0" err="1" smtClean="0"/>
              <a:t>haqieqatiqaam</a:t>
            </a:r>
            <a:r>
              <a:rPr lang="nl-NL" b="1" dirty="0" smtClean="0"/>
              <a:t/>
            </a:r>
            <a:br>
              <a:rPr lang="nl-NL" b="1" dirty="0" smtClean="0"/>
            </a:br>
            <a:r>
              <a:rPr lang="nl-NL" dirty="0" smtClean="0"/>
              <a:t/>
            </a:r>
            <a:br>
              <a:rPr lang="nl-NL" dirty="0" smtClean="0"/>
            </a:br>
            <a:r>
              <a:rPr lang="nl-NL" sz="2700" b="1" i="1" dirty="0"/>
              <a:t> </a:t>
            </a:r>
            <a:r>
              <a:rPr lang="nl-NL" sz="2800" b="1" i="1" dirty="0" smtClean="0"/>
              <a:t>Christus stond op, Hij is waarlijk opgestaan</a:t>
            </a:r>
            <a:r>
              <a:rPr lang="nl-NL" sz="2700" b="1" i="1" dirty="0" smtClean="0"/>
              <a:t/>
            </a:r>
            <a:br>
              <a:rPr lang="nl-NL" sz="2700" b="1" i="1" dirty="0" smtClean="0"/>
            </a:br>
            <a:endParaRPr lang="nl-NL" sz="2700" b="1" i="1" dirty="0"/>
          </a:p>
        </p:txBody>
      </p:sp>
    </p:spTree>
    <p:extLst>
      <p:ext uri="{BB962C8B-B14F-4D97-AF65-F5344CB8AC3E}">
        <p14:creationId xmlns:p14="http://schemas.microsoft.com/office/powerpoint/2010/main" val="64028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964488" cy="5301208"/>
          </a:xfrm>
        </p:spPr>
        <p:txBody>
          <a:bodyPr>
            <a:normAutofit fontScale="90000"/>
          </a:bodyPr>
          <a:lstStyle/>
          <a:p>
            <a:r>
              <a:rPr lang="ar-SY" dirty="0" smtClean="0"/>
              <a:t/>
            </a:r>
            <a:br>
              <a:rPr lang="ar-SY" dirty="0" smtClean="0"/>
            </a:br>
            <a:r>
              <a:rPr lang="ar-SY" sz="4900" b="1" dirty="0" smtClean="0"/>
              <a:t>لو كان صليبك أنهى قصة حبك</a:t>
            </a:r>
            <a:r>
              <a:rPr lang="nl-NL" sz="4900" b="1" dirty="0" smtClean="0"/>
              <a:t>  </a:t>
            </a:r>
            <a:r>
              <a:rPr lang="nl-NL" b="1" dirty="0" smtClean="0"/>
              <a:t>3</a:t>
            </a:r>
            <a:r>
              <a:rPr lang="ar-SY" b="1" dirty="0" smtClean="0"/>
              <a:t/>
            </a:r>
            <a:br>
              <a:rPr lang="ar-SY" b="1" dirty="0" smtClean="0"/>
            </a:br>
            <a:r>
              <a:rPr lang="nl-NL" b="1" dirty="0" err="1" smtClean="0"/>
              <a:t>Law</a:t>
            </a:r>
            <a:r>
              <a:rPr lang="nl-NL" b="1" dirty="0" smtClean="0"/>
              <a:t> </a:t>
            </a:r>
            <a:r>
              <a:rPr lang="nl-NL" b="1" dirty="0" err="1" smtClean="0"/>
              <a:t>kaana</a:t>
            </a:r>
            <a:r>
              <a:rPr lang="nl-NL" b="1" dirty="0" smtClean="0"/>
              <a:t> </a:t>
            </a:r>
            <a:r>
              <a:rPr lang="nl-NL" b="1" dirty="0" err="1" smtClean="0"/>
              <a:t>Salieboeka</a:t>
            </a:r>
            <a:r>
              <a:rPr lang="nl-NL" b="1" dirty="0" smtClean="0"/>
              <a:t> </a:t>
            </a:r>
            <a:r>
              <a:rPr lang="nl-NL" b="1" dirty="0" err="1" smtClean="0"/>
              <a:t>anhaa</a:t>
            </a:r>
            <a:r>
              <a:rPr lang="nl-NL" b="1" dirty="0" smtClean="0"/>
              <a:t> </a:t>
            </a:r>
            <a:r>
              <a:rPr lang="nl-NL" b="1" dirty="0" err="1" smtClean="0"/>
              <a:t>qissata</a:t>
            </a:r>
            <a:r>
              <a:rPr lang="nl-NL" b="1" dirty="0" smtClean="0"/>
              <a:t> </a:t>
            </a:r>
            <a:r>
              <a:rPr lang="nl-NL" b="1" dirty="0" err="1" smtClean="0"/>
              <a:t>hobbieka</a:t>
            </a:r>
            <a:r>
              <a:rPr lang="nl-NL" b="1" dirty="0" smtClean="0"/>
              <a:t/>
            </a:r>
            <a:br>
              <a:rPr lang="nl-NL" b="1" dirty="0" smtClean="0"/>
            </a:br>
            <a:r>
              <a:rPr lang="ar-SY" sz="4900" b="1" dirty="0" smtClean="0"/>
              <a:t>لما كنت الأن حياً أهتف المسيح قام</a:t>
            </a:r>
            <a:r>
              <a:rPr lang="ar-SY" b="1" dirty="0" smtClean="0"/>
              <a:t/>
            </a:r>
            <a:br>
              <a:rPr lang="ar-SY" b="1" dirty="0" smtClean="0"/>
            </a:br>
            <a:r>
              <a:rPr lang="nl-NL" b="1" dirty="0" err="1" smtClean="0"/>
              <a:t>lamaa</a:t>
            </a:r>
            <a:r>
              <a:rPr lang="nl-NL" b="1" dirty="0" smtClean="0"/>
              <a:t> </a:t>
            </a:r>
            <a:r>
              <a:rPr lang="nl-NL" b="1" dirty="0" err="1" smtClean="0"/>
              <a:t>koentoel</a:t>
            </a:r>
            <a:r>
              <a:rPr lang="nl-NL" b="1" dirty="0" smtClean="0"/>
              <a:t> </a:t>
            </a:r>
            <a:r>
              <a:rPr lang="nl-NL" b="1" dirty="0" err="1" smtClean="0"/>
              <a:t>aana</a:t>
            </a:r>
            <a:r>
              <a:rPr lang="nl-NL" b="1" dirty="0" smtClean="0"/>
              <a:t> </a:t>
            </a:r>
            <a:r>
              <a:rPr lang="nl-NL" b="1" dirty="0" err="1" smtClean="0"/>
              <a:t>Hayyan</a:t>
            </a:r>
            <a:r>
              <a:rPr lang="nl-NL" b="1" dirty="0" smtClean="0"/>
              <a:t> </a:t>
            </a:r>
            <a:r>
              <a:rPr lang="nl-NL" b="1" dirty="0" err="1" smtClean="0"/>
              <a:t>ahtifoel</a:t>
            </a:r>
            <a:r>
              <a:rPr lang="nl-NL" b="1" dirty="0" smtClean="0"/>
              <a:t> </a:t>
            </a:r>
            <a:r>
              <a:rPr lang="nl-NL" b="1" dirty="0" err="1" smtClean="0"/>
              <a:t>masieHoe</a:t>
            </a:r>
            <a:r>
              <a:rPr lang="nl-NL" b="1" dirty="0" smtClean="0"/>
              <a:t> </a:t>
            </a:r>
            <a:r>
              <a:rPr lang="nl-NL" b="1" dirty="0" err="1" smtClean="0"/>
              <a:t>qaam</a:t>
            </a:r>
            <a:r>
              <a:rPr lang="nl-NL" b="1" dirty="0" smtClean="0"/>
              <a:t/>
            </a:r>
            <a:br>
              <a:rPr lang="nl-NL" b="1" dirty="0" smtClean="0"/>
            </a:br>
            <a:r>
              <a:rPr lang="nl-NL" sz="3100" b="1" i="1" dirty="0" smtClean="0"/>
              <a:t>Wanneer uw kruis het verhaal van uw liefde had beëindigd,  Dan was ik nu niet in leven. Maar ik juich: Christus is opgestaan</a:t>
            </a:r>
            <a:r>
              <a:rPr lang="nl-NL" sz="2700" b="1" i="1" dirty="0" smtClean="0"/>
              <a:t>.</a:t>
            </a:r>
            <a:r>
              <a:rPr lang="nl-NL" sz="2700" i="1" dirty="0" smtClean="0"/>
              <a:t/>
            </a:r>
            <a:br>
              <a:rPr lang="nl-NL" sz="2700" i="1" dirty="0" smtClean="0"/>
            </a:br>
            <a:endParaRPr lang="nl-NL" sz="2700" i="1" dirty="0"/>
          </a:p>
        </p:txBody>
      </p:sp>
    </p:spTree>
    <p:extLst>
      <p:ext uri="{BB962C8B-B14F-4D97-AF65-F5344CB8AC3E}">
        <p14:creationId xmlns:p14="http://schemas.microsoft.com/office/powerpoint/2010/main" val="307530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62474"/>
          </a:xfrm>
        </p:spPr>
        <p:txBody>
          <a:bodyPr>
            <a:normAutofit fontScale="90000"/>
          </a:bodyPr>
          <a:lstStyle/>
          <a:p>
            <a:r>
              <a:rPr lang="ar-SY" b="1" dirty="0" smtClean="0"/>
              <a:t>-القرار-</a:t>
            </a:r>
            <a:br>
              <a:rPr lang="ar-SY" b="1" dirty="0" smtClean="0"/>
            </a:br>
            <a:r>
              <a:rPr lang="ar-SY" b="1" dirty="0" smtClean="0"/>
              <a:t>المسيح قام بالحقيقة قام </a:t>
            </a:r>
            <a:r>
              <a:rPr lang="nl-NL" b="1" dirty="0" smtClean="0"/>
              <a:t>x2</a:t>
            </a:r>
            <a:br>
              <a:rPr lang="nl-NL" b="1" dirty="0" smtClean="0"/>
            </a:br>
            <a:r>
              <a:rPr lang="nl-NL" b="1" dirty="0" smtClean="0"/>
              <a:t>al-</a:t>
            </a:r>
            <a:r>
              <a:rPr lang="nl-NL" b="1" dirty="0" err="1" smtClean="0"/>
              <a:t>masiehoe</a:t>
            </a:r>
            <a:r>
              <a:rPr lang="nl-NL" b="1" dirty="0" smtClean="0"/>
              <a:t> </a:t>
            </a:r>
            <a:r>
              <a:rPr lang="nl-NL" b="1" dirty="0" err="1" smtClean="0"/>
              <a:t>qaam</a:t>
            </a:r>
            <a:r>
              <a:rPr lang="nl-NL" b="1" dirty="0" smtClean="0"/>
              <a:t/>
            </a:r>
            <a:br>
              <a:rPr lang="nl-NL" b="1" dirty="0" smtClean="0"/>
            </a:br>
            <a:r>
              <a:rPr lang="nl-NL" b="1" dirty="0" smtClean="0"/>
              <a:t>Biel </a:t>
            </a:r>
            <a:r>
              <a:rPr lang="nl-NL" b="1" dirty="0" err="1" smtClean="0"/>
              <a:t>haqieqatiqaam</a:t>
            </a:r>
            <a:r>
              <a:rPr lang="nl-NL" b="1" dirty="0" smtClean="0"/>
              <a:t/>
            </a:r>
            <a:br>
              <a:rPr lang="nl-NL" b="1" dirty="0" smtClean="0"/>
            </a:br>
            <a:r>
              <a:rPr lang="nl-NL" b="1" dirty="0" smtClean="0"/>
              <a:t/>
            </a:r>
            <a:br>
              <a:rPr lang="nl-NL" b="1" dirty="0" smtClean="0"/>
            </a:br>
            <a:r>
              <a:rPr lang="nl-NL" b="1" dirty="0"/>
              <a:t> </a:t>
            </a:r>
            <a:r>
              <a:rPr lang="nl-NL" sz="3100" b="1" i="1" dirty="0" smtClean="0"/>
              <a:t>Christus stond op, Hij is waarlijk opgestaan</a:t>
            </a:r>
            <a:r>
              <a:rPr lang="nl-NL" sz="3100" dirty="0" smtClean="0"/>
              <a:t/>
            </a:r>
            <a:br>
              <a:rPr lang="nl-NL" sz="3100" dirty="0" smtClean="0"/>
            </a:br>
            <a:endParaRPr lang="nl-NL" sz="3100" dirty="0"/>
          </a:p>
        </p:txBody>
      </p:sp>
    </p:spTree>
    <p:extLst>
      <p:ext uri="{BB962C8B-B14F-4D97-AF65-F5344CB8AC3E}">
        <p14:creationId xmlns:p14="http://schemas.microsoft.com/office/powerpoint/2010/main" val="64028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026570"/>
          </a:xfrm>
        </p:spPr>
        <p:txBody>
          <a:bodyPr>
            <a:normAutofit fontScale="90000"/>
          </a:bodyPr>
          <a:lstStyle/>
          <a:p>
            <a:r>
              <a:rPr lang="ar-SA" b="1" dirty="0" smtClean="0"/>
              <a:t>كيف </a:t>
            </a:r>
            <a:r>
              <a:rPr lang="ar-SA" b="1" dirty="0"/>
              <a:t>لي أن أمكث بائسا في الجلجثة  وشمس الرجاء لاحت والرب المسيح </a:t>
            </a:r>
            <a:r>
              <a:rPr lang="ar-SA" b="1" dirty="0" smtClean="0"/>
              <a:t>قام</a:t>
            </a:r>
            <a:r>
              <a:rPr lang="nl-NL" b="1" dirty="0"/>
              <a:t/>
            </a:r>
            <a:br>
              <a:rPr lang="nl-NL" b="1" dirty="0"/>
            </a:br>
            <a:r>
              <a:rPr lang="nl-NL" b="1" dirty="0"/>
              <a:t>4. </a:t>
            </a:r>
            <a:r>
              <a:rPr lang="nl-NL" b="1" dirty="0" err="1"/>
              <a:t>keifa</a:t>
            </a:r>
            <a:r>
              <a:rPr lang="nl-NL" b="1" dirty="0"/>
              <a:t> </a:t>
            </a:r>
            <a:r>
              <a:rPr lang="nl-NL" b="1" dirty="0" err="1"/>
              <a:t>lie</a:t>
            </a:r>
            <a:r>
              <a:rPr lang="nl-NL" b="1" dirty="0"/>
              <a:t> </a:t>
            </a:r>
            <a:r>
              <a:rPr lang="nl-NL" b="1" dirty="0" err="1"/>
              <a:t>an</a:t>
            </a:r>
            <a:r>
              <a:rPr lang="nl-NL" b="1" dirty="0"/>
              <a:t> </a:t>
            </a:r>
            <a:r>
              <a:rPr lang="nl-NL" b="1" dirty="0" err="1"/>
              <a:t>amkoe</a:t>
            </a:r>
            <a:r>
              <a:rPr lang="nl-NL" b="1" i="1" dirty="0" err="1"/>
              <a:t>th</a:t>
            </a:r>
            <a:r>
              <a:rPr lang="nl-NL" b="1" dirty="0" err="1"/>
              <a:t>a</a:t>
            </a:r>
            <a:r>
              <a:rPr lang="nl-NL" b="1" dirty="0"/>
              <a:t> </a:t>
            </a:r>
            <a:r>
              <a:rPr lang="nl-NL" b="1" dirty="0" err="1"/>
              <a:t>baa’isan</a:t>
            </a:r>
            <a:r>
              <a:rPr lang="nl-NL" b="1" dirty="0"/>
              <a:t> </a:t>
            </a:r>
            <a:r>
              <a:rPr lang="nl-NL" b="1" dirty="0" err="1"/>
              <a:t>fiel</a:t>
            </a:r>
            <a:r>
              <a:rPr lang="nl-NL" b="1" dirty="0"/>
              <a:t> </a:t>
            </a:r>
            <a:r>
              <a:rPr lang="nl-NL" b="1" i="1" dirty="0" err="1"/>
              <a:t>dj</a:t>
            </a:r>
            <a:r>
              <a:rPr lang="nl-NL" b="1" dirty="0" err="1"/>
              <a:t>oel</a:t>
            </a:r>
            <a:r>
              <a:rPr lang="nl-NL" b="1" i="1" dirty="0" err="1"/>
              <a:t>dj</a:t>
            </a:r>
            <a:r>
              <a:rPr lang="nl-NL" b="1" dirty="0" err="1"/>
              <a:t>oel</a:t>
            </a:r>
            <a:r>
              <a:rPr lang="nl-NL" b="1" i="1" dirty="0" err="1"/>
              <a:t>th</a:t>
            </a:r>
            <a:r>
              <a:rPr lang="nl-NL" b="1" dirty="0" err="1"/>
              <a:t>a</a:t>
            </a:r>
            <a:r>
              <a:rPr lang="nl-NL" b="1" dirty="0"/>
              <a:t/>
            </a:r>
            <a:br>
              <a:rPr lang="nl-NL" b="1" dirty="0"/>
            </a:br>
            <a:r>
              <a:rPr lang="nl-NL" b="1" dirty="0" err="1"/>
              <a:t>Wasjemsoer</a:t>
            </a:r>
            <a:r>
              <a:rPr lang="nl-NL" b="1" dirty="0"/>
              <a:t> </a:t>
            </a:r>
            <a:r>
              <a:rPr lang="nl-NL" b="1" dirty="0" err="1"/>
              <a:t>ra</a:t>
            </a:r>
            <a:r>
              <a:rPr lang="nl-NL" b="1" i="1" dirty="0" err="1"/>
              <a:t>dj</a:t>
            </a:r>
            <a:r>
              <a:rPr lang="nl-NL" b="1" dirty="0" err="1"/>
              <a:t>aa’i</a:t>
            </a:r>
            <a:r>
              <a:rPr lang="nl-NL" b="1" dirty="0"/>
              <a:t> </a:t>
            </a:r>
            <a:r>
              <a:rPr lang="nl-NL" b="1" dirty="0" err="1"/>
              <a:t>laachat</a:t>
            </a:r>
            <a:r>
              <a:rPr lang="nl-NL" b="1" dirty="0"/>
              <a:t> war </a:t>
            </a:r>
            <a:r>
              <a:rPr lang="nl-NL" b="1" dirty="0" err="1"/>
              <a:t>rabboel</a:t>
            </a:r>
            <a:r>
              <a:rPr lang="nl-NL" b="1" dirty="0"/>
              <a:t> </a:t>
            </a:r>
            <a:r>
              <a:rPr lang="nl-NL" b="1" dirty="0" err="1"/>
              <a:t>masiechoe</a:t>
            </a:r>
            <a:r>
              <a:rPr lang="nl-NL" b="1" dirty="0"/>
              <a:t> </a:t>
            </a:r>
            <a:r>
              <a:rPr lang="nl-NL" b="1" dirty="0" err="1"/>
              <a:t>qaam</a:t>
            </a:r>
            <a:r>
              <a:rPr lang="nl-NL" dirty="0"/>
              <a:t/>
            </a:r>
            <a:br>
              <a:rPr lang="nl-NL" dirty="0"/>
            </a:br>
            <a:r>
              <a:rPr lang="nl-NL" sz="3200" i="1" dirty="0"/>
              <a:t>Hoe zou ik </a:t>
            </a:r>
            <a:r>
              <a:rPr lang="nl-NL" sz="3200" i="1" dirty="0" smtClean="0"/>
              <a:t>verdrietig op </a:t>
            </a:r>
            <a:r>
              <a:rPr lang="nl-NL" sz="3200" i="1" dirty="0" err="1"/>
              <a:t>Golgotha</a:t>
            </a:r>
            <a:r>
              <a:rPr lang="nl-NL" sz="3200" i="1" dirty="0"/>
              <a:t> </a:t>
            </a:r>
            <a:r>
              <a:rPr lang="nl-NL" sz="3200" i="1" dirty="0" smtClean="0"/>
              <a:t>blijven</a:t>
            </a:r>
            <a:r>
              <a:rPr lang="nl-NL" sz="3200" i="1" dirty="0"/>
              <a:t>? De zon van de hoop is gaan schijnen en de Heer is opgestaan</a:t>
            </a:r>
            <a:r>
              <a:rPr lang="nl-NL" sz="2200" dirty="0" smtClean="0"/>
              <a:t>!</a:t>
            </a:r>
            <a:endParaRPr lang="nl-NL" dirty="0"/>
          </a:p>
        </p:txBody>
      </p:sp>
    </p:spTree>
    <p:extLst>
      <p:ext uri="{BB962C8B-B14F-4D97-AF65-F5344CB8AC3E}">
        <p14:creationId xmlns:p14="http://schemas.microsoft.com/office/powerpoint/2010/main" val="392776049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38</Words>
  <Application>Microsoft Office PowerPoint</Application>
  <PresentationFormat>Diavoorstelling (4:3)</PresentationFormat>
  <Paragraphs>10</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Lied 793 al masieh qaam</vt:lpstr>
      <vt:lpstr>-القرار- المسيح قام بالحقيقة قام x2 al-masiehoe qaam Biel haqieqatiqaam   Christus stond op, Hij is waarlijk opgestaan </vt:lpstr>
      <vt:lpstr>حمل احزاننا غفر اثامنا -1 Hamala ahzanana Ghafara  aathaamana بجلداته الشفاء وهو نبع السلام Bi-djaldatihisj sjifaa’i Wahwa naba’oes salaam Hij heeft ons verdriet gedragen Hij heeft onze zonden vergeven, Zijn striemen brachten ons genezing Hij is de profeet van de vrede </vt:lpstr>
      <vt:lpstr>-القرار- المسيح قام بالحقيقة قام x2 al-masiehoe qaam Biel haqieqatiqaam   Christus stond op, Hij is waarlijk opgestaan </vt:lpstr>
      <vt:lpstr>شوكة الموت كسر لما قام وانتصر  2 shawkatal mawti kasar lamma qaama wa’ntaSar فأنار الطريق وأزال الظلام Wa-naarat tarieq wa-azaalaz zalaam Hij heeft de prikkel van de dood weggenomen toen Hij als overwinnaar opstond, Hij verlichtte de weg en de duisternis verdween</vt:lpstr>
      <vt:lpstr>-القرار- المسيح قام بالحقيقة قام x2 al-masiehoe qaam Biel haqieqatiqaam   Christus stond op, Hij is waarlijk opgestaan </vt:lpstr>
      <vt:lpstr> لو كان صليبك أنهى قصة حبك  3 Law kaana Salieboeka anhaa qissata hobbieka لما كنت الأن حياً أهتف المسيح قام lamaa koentoel aana Hayyan ahtifoel masieHoe qaam Wanneer uw kruis het verhaal van uw liefde had beëindigd,  Dan was ik nu niet in leven. Maar ik juich: Christus is opgestaan. </vt:lpstr>
      <vt:lpstr>-القرار- المسيح قام بالحقيقة قام x2 al-masiehoe qaam Biel haqieqatiqaam   Christus stond op, Hij is waarlijk opgestaan </vt:lpstr>
      <vt:lpstr>كيف لي أن أمكث بائسا في الجلجثة  وشمس الرجاء لاحت والرب المسيح قام 4. keifa lie an amkoetha baa’isan fiel djoeldjoeltha Wasjemsoer radjaa’i laachat war rabboel masiechoe qaam Hoe zou ik verdrietig op Golgotha blijven? De zon van de hoop is gaan schijnen en de Heer is opgestaan!</vt:lpstr>
      <vt:lpstr>-القرار- المسيح قام بالحقيقة قام x2 al-masiehoe qaam Biel haqieqatiqaam   Christus stond op, Hij is waarlijk opgestaan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793 al masieh qaam</dc:title>
  <dc:creator>Gebruiker</dc:creator>
  <cp:lastModifiedBy>Gebruiker</cp:lastModifiedBy>
  <cp:revision>6</cp:revision>
  <dcterms:created xsi:type="dcterms:W3CDTF">2014-04-16T17:17:32Z</dcterms:created>
  <dcterms:modified xsi:type="dcterms:W3CDTF">2016-03-24T14:38:55Z</dcterms:modified>
</cp:coreProperties>
</file>