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6" r:id="rId4"/>
    <p:sldId id="258" r:id="rId5"/>
    <p:sldId id="267" r:id="rId6"/>
    <p:sldId id="259" r:id="rId7"/>
    <p:sldId id="268"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6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0968DE7-BC97-47BB-9EE7-727FB8DC71D2}" type="datetimeFigureOut">
              <a:rPr lang="nl-NL" smtClean="0"/>
              <a:t>13-7-2016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328556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968DE7-BC97-47BB-9EE7-727FB8DC71D2}" type="datetimeFigureOut">
              <a:rPr lang="nl-NL" smtClean="0"/>
              <a:t>13-7-2016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319941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968DE7-BC97-47BB-9EE7-727FB8DC71D2}" type="datetimeFigureOut">
              <a:rPr lang="nl-NL" smtClean="0"/>
              <a:t>13-7-2016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114830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968DE7-BC97-47BB-9EE7-727FB8DC71D2}" type="datetimeFigureOut">
              <a:rPr lang="nl-NL" smtClean="0"/>
              <a:t>13-7-2016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171904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0968DE7-BC97-47BB-9EE7-727FB8DC71D2}" type="datetimeFigureOut">
              <a:rPr lang="nl-NL" smtClean="0"/>
              <a:t>13-7-2016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327922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0968DE7-BC97-47BB-9EE7-727FB8DC71D2}" type="datetimeFigureOut">
              <a:rPr lang="nl-NL" smtClean="0"/>
              <a:t>13-7-2016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283675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0968DE7-BC97-47BB-9EE7-727FB8DC71D2}" type="datetimeFigureOut">
              <a:rPr lang="nl-NL" smtClean="0"/>
              <a:t>13-7-2016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209111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0968DE7-BC97-47BB-9EE7-727FB8DC71D2}" type="datetimeFigureOut">
              <a:rPr lang="nl-NL" smtClean="0"/>
              <a:t>13-7-2016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1551493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0968DE7-BC97-47BB-9EE7-727FB8DC71D2}" type="datetimeFigureOut">
              <a:rPr lang="nl-NL" smtClean="0"/>
              <a:t>13-7-2016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237791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968DE7-BC97-47BB-9EE7-727FB8DC71D2}" type="datetimeFigureOut">
              <a:rPr lang="nl-NL" smtClean="0"/>
              <a:t>13-7-2016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167766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968DE7-BC97-47BB-9EE7-727FB8DC71D2}" type="datetimeFigureOut">
              <a:rPr lang="nl-NL" smtClean="0"/>
              <a:t>13-7-2016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887C77-F14D-46AF-9250-5EE523BC5F1D}" type="slidenum">
              <a:rPr lang="nl-NL" smtClean="0"/>
              <a:t>‹nr.›</a:t>
            </a:fld>
            <a:endParaRPr lang="nl-NL"/>
          </a:p>
        </p:txBody>
      </p:sp>
    </p:spTree>
    <p:extLst>
      <p:ext uri="{BB962C8B-B14F-4D97-AF65-F5344CB8AC3E}">
        <p14:creationId xmlns:p14="http://schemas.microsoft.com/office/powerpoint/2010/main" val="178789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68DE7-BC97-47BB-9EE7-727FB8DC71D2}" type="datetimeFigureOut">
              <a:rPr lang="nl-NL" smtClean="0"/>
              <a:t>13-7-2016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87C77-F14D-46AF-9250-5EE523BC5F1D}" type="slidenum">
              <a:rPr lang="nl-NL" smtClean="0"/>
              <a:t>‹nr.›</a:t>
            </a:fld>
            <a:endParaRPr lang="nl-NL"/>
          </a:p>
        </p:txBody>
      </p:sp>
    </p:spTree>
    <p:extLst>
      <p:ext uri="{BB962C8B-B14F-4D97-AF65-F5344CB8AC3E}">
        <p14:creationId xmlns:p14="http://schemas.microsoft.com/office/powerpoint/2010/main" val="215550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052736"/>
            <a:ext cx="7772400" cy="1470025"/>
          </a:xfrm>
        </p:spPr>
        <p:txBody>
          <a:bodyPr/>
          <a:lstStyle/>
          <a:p>
            <a:r>
              <a:rPr lang="nl-NL" dirty="0" smtClean="0"/>
              <a:t>Lied 785</a:t>
            </a:r>
            <a:br>
              <a:rPr lang="nl-NL" dirty="0" smtClean="0"/>
            </a:br>
            <a:r>
              <a:rPr lang="nl-NL" dirty="0" err="1" smtClean="0"/>
              <a:t>adnoe</a:t>
            </a:r>
            <a:r>
              <a:rPr lang="nl-NL" dirty="0" smtClean="0"/>
              <a:t> </a:t>
            </a:r>
            <a:r>
              <a:rPr lang="nl-NL" dirty="0" err="1"/>
              <a:t>iliek</a:t>
            </a:r>
            <a:r>
              <a:rPr lang="nl-NL" dirty="0"/>
              <a:t> </a:t>
            </a:r>
          </a:p>
        </p:txBody>
      </p:sp>
    </p:spTree>
    <p:extLst>
      <p:ext uri="{BB962C8B-B14F-4D97-AF65-F5344CB8AC3E}">
        <p14:creationId xmlns:p14="http://schemas.microsoft.com/office/powerpoint/2010/main" val="278104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188641"/>
            <a:ext cx="8856984" cy="5040559"/>
          </a:xfrm>
        </p:spPr>
        <p:txBody>
          <a:bodyPr>
            <a:normAutofit/>
          </a:bodyPr>
          <a:lstStyle/>
          <a:p>
            <a:pPr rtl="1"/>
            <a:r>
              <a:rPr lang="nl-NL" dirty="0" smtClean="0"/>
              <a:t>1</a:t>
            </a:r>
            <a:r>
              <a:rPr lang="ar-EG" b="1" dirty="0" smtClean="0"/>
              <a:t>- </a:t>
            </a:r>
            <a:r>
              <a:rPr lang="ar-EG" b="1" dirty="0"/>
              <a:t>أدنو اليك أرتاح </a:t>
            </a:r>
            <a:r>
              <a:rPr lang="ar-EG" b="1" dirty="0" smtClean="0"/>
              <a:t>تلقان</a:t>
            </a:r>
            <a:r>
              <a:rPr lang="ar-SY" b="1" dirty="0" smtClean="0"/>
              <a:t>ي</a:t>
            </a:r>
            <a:r>
              <a:rPr lang="ar-EG" b="1" dirty="0" smtClean="0"/>
              <a:t> بالافراح</a:t>
            </a:r>
            <a:r>
              <a:rPr lang="nl-NL" b="1" dirty="0" smtClean="0"/>
              <a:t/>
            </a:r>
            <a:br>
              <a:rPr lang="nl-NL" b="1" dirty="0" smtClean="0"/>
            </a:br>
            <a:r>
              <a:rPr lang="nl-NL" b="1" dirty="0" err="1" smtClean="0"/>
              <a:t>adnoe</a:t>
            </a:r>
            <a:r>
              <a:rPr lang="nl-NL" b="1" dirty="0" smtClean="0"/>
              <a:t> </a:t>
            </a:r>
            <a:r>
              <a:rPr lang="nl-NL" b="1" dirty="0" err="1" smtClean="0"/>
              <a:t>iliek</a:t>
            </a:r>
            <a:r>
              <a:rPr lang="nl-NL" b="1" dirty="0" smtClean="0"/>
              <a:t> </a:t>
            </a:r>
            <a:r>
              <a:rPr lang="nl-NL" b="1" dirty="0" err="1" smtClean="0"/>
              <a:t>artaach</a:t>
            </a:r>
            <a:r>
              <a:rPr lang="nl-NL" b="1" dirty="0" smtClean="0"/>
              <a:t> </a:t>
            </a:r>
            <a:r>
              <a:rPr lang="nl-NL" b="1" dirty="0" err="1" smtClean="0"/>
              <a:t>tel’ani</a:t>
            </a:r>
            <a:r>
              <a:rPr lang="nl-NL" b="1" dirty="0" smtClean="0"/>
              <a:t> bel </a:t>
            </a:r>
            <a:r>
              <a:rPr lang="nl-NL" b="1" dirty="0" err="1" smtClean="0"/>
              <a:t>afraach</a:t>
            </a:r>
            <a:r>
              <a:rPr lang="nl-NL" dirty="0"/>
              <a:t/>
            </a:r>
            <a:br>
              <a:rPr lang="nl-NL" dirty="0"/>
            </a:br>
            <a:r>
              <a:rPr lang="ar-EG" b="1" dirty="0"/>
              <a:t> </a:t>
            </a:r>
            <a:r>
              <a:rPr lang="ar-EG" b="1" dirty="0" smtClean="0"/>
              <a:t>يفيض </a:t>
            </a:r>
            <a:r>
              <a:rPr lang="ar-EG" b="1" dirty="0"/>
              <a:t>دمع العين حباً وليس </a:t>
            </a:r>
            <a:r>
              <a:rPr lang="ar-EG" b="1" dirty="0" smtClean="0"/>
              <a:t>جراح</a:t>
            </a:r>
            <a:r>
              <a:rPr lang="nl-NL" b="1" dirty="0" smtClean="0"/>
              <a:t/>
            </a:r>
            <a:br>
              <a:rPr lang="nl-NL" b="1" dirty="0" smtClean="0"/>
            </a:br>
            <a:r>
              <a:rPr lang="nl-NL" b="1" dirty="0" err="1" smtClean="0"/>
              <a:t>jafidoe</a:t>
            </a:r>
            <a:r>
              <a:rPr lang="nl-NL" b="1" dirty="0" smtClean="0"/>
              <a:t> dam </a:t>
            </a:r>
            <a:r>
              <a:rPr lang="nl-NL" b="1" dirty="0" err="1" smtClean="0"/>
              <a:t>oel</a:t>
            </a:r>
            <a:r>
              <a:rPr lang="nl-NL" b="1" dirty="0" smtClean="0"/>
              <a:t> een </a:t>
            </a:r>
            <a:r>
              <a:rPr lang="nl-NL" b="1" dirty="0" err="1" smtClean="0"/>
              <a:t>chobban</a:t>
            </a:r>
            <a:r>
              <a:rPr lang="nl-NL" b="1" dirty="0" smtClean="0"/>
              <a:t> </a:t>
            </a:r>
            <a:r>
              <a:rPr lang="nl-NL" b="1" dirty="0" err="1" smtClean="0"/>
              <a:t>wa</a:t>
            </a:r>
            <a:r>
              <a:rPr lang="nl-NL" b="1" dirty="0" smtClean="0"/>
              <a:t> </a:t>
            </a:r>
            <a:r>
              <a:rPr lang="nl-NL" b="1" dirty="0" err="1" smtClean="0"/>
              <a:t>leise</a:t>
            </a:r>
            <a:r>
              <a:rPr lang="nl-NL" b="1" dirty="0" smtClean="0"/>
              <a:t> </a:t>
            </a:r>
            <a:r>
              <a:rPr lang="nl-NL" b="1" i="1" dirty="0" err="1" smtClean="0"/>
              <a:t>dj</a:t>
            </a:r>
            <a:r>
              <a:rPr lang="nl-NL" b="1" dirty="0" err="1" smtClean="0"/>
              <a:t>iraah</a:t>
            </a:r>
            <a:r>
              <a:rPr lang="nl-NL" dirty="0" smtClean="0"/>
              <a:t/>
            </a:r>
            <a:br>
              <a:rPr lang="nl-NL" dirty="0" smtClean="0"/>
            </a:br>
            <a:r>
              <a:rPr lang="nl-NL" sz="2800" i="1" dirty="0"/>
              <a:t>Dicht bij U vind ik  rust en u ontvangt mij met </a:t>
            </a:r>
            <a:r>
              <a:rPr lang="nl-NL" sz="2800" i="1" dirty="0" smtClean="0"/>
              <a:t> blijdschap</a:t>
            </a:r>
            <a:r>
              <a:rPr lang="nl-NL" sz="2800" i="1" dirty="0"/>
              <a:t>.</a:t>
            </a:r>
            <a:br>
              <a:rPr lang="nl-NL" sz="2800" i="1" dirty="0"/>
            </a:br>
            <a:r>
              <a:rPr lang="nl-NL" sz="2800" i="1" dirty="0" smtClean="0"/>
              <a:t>tranen komen in de ogen uit vreugde en niet uit verdriet. </a:t>
            </a:r>
            <a:endParaRPr lang="nl-NL" sz="2800" i="1" dirty="0"/>
          </a:p>
        </p:txBody>
      </p:sp>
    </p:spTree>
    <p:extLst>
      <p:ext uri="{BB962C8B-B14F-4D97-AF65-F5344CB8AC3E}">
        <p14:creationId xmlns:p14="http://schemas.microsoft.com/office/powerpoint/2010/main" val="333468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07504" y="0"/>
            <a:ext cx="9036496" cy="6237312"/>
          </a:xfrm>
        </p:spPr>
        <p:txBody>
          <a:bodyPr>
            <a:normAutofit fontScale="90000"/>
          </a:bodyPr>
          <a:lstStyle/>
          <a:p>
            <a:pPr rtl="1"/>
            <a:r>
              <a:rPr lang="ar-EG" sz="3100" b="1" dirty="0"/>
              <a:t>قرار</a:t>
            </a:r>
            <a:r>
              <a:rPr lang="ar-EG" sz="3100" b="1" dirty="0" smtClean="0"/>
              <a:t>:</a:t>
            </a:r>
            <a:r>
              <a:rPr lang="nl-NL" sz="3100" b="1" dirty="0" smtClean="0"/>
              <a:t> Refrein </a:t>
            </a:r>
            <a:r>
              <a:rPr lang="nl-NL" dirty="0"/>
              <a:t/>
            </a:r>
            <a:br>
              <a:rPr lang="nl-NL" dirty="0"/>
            </a:br>
            <a:r>
              <a:rPr lang="ar-EG" b="1" dirty="0" smtClean="0"/>
              <a:t>حبيب</a:t>
            </a:r>
            <a:r>
              <a:rPr lang="ar-SY" b="1" dirty="0" smtClean="0"/>
              <a:t>ي</a:t>
            </a:r>
            <a:r>
              <a:rPr lang="ar-EG" b="1" dirty="0" smtClean="0"/>
              <a:t> سبان</a:t>
            </a:r>
            <a:r>
              <a:rPr lang="ar-SY" b="1" dirty="0" smtClean="0"/>
              <a:t>ي</a:t>
            </a:r>
            <a:r>
              <a:rPr lang="ar-EG" b="1" dirty="0" smtClean="0"/>
              <a:t> </a:t>
            </a:r>
            <a:r>
              <a:rPr lang="ar-EG" b="1" dirty="0"/>
              <a:t>بحبه </a:t>
            </a:r>
            <a:r>
              <a:rPr lang="ar-EG" b="1" dirty="0" smtClean="0"/>
              <a:t>سبان</a:t>
            </a:r>
            <a:r>
              <a:rPr lang="ar-SY" b="1" dirty="0" smtClean="0"/>
              <a:t>ي</a:t>
            </a:r>
            <a:r>
              <a:rPr lang="nl-NL" b="1" dirty="0" smtClean="0"/>
              <a:t/>
            </a:r>
            <a:br>
              <a:rPr lang="nl-NL" b="1" dirty="0" smtClean="0"/>
            </a:br>
            <a:r>
              <a:rPr lang="nl-NL" b="1" dirty="0" err="1" smtClean="0"/>
              <a:t>habibi</a:t>
            </a:r>
            <a:r>
              <a:rPr lang="nl-NL" b="1" dirty="0" smtClean="0"/>
              <a:t> </a:t>
            </a:r>
            <a:r>
              <a:rPr lang="nl-NL" b="1" dirty="0" err="1" smtClean="0"/>
              <a:t>sabani</a:t>
            </a:r>
            <a:r>
              <a:rPr lang="nl-NL" b="1" dirty="0"/>
              <a:t>,</a:t>
            </a:r>
            <a:r>
              <a:rPr lang="nl-NL" b="1" dirty="0" smtClean="0"/>
              <a:t> </a:t>
            </a:r>
            <a:r>
              <a:rPr lang="nl-NL" b="1" dirty="0" err="1" smtClean="0"/>
              <a:t>bichob</a:t>
            </a:r>
            <a:r>
              <a:rPr lang="nl-NL" b="1" dirty="0" smtClean="0"/>
              <a:t> </a:t>
            </a:r>
            <a:r>
              <a:rPr lang="nl-NL" b="1" dirty="0" err="1" smtClean="0"/>
              <a:t>bihi</a:t>
            </a:r>
            <a:r>
              <a:rPr lang="nl-NL" b="1" dirty="0" smtClean="0"/>
              <a:t> </a:t>
            </a:r>
            <a:r>
              <a:rPr lang="nl-NL" b="1" dirty="0" err="1" smtClean="0"/>
              <a:t>sabani</a:t>
            </a:r>
            <a:r>
              <a:rPr lang="ar-SA" dirty="0"/>
              <a:t> </a:t>
            </a:r>
            <a:r>
              <a:rPr lang="nl-NL" dirty="0"/>
              <a:t/>
            </a:r>
            <a:br>
              <a:rPr lang="nl-NL" dirty="0"/>
            </a:br>
            <a:r>
              <a:rPr lang="ar-EG" b="1" dirty="0" smtClean="0"/>
              <a:t>شفان</a:t>
            </a:r>
            <a:r>
              <a:rPr lang="ar-SY" b="1" dirty="0" smtClean="0"/>
              <a:t>ي</a:t>
            </a:r>
            <a:r>
              <a:rPr lang="ar-EG" b="1" dirty="0" smtClean="0"/>
              <a:t> وروان</a:t>
            </a:r>
            <a:r>
              <a:rPr lang="ar-SY" b="1" dirty="0" smtClean="0"/>
              <a:t>ي</a:t>
            </a:r>
            <a:r>
              <a:rPr lang="ar-EG" b="1" dirty="0" smtClean="0"/>
              <a:t> </a:t>
            </a:r>
            <a:r>
              <a:rPr lang="ar-EG" b="1" dirty="0"/>
              <a:t>بغمره </a:t>
            </a:r>
            <a:r>
              <a:rPr lang="ar-EG" b="1" dirty="0" smtClean="0"/>
              <a:t>روان</a:t>
            </a:r>
            <a:r>
              <a:rPr lang="ar-SY" b="1" dirty="0" smtClean="0"/>
              <a:t>ي</a:t>
            </a:r>
            <a:r>
              <a:rPr lang="nl-NL" b="1" dirty="0" smtClean="0"/>
              <a:t/>
            </a:r>
            <a:br>
              <a:rPr lang="nl-NL" b="1" dirty="0" smtClean="0"/>
            </a:br>
            <a:r>
              <a:rPr lang="nl-NL" b="1" dirty="0" err="1" smtClean="0"/>
              <a:t>shafani</a:t>
            </a:r>
            <a:r>
              <a:rPr lang="nl-NL" b="1" dirty="0" smtClean="0"/>
              <a:t> we </a:t>
            </a:r>
            <a:r>
              <a:rPr lang="nl-NL" b="1" dirty="0" err="1" smtClean="0"/>
              <a:t>rawani</a:t>
            </a:r>
            <a:r>
              <a:rPr lang="nl-NL" b="1" dirty="0" smtClean="0"/>
              <a:t>, </a:t>
            </a:r>
            <a:r>
              <a:rPr lang="nl-NL" b="1" dirty="0" err="1" smtClean="0"/>
              <a:t>bi</a:t>
            </a:r>
            <a:r>
              <a:rPr lang="nl-NL" b="1" i="1" dirty="0" err="1" smtClean="0"/>
              <a:t>gh</a:t>
            </a:r>
            <a:r>
              <a:rPr lang="nl-NL" b="1" dirty="0" err="1" smtClean="0"/>
              <a:t>amrihi</a:t>
            </a:r>
            <a:r>
              <a:rPr lang="nl-NL" b="1" dirty="0" smtClean="0"/>
              <a:t> </a:t>
            </a:r>
            <a:r>
              <a:rPr lang="nl-NL" b="1" dirty="0" err="1" smtClean="0"/>
              <a:t>rawani</a:t>
            </a:r>
            <a:r>
              <a:rPr lang="nl-NL" dirty="0"/>
              <a:t/>
            </a:r>
            <a:br>
              <a:rPr lang="nl-NL" dirty="0"/>
            </a:br>
            <a:r>
              <a:rPr lang="ar-EG" b="1" dirty="0"/>
              <a:t>جذبنى حبه اليه </a:t>
            </a:r>
            <a:r>
              <a:rPr lang="ar-EG" b="1" dirty="0" smtClean="0"/>
              <a:t>آت</a:t>
            </a:r>
            <a:r>
              <a:rPr lang="ar-SY" b="1" dirty="0" smtClean="0"/>
              <a:t>ي</a:t>
            </a:r>
            <a:r>
              <a:rPr lang="ar-EG" b="1" dirty="0" smtClean="0"/>
              <a:t> وعين</a:t>
            </a:r>
            <a:r>
              <a:rPr lang="ar-SY" b="1" dirty="0" smtClean="0"/>
              <a:t>ي</a:t>
            </a:r>
            <a:r>
              <a:rPr lang="ar-EG" b="1" dirty="0" smtClean="0"/>
              <a:t> عليه</a:t>
            </a:r>
            <a:r>
              <a:rPr lang="nl-NL" b="1" dirty="0" smtClean="0"/>
              <a:t/>
            </a:r>
            <a:br>
              <a:rPr lang="nl-NL" b="1" dirty="0" smtClean="0"/>
            </a:br>
            <a:r>
              <a:rPr lang="nl-NL" b="1" i="1" dirty="0" err="1" smtClean="0"/>
              <a:t>dj</a:t>
            </a:r>
            <a:r>
              <a:rPr lang="nl-NL" b="1" dirty="0" err="1" smtClean="0"/>
              <a:t>azabni</a:t>
            </a:r>
            <a:r>
              <a:rPr lang="nl-NL" b="1" dirty="0" smtClean="0"/>
              <a:t> </a:t>
            </a:r>
            <a:r>
              <a:rPr lang="nl-NL" b="1" dirty="0" err="1" smtClean="0"/>
              <a:t>hobbo</a:t>
            </a:r>
            <a:r>
              <a:rPr lang="nl-NL" b="1" dirty="0" smtClean="0"/>
              <a:t> </a:t>
            </a:r>
            <a:r>
              <a:rPr lang="nl-NL" b="1" dirty="0" err="1" smtClean="0"/>
              <a:t>ieleeh</a:t>
            </a:r>
            <a:r>
              <a:rPr lang="nl-NL" b="1" dirty="0" smtClean="0"/>
              <a:t>, </a:t>
            </a:r>
            <a:r>
              <a:rPr lang="nl-NL" b="1" dirty="0" err="1" smtClean="0"/>
              <a:t>aati</a:t>
            </a:r>
            <a:r>
              <a:rPr lang="nl-NL" b="1" dirty="0" smtClean="0"/>
              <a:t> </a:t>
            </a:r>
            <a:r>
              <a:rPr lang="nl-NL" b="1" dirty="0" err="1" smtClean="0"/>
              <a:t>wa</a:t>
            </a:r>
            <a:r>
              <a:rPr lang="nl-NL" b="1" dirty="0" smtClean="0"/>
              <a:t> </a:t>
            </a:r>
            <a:r>
              <a:rPr lang="nl-NL" b="1" dirty="0" err="1" smtClean="0"/>
              <a:t>eini</a:t>
            </a:r>
            <a:r>
              <a:rPr lang="nl-NL" b="1" dirty="0" smtClean="0"/>
              <a:t> </a:t>
            </a:r>
            <a:r>
              <a:rPr lang="nl-NL" b="1" dirty="0" err="1" smtClean="0"/>
              <a:t>aleh</a:t>
            </a:r>
            <a:r>
              <a:rPr lang="nl-NL" dirty="0" smtClean="0"/>
              <a:t/>
            </a:r>
            <a:br>
              <a:rPr lang="nl-NL" dirty="0" smtClean="0"/>
            </a:br>
            <a:r>
              <a:rPr lang="ar-EG" b="1" dirty="0"/>
              <a:t>جلست بين يديه </a:t>
            </a:r>
            <a:r>
              <a:rPr lang="ar-EG" b="1" dirty="0" smtClean="0"/>
              <a:t>ووقت</a:t>
            </a:r>
            <a:r>
              <a:rPr lang="ar-SY" b="1" dirty="0" smtClean="0"/>
              <a:t>ي</a:t>
            </a:r>
            <a:r>
              <a:rPr lang="ar-EG" b="1" dirty="0" smtClean="0"/>
              <a:t> نسان</a:t>
            </a:r>
            <a:r>
              <a:rPr lang="ar-SY" b="1" dirty="0" smtClean="0"/>
              <a:t>ي</a:t>
            </a:r>
            <a:r>
              <a:rPr lang="nl-NL" dirty="0"/>
              <a:t/>
            </a:r>
            <a:br>
              <a:rPr lang="nl-NL" dirty="0"/>
            </a:br>
            <a:r>
              <a:rPr lang="nl-NL" b="1" i="1" dirty="0" err="1" smtClean="0"/>
              <a:t>dj</a:t>
            </a:r>
            <a:r>
              <a:rPr lang="nl-NL" b="1" dirty="0" err="1" smtClean="0"/>
              <a:t>alastoe</a:t>
            </a:r>
            <a:r>
              <a:rPr lang="nl-NL" b="1" dirty="0" smtClean="0"/>
              <a:t> </a:t>
            </a:r>
            <a:r>
              <a:rPr lang="nl-NL" b="1" dirty="0" err="1" smtClean="0"/>
              <a:t>beina</a:t>
            </a:r>
            <a:r>
              <a:rPr lang="nl-NL" b="1" dirty="0" smtClean="0"/>
              <a:t> </a:t>
            </a:r>
            <a:r>
              <a:rPr lang="nl-NL" b="1" dirty="0" err="1" smtClean="0"/>
              <a:t>jadeeh</a:t>
            </a:r>
            <a:r>
              <a:rPr lang="nl-NL" b="1" dirty="0" smtClean="0"/>
              <a:t>, we </a:t>
            </a:r>
            <a:r>
              <a:rPr lang="nl-NL" b="1" dirty="0" err="1" smtClean="0"/>
              <a:t>waqti</a:t>
            </a:r>
            <a:r>
              <a:rPr lang="nl-NL" b="1" dirty="0" smtClean="0"/>
              <a:t> </a:t>
            </a:r>
            <a:r>
              <a:rPr lang="nl-NL" b="1" dirty="0" err="1" smtClean="0"/>
              <a:t>nassani</a:t>
            </a:r>
            <a:r>
              <a:rPr lang="ar-SA" dirty="0"/>
              <a:t> </a:t>
            </a:r>
            <a:r>
              <a:rPr lang="nl-NL" dirty="0"/>
              <a:t/>
            </a:r>
            <a:br>
              <a:rPr lang="nl-NL" dirty="0"/>
            </a:br>
            <a:r>
              <a:rPr lang="nl-NL" sz="3100" i="1" dirty="0" smtClean="0"/>
              <a:t>Mijn Geliefde heeft mijn hart gestolen. Hij heeft mij genezen  en mijn dorst gelest. Als ik aan zijn voeten zit vergeet ik de tijd.             </a:t>
            </a:r>
            <a:endParaRPr lang="nl-NL" sz="3100" i="1" dirty="0"/>
          </a:p>
        </p:txBody>
      </p:sp>
    </p:spTree>
    <p:extLst>
      <p:ext uri="{BB962C8B-B14F-4D97-AF65-F5344CB8AC3E}">
        <p14:creationId xmlns:p14="http://schemas.microsoft.com/office/powerpoint/2010/main" val="249119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74638"/>
            <a:ext cx="8424936" cy="5314602"/>
          </a:xfrm>
        </p:spPr>
        <p:txBody>
          <a:bodyPr/>
          <a:lstStyle/>
          <a:p>
            <a:pPr rtl="1"/>
            <a:r>
              <a:rPr lang="nl-NL" dirty="0" smtClean="0"/>
              <a:t>2 </a:t>
            </a:r>
            <a:r>
              <a:rPr lang="ar-EG" b="1" dirty="0"/>
              <a:t>- </a:t>
            </a:r>
            <a:r>
              <a:rPr lang="ar-EG" b="1" dirty="0" smtClean="0"/>
              <a:t>شوق</a:t>
            </a:r>
            <a:r>
              <a:rPr lang="ar-SY" b="1" dirty="0" smtClean="0"/>
              <a:t>ي</a:t>
            </a:r>
            <a:r>
              <a:rPr lang="ar-EG" b="1" dirty="0" smtClean="0"/>
              <a:t> </a:t>
            </a:r>
            <a:r>
              <a:rPr lang="ar-EG" b="1" dirty="0"/>
              <a:t>يا رب اليك..اليك وليس </a:t>
            </a:r>
            <a:r>
              <a:rPr lang="ar-EG" b="1" dirty="0" smtClean="0"/>
              <a:t>سواك</a:t>
            </a:r>
            <a:r>
              <a:rPr lang="nl-NL" b="1" dirty="0" smtClean="0"/>
              <a:t/>
            </a:r>
            <a:br>
              <a:rPr lang="nl-NL" b="1" dirty="0" smtClean="0"/>
            </a:br>
            <a:r>
              <a:rPr lang="nl-NL" b="1" dirty="0" err="1" smtClean="0"/>
              <a:t>shoeqi</a:t>
            </a:r>
            <a:r>
              <a:rPr lang="nl-NL" b="1" dirty="0" smtClean="0"/>
              <a:t> ja rabbi </a:t>
            </a:r>
            <a:r>
              <a:rPr lang="nl-NL" b="1" dirty="0" err="1" smtClean="0"/>
              <a:t>ieleek</a:t>
            </a:r>
            <a:r>
              <a:rPr lang="nl-NL" b="1" dirty="0" smtClean="0"/>
              <a:t> </a:t>
            </a:r>
            <a:r>
              <a:rPr lang="nl-NL" b="1" dirty="0" err="1" smtClean="0"/>
              <a:t>ieleek</a:t>
            </a:r>
            <a:r>
              <a:rPr lang="nl-NL" b="1" dirty="0" smtClean="0"/>
              <a:t> </a:t>
            </a:r>
            <a:r>
              <a:rPr lang="nl-NL" b="1" dirty="0" err="1" smtClean="0"/>
              <a:t>wa</a:t>
            </a:r>
            <a:r>
              <a:rPr lang="nl-NL" b="1" dirty="0" smtClean="0"/>
              <a:t> </a:t>
            </a:r>
            <a:r>
              <a:rPr lang="nl-NL" b="1" dirty="0" err="1" smtClean="0"/>
              <a:t>laisa</a:t>
            </a:r>
            <a:r>
              <a:rPr lang="nl-NL" b="1" dirty="0" smtClean="0"/>
              <a:t> </a:t>
            </a:r>
            <a:r>
              <a:rPr lang="nl-NL" b="1" dirty="0" err="1" smtClean="0"/>
              <a:t>siwaak</a:t>
            </a:r>
            <a:r>
              <a:rPr lang="nl-NL" b="1" dirty="0" smtClean="0"/>
              <a:t/>
            </a:r>
            <a:br>
              <a:rPr lang="nl-NL" b="1" dirty="0" smtClean="0"/>
            </a:br>
            <a:r>
              <a:rPr lang="ar-EG" b="1" dirty="0" smtClean="0"/>
              <a:t>أكون </a:t>
            </a:r>
            <a:r>
              <a:rPr lang="ar-EG" b="1" dirty="0"/>
              <a:t>ملكاً ليك فمبتغايا رضاك </a:t>
            </a:r>
            <a:r>
              <a:rPr lang="nl-NL" dirty="0"/>
              <a:t/>
            </a:r>
            <a:br>
              <a:rPr lang="nl-NL" dirty="0"/>
            </a:br>
            <a:r>
              <a:rPr lang="nl-NL" b="1" dirty="0" err="1" smtClean="0"/>
              <a:t>akoenoe</a:t>
            </a:r>
            <a:r>
              <a:rPr lang="nl-NL" b="1" dirty="0" smtClean="0"/>
              <a:t> </a:t>
            </a:r>
            <a:r>
              <a:rPr lang="nl-NL" b="1" dirty="0" err="1" smtClean="0"/>
              <a:t>moelkan</a:t>
            </a:r>
            <a:r>
              <a:rPr lang="nl-NL" b="1" dirty="0" smtClean="0"/>
              <a:t> </a:t>
            </a:r>
            <a:r>
              <a:rPr lang="nl-NL" b="1" dirty="0" err="1" smtClean="0"/>
              <a:t>liek</a:t>
            </a:r>
            <a:r>
              <a:rPr lang="nl-NL" b="1" dirty="0" smtClean="0"/>
              <a:t> </a:t>
            </a:r>
            <a:r>
              <a:rPr lang="nl-NL" b="1" dirty="0"/>
              <a:t/>
            </a:r>
            <a:br>
              <a:rPr lang="nl-NL" b="1" dirty="0"/>
            </a:br>
            <a:r>
              <a:rPr lang="nl-NL" b="1" dirty="0" err="1"/>
              <a:t>famoebtagaja</a:t>
            </a:r>
            <a:r>
              <a:rPr lang="nl-NL" b="1" dirty="0"/>
              <a:t> </a:t>
            </a:r>
            <a:r>
              <a:rPr lang="nl-NL" b="1" dirty="0" err="1"/>
              <a:t>ridaak</a:t>
            </a:r>
            <a:r>
              <a:rPr lang="nl-NL" b="1" dirty="0"/>
              <a:t/>
            </a:r>
            <a:br>
              <a:rPr lang="nl-NL" b="1" dirty="0"/>
            </a:br>
            <a:r>
              <a:rPr lang="nl-NL" sz="2800" b="1" i="1" dirty="0" smtClean="0"/>
              <a:t>mijn verlangen is naar U, Heer, om eigendom van U te worden en uw genegenheid is wat ik wil.</a:t>
            </a:r>
            <a:endParaRPr lang="nl-NL" sz="2800" b="1" i="1" dirty="0"/>
          </a:p>
        </p:txBody>
      </p:sp>
    </p:spTree>
    <p:extLst>
      <p:ext uri="{BB962C8B-B14F-4D97-AF65-F5344CB8AC3E}">
        <p14:creationId xmlns:p14="http://schemas.microsoft.com/office/powerpoint/2010/main" val="193756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07504" y="0"/>
            <a:ext cx="9036496" cy="6237312"/>
          </a:xfrm>
        </p:spPr>
        <p:txBody>
          <a:bodyPr>
            <a:normAutofit fontScale="90000"/>
          </a:bodyPr>
          <a:lstStyle/>
          <a:p>
            <a:pPr rtl="1"/>
            <a:r>
              <a:rPr lang="ar-EG" sz="3100" b="1" dirty="0"/>
              <a:t>قرار</a:t>
            </a:r>
            <a:r>
              <a:rPr lang="ar-EG" sz="3100" b="1" dirty="0" smtClean="0"/>
              <a:t>:</a:t>
            </a:r>
            <a:r>
              <a:rPr lang="nl-NL" sz="3100" b="1" dirty="0" smtClean="0"/>
              <a:t> Refrein </a:t>
            </a:r>
            <a:r>
              <a:rPr lang="nl-NL" dirty="0"/>
              <a:t/>
            </a:r>
            <a:br>
              <a:rPr lang="nl-NL" dirty="0"/>
            </a:br>
            <a:r>
              <a:rPr lang="ar-EG" b="1" dirty="0" smtClean="0"/>
              <a:t>حبيب</a:t>
            </a:r>
            <a:r>
              <a:rPr lang="ar-SY" b="1" dirty="0" smtClean="0"/>
              <a:t>ي</a:t>
            </a:r>
            <a:r>
              <a:rPr lang="ar-EG" b="1" dirty="0" smtClean="0"/>
              <a:t> سبان</a:t>
            </a:r>
            <a:r>
              <a:rPr lang="ar-SY" b="1" dirty="0" smtClean="0"/>
              <a:t>ي</a:t>
            </a:r>
            <a:r>
              <a:rPr lang="ar-EG" b="1" dirty="0" smtClean="0"/>
              <a:t> </a:t>
            </a:r>
            <a:r>
              <a:rPr lang="ar-EG" b="1" dirty="0"/>
              <a:t>بحبه </a:t>
            </a:r>
            <a:r>
              <a:rPr lang="ar-EG" b="1" dirty="0" smtClean="0"/>
              <a:t>سبان</a:t>
            </a:r>
            <a:r>
              <a:rPr lang="ar-SY" b="1" dirty="0" smtClean="0"/>
              <a:t>ي</a:t>
            </a:r>
            <a:r>
              <a:rPr lang="nl-NL" b="1" dirty="0" smtClean="0"/>
              <a:t/>
            </a:r>
            <a:br>
              <a:rPr lang="nl-NL" b="1" dirty="0" smtClean="0"/>
            </a:br>
            <a:r>
              <a:rPr lang="nl-NL" b="1" dirty="0" err="1" smtClean="0"/>
              <a:t>habibi</a:t>
            </a:r>
            <a:r>
              <a:rPr lang="nl-NL" b="1" dirty="0" smtClean="0"/>
              <a:t> </a:t>
            </a:r>
            <a:r>
              <a:rPr lang="nl-NL" b="1" dirty="0" err="1" smtClean="0"/>
              <a:t>sabani</a:t>
            </a:r>
            <a:r>
              <a:rPr lang="nl-NL" b="1" dirty="0"/>
              <a:t>,</a:t>
            </a:r>
            <a:r>
              <a:rPr lang="nl-NL" b="1" dirty="0" smtClean="0"/>
              <a:t> </a:t>
            </a:r>
            <a:r>
              <a:rPr lang="nl-NL" b="1" dirty="0" err="1" smtClean="0"/>
              <a:t>bichob</a:t>
            </a:r>
            <a:r>
              <a:rPr lang="nl-NL" b="1" dirty="0" smtClean="0"/>
              <a:t> </a:t>
            </a:r>
            <a:r>
              <a:rPr lang="nl-NL" b="1" dirty="0" err="1" smtClean="0"/>
              <a:t>bihi</a:t>
            </a:r>
            <a:r>
              <a:rPr lang="nl-NL" b="1" dirty="0" smtClean="0"/>
              <a:t> </a:t>
            </a:r>
            <a:r>
              <a:rPr lang="nl-NL" b="1" dirty="0" err="1" smtClean="0"/>
              <a:t>sabani</a:t>
            </a:r>
            <a:r>
              <a:rPr lang="ar-SA" dirty="0"/>
              <a:t> </a:t>
            </a:r>
            <a:r>
              <a:rPr lang="nl-NL" dirty="0"/>
              <a:t/>
            </a:r>
            <a:br>
              <a:rPr lang="nl-NL" dirty="0"/>
            </a:br>
            <a:r>
              <a:rPr lang="ar-EG" b="1" dirty="0" smtClean="0"/>
              <a:t>شفان</a:t>
            </a:r>
            <a:r>
              <a:rPr lang="ar-SY" b="1" dirty="0" smtClean="0"/>
              <a:t>ي</a:t>
            </a:r>
            <a:r>
              <a:rPr lang="ar-EG" b="1" dirty="0" smtClean="0"/>
              <a:t> وروان</a:t>
            </a:r>
            <a:r>
              <a:rPr lang="ar-SY" b="1" dirty="0" smtClean="0"/>
              <a:t>ي</a:t>
            </a:r>
            <a:r>
              <a:rPr lang="ar-EG" b="1" dirty="0" smtClean="0"/>
              <a:t> </a:t>
            </a:r>
            <a:r>
              <a:rPr lang="ar-EG" b="1" dirty="0"/>
              <a:t>بغمره </a:t>
            </a:r>
            <a:r>
              <a:rPr lang="ar-EG" b="1" dirty="0" smtClean="0"/>
              <a:t>روان</a:t>
            </a:r>
            <a:r>
              <a:rPr lang="ar-SY" b="1" dirty="0" smtClean="0"/>
              <a:t>ي</a:t>
            </a:r>
            <a:r>
              <a:rPr lang="nl-NL" b="1" dirty="0" smtClean="0"/>
              <a:t/>
            </a:r>
            <a:br>
              <a:rPr lang="nl-NL" b="1" dirty="0" smtClean="0"/>
            </a:br>
            <a:r>
              <a:rPr lang="nl-NL" b="1" dirty="0" err="1" smtClean="0"/>
              <a:t>shafani</a:t>
            </a:r>
            <a:r>
              <a:rPr lang="nl-NL" b="1" dirty="0" smtClean="0"/>
              <a:t> we </a:t>
            </a:r>
            <a:r>
              <a:rPr lang="nl-NL" b="1" dirty="0" err="1" smtClean="0"/>
              <a:t>rawani</a:t>
            </a:r>
            <a:r>
              <a:rPr lang="nl-NL" b="1" dirty="0" smtClean="0"/>
              <a:t>, </a:t>
            </a:r>
            <a:r>
              <a:rPr lang="nl-NL" b="1" dirty="0" err="1" smtClean="0"/>
              <a:t>bi</a:t>
            </a:r>
            <a:r>
              <a:rPr lang="nl-NL" b="1" i="1" dirty="0" err="1" smtClean="0"/>
              <a:t>gh</a:t>
            </a:r>
            <a:r>
              <a:rPr lang="nl-NL" b="1" dirty="0" err="1" smtClean="0"/>
              <a:t>amrihi</a:t>
            </a:r>
            <a:r>
              <a:rPr lang="nl-NL" b="1" dirty="0" smtClean="0"/>
              <a:t> </a:t>
            </a:r>
            <a:r>
              <a:rPr lang="nl-NL" b="1" dirty="0" err="1" smtClean="0"/>
              <a:t>rawani</a:t>
            </a:r>
            <a:r>
              <a:rPr lang="nl-NL" dirty="0"/>
              <a:t/>
            </a:r>
            <a:br>
              <a:rPr lang="nl-NL" dirty="0"/>
            </a:br>
            <a:r>
              <a:rPr lang="ar-EG" b="1" dirty="0"/>
              <a:t>جذبنى حبه اليه </a:t>
            </a:r>
            <a:r>
              <a:rPr lang="ar-EG" b="1" dirty="0" smtClean="0"/>
              <a:t>آت</a:t>
            </a:r>
            <a:r>
              <a:rPr lang="ar-SY" b="1" dirty="0" smtClean="0"/>
              <a:t>ي</a:t>
            </a:r>
            <a:r>
              <a:rPr lang="ar-EG" b="1" dirty="0" smtClean="0"/>
              <a:t> وعين</a:t>
            </a:r>
            <a:r>
              <a:rPr lang="ar-SY" b="1" dirty="0" smtClean="0"/>
              <a:t>ي</a:t>
            </a:r>
            <a:r>
              <a:rPr lang="ar-EG" b="1" dirty="0" smtClean="0"/>
              <a:t> عليه</a:t>
            </a:r>
            <a:r>
              <a:rPr lang="nl-NL" b="1" dirty="0" smtClean="0"/>
              <a:t/>
            </a:r>
            <a:br>
              <a:rPr lang="nl-NL" b="1" dirty="0" smtClean="0"/>
            </a:br>
            <a:r>
              <a:rPr lang="nl-NL" b="1" i="1" dirty="0" err="1" smtClean="0"/>
              <a:t>dj</a:t>
            </a:r>
            <a:r>
              <a:rPr lang="nl-NL" b="1" dirty="0" err="1" smtClean="0"/>
              <a:t>azabni</a:t>
            </a:r>
            <a:r>
              <a:rPr lang="nl-NL" b="1" dirty="0" smtClean="0"/>
              <a:t> </a:t>
            </a:r>
            <a:r>
              <a:rPr lang="nl-NL" b="1" dirty="0" err="1" smtClean="0"/>
              <a:t>hobbo</a:t>
            </a:r>
            <a:r>
              <a:rPr lang="nl-NL" b="1" dirty="0" smtClean="0"/>
              <a:t> </a:t>
            </a:r>
            <a:r>
              <a:rPr lang="nl-NL" b="1" dirty="0" err="1" smtClean="0"/>
              <a:t>ieleeh</a:t>
            </a:r>
            <a:r>
              <a:rPr lang="nl-NL" b="1" dirty="0" smtClean="0"/>
              <a:t>, </a:t>
            </a:r>
            <a:r>
              <a:rPr lang="nl-NL" b="1" dirty="0" err="1" smtClean="0"/>
              <a:t>aati</a:t>
            </a:r>
            <a:r>
              <a:rPr lang="nl-NL" b="1" dirty="0" smtClean="0"/>
              <a:t> </a:t>
            </a:r>
            <a:r>
              <a:rPr lang="nl-NL" b="1" dirty="0" err="1" smtClean="0"/>
              <a:t>wa</a:t>
            </a:r>
            <a:r>
              <a:rPr lang="nl-NL" b="1" dirty="0" smtClean="0"/>
              <a:t> </a:t>
            </a:r>
            <a:r>
              <a:rPr lang="nl-NL" b="1" dirty="0" err="1" smtClean="0"/>
              <a:t>eini</a:t>
            </a:r>
            <a:r>
              <a:rPr lang="nl-NL" b="1" dirty="0" smtClean="0"/>
              <a:t> </a:t>
            </a:r>
            <a:r>
              <a:rPr lang="nl-NL" b="1" dirty="0" err="1" smtClean="0"/>
              <a:t>aleh</a:t>
            </a:r>
            <a:r>
              <a:rPr lang="nl-NL" dirty="0" smtClean="0"/>
              <a:t/>
            </a:r>
            <a:br>
              <a:rPr lang="nl-NL" dirty="0" smtClean="0"/>
            </a:br>
            <a:r>
              <a:rPr lang="ar-EG" b="1" dirty="0"/>
              <a:t>جلست بين يديه </a:t>
            </a:r>
            <a:r>
              <a:rPr lang="ar-EG" b="1" dirty="0" smtClean="0"/>
              <a:t>ووقت</a:t>
            </a:r>
            <a:r>
              <a:rPr lang="ar-SY" b="1" dirty="0" smtClean="0"/>
              <a:t>ي</a:t>
            </a:r>
            <a:r>
              <a:rPr lang="ar-EG" b="1" dirty="0" smtClean="0"/>
              <a:t> نسان</a:t>
            </a:r>
            <a:r>
              <a:rPr lang="ar-SY" b="1" dirty="0" smtClean="0"/>
              <a:t>ي</a:t>
            </a:r>
            <a:r>
              <a:rPr lang="nl-NL" dirty="0"/>
              <a:t/>
            </a:r>
            <a:br>
              <a:rPr lang="nl-NL" dirty="0"/>
            </a:br>
            <a:r>
              <a:rPr lang="nl-NL" b="1" i="1" dirty="0" err="1" smtClean="0"/>
              <a:t>dj</a:t>
            </a:r>
            <a:r>
              <a:rPr lang="nl-NL" b="1" dirty="0" err="1" smtClean="0"/>
              <a:t>alastoe</a:t>
            </a:r>
            <a:r>
              <a:rPr lang="nl-NL" b="1" dirty="0" smtClean="0"/>
              <a:t> </a:t>
            </a:r>
            <a:r>
              <a:rPr lang="nl-NL" b="1" dirty="0" err="1" smtClean="0"/>
              <a:t>beina</a:t>
            </a:r>
            <a:r>
              <a:rPr lang="nl-NL" b="1" dirty="0" smtClean="0"/>
              <a:t> </a:t>
            </a:r>
            <a:r>
              <a:rPr lang="nl-NL" b="1" dirty="0" err="1" smtClean="0"/>
              <a:t>jadeeh</a:t>
            </a:r>
            <a:r>
              <a:rPr lang="nl-NL" b="1" dirty="0" smtClean="0"/>
              <a:t>, we </a:t>
            </a:r>
            <a:r>
              <a:rPr lang="nl-NL" b="1" dirty="0" err="1" smtClean="0"/>
              <a:t>waqti</a:t>
            </a:r>
            <a:r>
              <a:rPr lang="nl-NL" b="1" dirty="0" smtClean="0"/>
              <a:t> </a:t>
            </a:r>
            <a:r>
              <a:rPr lang="nl-NL" b="1" dirty="0" err="1" smtClean="0"/>
              <a:t>nassani</a:t>
            </a:r>
            <a:r>
              <a:rPr lang="ar-SA" dirty="0"/>
              <a:t> </a:t>
            </a:r>
            <a:r>
              <a:rPr lang="nl-NL" dirty="0"/>
              <a:t/>
            </a:r>
            <a:br>
              <a:rPr lang="nl-NL" dirty="0"/>
            </a:br>
            <a:r>
              <a:rPr lang="nl-NL" sz="3100" i="1" dirty="0" smtClean="0"/>
              <a:t>Mijn Geliefde heeft mijn hart gestolen. Hij heeft mij genezen  en mijn dorst gelest. Als ik aan zijn voeten zit vergeet ik de tijd.             </a:t>
            </a:r>
            <a:endParaRPr lang="nl-NL" sz="3100" i="1" dirty="0"/>
          </a:p>
        </p:txBody>
      </p:sp>
    </p:spTree>
    <p:extLst>
      <p:ext uri="{BB962C8B-B14F-4D97-AF65-F5344CB8AC3E}">
        <p14:creationId xmlns:p14="http://schemas.microsoft.com/office/powerpoint/2010/main" val="147916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026570"/>
          </a:xfrm>
        </p:spPr>
        <p:txBody>
          <a:bodyPr>
            <a:normAutofit/>
          </a:bodyPr>
          <a:lstStyle/>
          <a:p>
            <a:pPr rtl="1"/>
            <a:r>
              <a:rPr lang="nl-NL" dirty="0" smtClean="0"/>
              <a:t>3</a:t>
            </a:r>
            <a:r>
              <a:rPr lang="ar-EG" b="1" dirty="0" smtClean="0"/>
              <a:t>- </a:t>
            </a:r>
            <a:r>
              <a:rPr lang="ar-EG" b="1" dirty="0"/>
              <a:t>جماله فتان وقلبه </a:t>
            </a:r>
            <a:r>
              <a:rPr lang="ar-EG" b="1" dirty="0" smtClean="0"/>
              <a:t>حنان</a:t>
            </a:r>
            <a:r>
              <a:rPr lang="nl-NL" b="1" dirty="0" smtClean="0"/>
              <a:t/>
            </a:r>
            <a:br>
              <a:rPr lang="nl-NL" b="1" dirty="0" smtClean="0"/>
            </a:br>
            <a:r>
              <a:rPr lang="nl-NL" b="1" i="1" dirty="0" err="1" smtClean="0"/>
              <a:t>dj</a:t>
            </a:r>
            <a:r>
              <a:rPr lang="nl-NL" b="1" dirty="0" err="1" smtClean="0"/>
              <a:t>amaloehoe</a:t>
            </a:r>
            <a:r>
              <a:rPr lang="nl-NL" b="1" dirty="0" smtClean="0"/>
              <a:t> </a:t>
            </a:r>
            <a:r>
              <a:rPr lang="nl-NL" b="1" dirty="0" err="1" smtClean="0"/>
              <a:t>fattaan</a:t>
            </a:r>
            <a:r>
              <a:rPr lang="nl-NL" b="1" dirty="0" smtClean="0"/>
              <a:t> we </a:t>
            </a:r>
            <a:r>
              <a:rPr lang="nl-NL" b="1" dirty="0" err="1" smtClean="0"/>
              <a:t>alboehoe</a:t>
            </a:r>
            <a:r>
              <a:rPr lang="nl-NL" b="1" dirty="0" smtClean="0"/>
              <a:t> </a:t>
            </a:r>
            <a:r>
              <a:rPr lang="nl-NL" b="1" dirty="0" err="1"/>
              <a:t>channaan</a:t>
            </a:r>
            <a:r>
              <a:rPr lang="nl-NL" dirty="0"/>
              <a:t/>
            </a:r>
            <a:br>
              <a:rPr lang="nl-NL" dirty="0"/>
            </a:br>
            <a:r>
              <a:rPr lang="ar-EG" b="1" dirty="0" smtClean="0"/>
              <a:t>محضره </a:t>
            </a:r>
            <a:r>
              <a:rPr lang="ar-EG" b="1" dirty="0"/>
              <a:t>ملآن بالجود والاحسان</a:t>
            </a:r>
            <a:r>
              <a:rPr lang="nl-NL" dirty="0"/>
              <a:t/>
            </a:r>
            <a:br>
              <a:rPr lang="nl-NL" dirty="0"/>
            </a:br>
            <a:r>
              <a:rPr lang="nl-NL" b="1" dirty="0" err="1" smtClean="0"/>
              <a:t>machdaroehoe</a:t>
            </a:r>
            <a:r>
              <a:rPr lang="nl-NL" b="1" dirty="0" smtClean="0"/>
              <a:t> </a:t>
            </a:r>
            <a:r>
              <a:rPr lang="nl-NL" b="1" dirty="0" err="1" smtClean="0"/>
              <a:t>malaan</a:t>
            </a:r>
            <a:r>
              <a:rPr lang="nl-NL" b="1" dirty="0" smtClean="0"/>
              <a:t> </a:t>
            </a:r>
            <a:r>
              <a:rPr lang="nl-NL" b="1" dirty="0" err="1" smtClean="0"/>
              <a:t>bil</a:t>
            </a:r>
            <a:r>
              <a:rPr lang="nl-NL" b="1" i="1" dirty="0" err="1" smtClean="0"/>
              <a:t>dj</a:t>
            </a:r>
            <a:r>
              <a:rPr lang="nl-NL" b="1" dirty="0" err="1" smtClean="0"/>
              <a:t>oedi</a:t>
            </a:r>
            <a:r>
              <a:rPr lang="nl-NL" b="1" dirty="0" smtClean="0"/>
              <a:t> wal </a:t>
            </a:r>
            <a:r>
              <a:rPr lang="nl-NL" b="1" dirty="0" err="1" smtClean="0"/>
              <a:t>achsaan</a:t>
            </a:r>
            <a:r>
              <a:rPr lang="ar-SY" dirty="0"/>
              <a:t> </a:t>
            </a:r>
            <a:r>
              <a:rPr lang="nl-NL" dirty="0"/>
              <a:t/>
            </a:r>
            <a:br>
              <a:rPr lang="nl-NL" dirty="0"/>
            </a:br>
            <a:r>
              <a:rPr lang="nl-NL" sz="2800" i="1" dirty="0" smtClean="0"/>
              <a:t>Zijn schoonheid is aantrekkelijk en zijn hart is teder en zijn aanwezigheid is vol van zegen en goedheid.</a:t>
            </a:r>
            <a:endParaRPr lang="nl-NL" sz="2800" i="1" dirty="0"/>
          </a:p>
        </p:txBody>
      </p:sp>
    </p:spTree>
    <p:extLst>
      <p:ext uri="{BB962C8B-B14F-4D97-AF65-F5344CB8AC3E}">
        <p14:creationId xmlns:p14="http://schemas.microsoft.com/office/powerpoint/2010/main" val="326608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07504" y="0"/>
            <a:ext cx="9036496" cy="6237312"/>
          </a:xfrm>
        </p:spPr>
        <p:txBody>
          <a:bodyPr>
            <a:normAutofit fontScale="90000"/>
          </a:bodyPr>
          <a:lstStyle/>
          <a:p>
            <a:pPr rtl="1"/>
            <a:r>
              <a:rPr lang="ar-EG" sz="3100" b="1" dirty="0"/>
              <a:t>قرار</a:t>
            </a:r>
            <a:r>
              <a:rPr lang="ar-EG" sz="3100" b="1" dirty="0" smtClean="0"/>
              <a:t>:</a:t>
            </a:r>
            <a:r>
              <a:rPr lang="nl-NL" sz="3100" b="1" dirty="0" smtClean="0"/>
              <a:t> Refrein </a:t>
            </a:r>
            <a:r>
              <a:rPr lang="nl-NL" dirty="0"/>
              <a:t/>
            </a:r>
            <a:br>
              <a:rPr lang="nl-NL" dirty="0"/>
            </a:br>
            <a:r>
              <a:rPr lang="ar-EG" b="1" dirty="0" smtClean="0"/>
              <a:t>حبيب</a:t>
            </a:r>
            <a:r>
              <a:rPr lang="ar-SY" b="1" dirty="0" smtClean="0"/>
              <a:t>ي</a:t>
            </a:r>
            <a:r>
              <a:rPr lang="ar-EG" b="1" dirty="0" smtClean="0"/>
              <a:t> سبان</a:t>
            </a:r>
            <a:r>
              <a:rPr lang="ar-SY" b="1" dirty="0" smtClean="0"/>
              <a:t>ي</a:t>
            </a:r>
            <a:r>
              <a:rPr lang="ar-EG" b="1" dirty="0" smtClean="0"/>
              <a:t> </a:t>
            </a:r>
            <a:r>
              <a:rPr lang="ar-EG" b="1" dirty="0"/>
              <a:t>بحبه </a:t>
            </a:r>
            <a:r>
              <a:rPr lang="ar-EG" b="1" dirty="0" smtClean="0"/>
              <a:t>سبان</a:t>
            </a:r>
            <a:r>
              <a:rPr lang="ar-SY" b="1" dirty="0" smtClean="0"/>
              <a:t>ي</a:t>
            </a:r>
            <a:r>
              <a:rPr lang="nl-NL" b="1" dirty="0" smtClean="0"/>
              <a:t/>
            </a:r>
            <a:br>
              <a:rPr lang="nl-NL" b="1" dirty="0" smtClean="0"/>
            </a:br>
            <a:r>
              <a:rPr lang="nl-NL" b="1" dirty="0" err="1" smtClean="0"/>
              <a:t>habibi</a:t>
            </a:r>
            <a:r>
              <a:rPr lang="nl-NL" b="1" dirty="0" smtClean="0"/>
              <a:t> </a:t>
            </a:r>
            <a:r>
              <a:rPr lang="nl-NL" b="1" dirty="0" err="1" smtClean="0"/>
              <a:t>sabani</a:t>
            </a:r>
            <a:r>
              <a:rPr lang="nl-NL" b="1" dirty="0"/>
              <a:t>,</a:t>
            </a:r>
            <a:r>
              <a:rPr lang="nl-NL" b="1" dirty="0" smtClean="0"/>
              <a:t> </a:t>
            </a:r>
            <a:r>
              <a:rPr lang="nl-NL" b="1" dirty="0" err="1" smtClean="0"/>
              <a:t>bichob</a:t>
            </a:r>
            <a:r>
              <a:rPr lang="nl-NL" b="1" dirty="0" smtClean="0"/>
              <a:t> </a:t>
            </a:r>
            <a:r>
              <a:rPr lang="nl-NL" b="1" dirty="0" err="1" smtClean="0"/>
              <a:t>bihi</a:t>
            </a:r>
            <a:r>
              <a:rPr lang="nl-NL" b="1" dirty="0" smtClean="0"/>
              <a:t> </a:t>
            </a:r>
            <a:r>
              <a:rPr lang="nl-NL" b="1" dirty="0" err="1" smtClean="0"/>
              <a:t>sabani</a:t>
            </a:r>
            <a:r>
              <a:rPr lang="ar-SA" dirty="0"/>
              <a:t> </a:t>
            </a:r>
            <a:r>
              <a:rPr lang="nl-NL" dirty="0"/>
              <a:t/>
            </a:r>
            <a:br>
              <a:rPr lang="nl-NL" dirty="0"/>
            </a:br>
            <a:r>
              <a:rPr lang="ar-EG" b="1" dirty="0" smtClean="0"/>
              <a:t>شفان</a:t>
            </a:r>
            <a:r>
              <a:rPr lang="ar-SY" b="1" dirty="0" smtClean="0"/>
              <a:t>ي</a:t>
            </a:r>
            <a:r>
              <a:rPr lang="ar-EG" b="1" dirty="0" smtClean="0"/>
              <a:t> وروان</a:t>
            </a:r>
            <a:r>
              <a:rPr lang="ar-SY" b="1" dirty="0" smtClean="0"/>
              <a:t>ي</a:t>
            </a:r>
            <a:r>
              <a:rPr lang="ar-EG" b="1" dirty="0" smtClean="0"/>
              <a:t> </a:t>
            </a:r>
            <a:r>
              <a:rPr lang="ar-EG" b="1" dirty="0"/>
              <a:t>بغمره </a:t>
            </a:r>
            <a:r>
              <a:rPr lang="ar-EG" b="1" dirty="0" smtClean="0"/>
              <a:t>روان</a:t>
            </a:r>
            <a:r>
              <a:rPr lang="ar-SY" b="1" dirty="0" smtClean="0"/>
              <a:t>ي</a:t>
            </a:r>
            <a:r>
              <a:rPr lang="nl-NL" b="1" dirty="0" smtClean="0"/>
              <a:t/>
            </a:r>
            <a:br>
              <a:rPr lang="nl-NL" b="1" dirty="0" smtClean="0"/>
            </a:br>
            <a:r>
              <a:rPr lang="nl-NL" b="1" dirty="0" err="1" smtClean="0"/>
              <a:t>shafani</a:t>
            </a:r>
            <a:r>
              <a:rPr lang="nl-NL" b="1" dirty="0" smtClean="0"/>
              <a:t> we </a:t>
            </a:r>
            <a:r>
              <a:rPr lang="nl-NL" b="1" dirty="0" err="1" smtClean="0"/>
              <a:t>rawani</a:t>
            </a:r>
            <a:r>
              <a:rPr lang="nl-NL" b="1" dirty="0" smtClean="0"/>
              <a:t>, </a:t>
            </a:r>
            <a:r>
              <a:rPr lang="nl-NL" b="1" dirty="0" err="1" smtClean="0"/>
              <a:t>bi</a:t>
            </a:r>
            <a:r>
              <a:rPr lang="nl-NL" b="1" i="1" dirty="0" err="1" smtClean="0"/>
              <a:t>gh</a:t>
            </a:r>
            <a:r>
              <a:rPr lang="nl-NL" b="1" dirty="0" err="1" smtClean="0"/>
              <a:t>amrihi</a:t>
            </a:r>
            <a:r>
              <a:rPr lang="nl-NL" b="1" dirty="0" smtClean="0"/>
              <a:t> </a:t>
            </a:r>
            <a:r>
              <a:rPr lang="nl-NL" b="1" dirty="0" err="1" smtClean="0"/>
              <a:t>rawani</a:t>
            </a:r>
            <a:r>
              <a:rPr lang="nl-NL" dirty="0"/>
              <a:t/>
            </a:r>
            <a:br>
              <a:rPr lang="nl-NL" dirty="0"/>
            </a:br>
            <a:r>
              <a:rPr lang="ar-EG" b="1" dirty="0"/>
              <a:t>جذبنى حبه اليه </a:t>
            </a:r>
            <a:r>
              <a:rPr lang="ar-EG" b="1" dirty="0" smtClean="0"/>
              <a:t>آت</a:t>
            </a:r>
            <a:r>
              <a:rPr lang="ar-SY" b="1" dirty="0" smtClean="0"/>
              <a:t>ي</a:t>
            </a:r>
            <a:r>
              <a:rPr lang="ar-EG" b="1" dirty="0" smtClean="0"/>
              <a:t> وعين</a:t>
            </a:r>
            <a:r>
              <a:rPr lang="ar-SY" b="1" dirty="0" smtClean="0"/>
              <a:t>ي</a:t>
            </a:r>
            <a:r>
              <a:rPr lang="ar-EG" b="1" dirty="0" smtClean="0"/>
              <a:t> عليه</a:t>
            </a:r>
            <a:r>
              <a:rPr lang="nl-NL" b="1" dirty="0" smtClean="0"/>
              <a:t/>
            </a:r>
            <a:br>
              <a:rPr lang="nl-NL" b="1" dirty="0" smtClean="0"/>
            </a:br>
            <a:r>
              <a:rPr lang="nl-NL" b="1" i="1" dirty="0" err="1" smtClean="0"/>
              <a:t>dj</a:t>
            </a:r>
            <a:r>
              <a:rPr lang="nl-NL" b="1" dirty="0" err="1" smtClean="0"/>
              <a:t>azabni</a:t>
            </a:r>
            <a:r>
              <a:rPr lang="nl-NL" b="1" dirty="0" smtClean="0"/>
              <a:t> </a:t>
            </a:r>
            <a:r>
              <a:rPr lang="nl-NL" b="1" dirty="0" err="1" smtClean="0"/>
              <a:t>hobbo</a:t>
            </a:r>
            <a:r>
              <a:rPr lang="nl-NL" b="1" dirty="0" smtClean="0"/>
              <a:t> </a:t>
            </a:r>
            <a:r>
              <a:rPr lang="nl-NL" b="1" dirty="0" err="1" smtClean="0"/>
              <a:t>ieleeh</a:t>
            </a:r>
            <a:r>
              <a:rPr lang="nl-NL" b="1" dirty="0" smtClean="0"/>
              <a:t>, </a:t>
            </a:r>
            <a:r>
              <a:rPr lang="nl-NL" b="1" dirty="0" err="1" smtClean="0"/>
              <a:t>aati</a:t>
            </a:r>
            <a:r>
              <a:rPr lang="nl-NL" b="1" dirty="0" smtClean="0"/>
              <a:t> </a:t>
            </a:r>
            <a:r>
              <a:rPr lang="nl-NL" b="1" dirty="0" err="1" smtClean="0"/>
              <a:t>wa</a:t>
            </a:r>
            <a:r>
              <a:rPr lang="nl-NL" b="1" dirty="0" smtClean="0"/>
              <a:t> </a:t>
            </a:r>
            <a:r>
              <a:rPr lang="nl-NL" b="1" dirty="0" err="1" smtClean="0"/>
              <a:t>eini</a:t>
            </a:r>
            <a:r>
              <a:rPr lang="nl-NL" b="1" dirty="0" smtClean="0"/>
              <a:t> </a:t>
            </a:r>
            <a:r>
              <a:rPr lang="nl-NL" b="1" dirty="0" err="1" smtClean="0"/>
              <a:t>aleh</a:t>
            </a:r>
            <a:r>
              <a:rPr lang="nl-NL" dirty="0" smtClean="0"/>
              <a:t/>
            </a:r>
            <a:br>
              <a:rPr lang="nl-NL" dirty="0" smtClean="0"/>
            </a:br>
            <a:r>
              <a:rPr lang="ar-EG" b="1" dirty="0"/>
              <a:t>جلست بين يديه </a:t>
            </a:r>
            <a:r>
              <a:rPr lang="ar-EG" b="1" dirty="0" smtClean="0"/>
              <a:t>ووقت</a:t>
            </a:r>
            <a:r>
              <a:rPr lang="ar-SY" b="1" dirty="0" smtClean="0"/>
              <a:t>ي</a:t>
            </a:r>
            <a:r>
              <a:rPr lang="ar-EG" b="1" dirty="0" smtClean="0"/>
              <a:t> نسان</a:t>
            </a:r>
            <a:r>
              <a:rPr lang="ar-SY" b="1" dirty="0" smtClean="0"/>
              <a:t>ي</a:t>
            </a:r>
            <a:r>
              <a:rPr lang="nl-NL" dirty="0"/>
              <a:t/>
            </a:r>
            <a:br>
              <a:rPr lang="nl-NL" dirty="0"/>
            </a:br>
            <a:r>
              <a:rPr lang="nl-NL" b="1" i="1" dirty="0" err="1" smtClean="0"/>
              <a:t>dj</a:t>
            </a:r>
            <a:r>
              <a:rPr lang="nl-NL" b="1" dirty="0" err="1" smtClean="0"/>
              <a:t>alastoe</a:t>
            </a:r>
            <a:r>
              <a:rPr lang="nl-NL" b="1" dirty="0" smtClean="0"/>
              <a:t> </a:t>
            </a:r>
            <a:r>
              <a:rPr lang="nl-NL" b="1" dirty="0" err="1" smtClean="0"/>
              <a:t>beina</a:t>
            </a:r>
            <a:r>
              <a:rPr lang="nl-NL" b="1" dirty="0" smtClean="0"/>
              <a:t> </a:t>
            </a:r>
            <a:r>
              <a:rPr lang="nl-NL" b="1" dirty="0" err="1" smtClean="0"/>
              <a:t>jadeeh</a:t>
            </a:r>
            <a:r>
              <a:rPr lang="nl-NL" b="1" dirty="0" smtClean="0"/>
              <a:t>, we </a:t>
            </a:r>
            <a:r>
              <a:rPr lang="nl-NL" b="1" dirty="0" err="1" smtClean="0"/>
              <a:t>waqti</a:t>
            </a:r>
            <a:r>
              <a:rPr lang="nl-NL" b="1" dirty="0" smtClean="0"/>
              <a:t> </a:t>
            </a:r>
            <a:r>
              <a:rPr lang="nl-NL" b="1" dirty="0" err="1" smtClean="0"/>
              <a:t>nassani</a:t>
            </a:r>
            <a:r>
              <a:rPr lang="ar-SA" dirty="0"/>
              <a:t> </a:t>
            </a:r>
            <a:r>
              <a:rPr lang="nl-NL" dirty="0"/>
              <a:t/>
            </a:r>
            <a:br>
              <a:rPr lang="nl-NL" dirty="0"/>
            </a:br>
            <a:r>
              <a:rPr lang="nl-NL" sz="3100" i="1" dirty="0" smtClean="0"/>
              <a:t>Mijn Geliefde heeft mijn hart gestolen. Hij heeft mij genezen  en mijn dorst gelest. Als ik aan zijn voeten zit vergeet ik de tijd.             </a:t>
            </a:r>
            <a:endParaRPr lang="nl-NL" sz="3100" i="1" dirty="0"/>
          </a:p>
        </p:txBody>
      </p:sp>
    </p:spTree>
    <p:extLst>
      <p:ext uri="{BB962C8B-B14F-4D97-AF65-F5344CB8AC3E}">
        <p14:creationId xmlns:p14="http://schemas.microsoft.com/office/powerpoint/2010/main" val="147916225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36</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785 adnoe iliek </vt:lpstr>
      <vt:lpstr>1- أدنو اليك أرتاح تلقاني بالافراح adnoe iliek artaach tel’ani bel afraach  يفيض دمع العين حباً وليس جراح jafidoe dam oel een chobban wa leise djiraah Dicht bij U vind ik  rust en u ontvangt mij met  blijdschap. tranen komen in de ogen uit vreugde en niet uit verdriet. </vt:lpstr>
      <vt:lpstr>قرار: Refrein  حبيبي سباني بحبه سباني habibi sabani, bichob bihi sabani  شفاني ورواني بغمره رواني shafani we rawani, bighamrihi rawani جذبنى حبه اليه آتي وعيني عليه djazabni hobbo ieleeh, aati wa eini aleh جلست بين يديه ووقتي نساني djalastoe beina jadeeh, we waqti nassani  Mijn Geliefde heeft mijn hart gestolen. Hij heeft mij genezen  en mijn dorst gelest. Als ik aan zijn voeten zit vergeet ik de tijd.             </vt:lpstr>
      <vt:lpstr>2 - شوقي يا رب اليك..اليك وليس سواك shoeqi ja rabbi ieleek ieleek wa laisa siwaak أكون ملكاً ليك فمبتغايا رضاك  akoenoe moelkan liek  famoebtagaja ridaak mijn verlangen is naar U, Heer, om eigendom van U te worden en uw genegenheid is wat ik wil.</vt:lpstr>
      <vt:lpstr>قرار: Refrein  حبيبي سباني بحبه سباني habibi sabani, bichob bihi sabani  شفاني ورواني بغمره رواني shafani we rawani, bighamrihi rawani جذبنى حبه اليه آتي وعيني عليه djazabni hobbo ieleeh, aati wa eini aleh جلست بين يديه ووقتي نساني djalastoe beina jadeeh, we waqti nassani  Mijn Geliefde heeft mijn hart gestolen. Hij heeft mij genezen  en mijn dorst gelest. Als ik aan zijn voeten zit vergeet ik de tijd.             </vt:lpstr>
      <vt:lpstr>3- جماله فتان وقلبه حنان djamaloehoe fattaan we alboehoe channaan محضره ملآن بالجود والاحسان machdaroehoe malaan bildjoedi wal achsaan  Zijn schoonheid is aantrekkelijk en zijn hart is teder en zijn aanwezigheid is vol van zegen en goedheid.</vt:lpstr>
      <vt:lpstr>قرار: Refrein  حبيبي سباني بحبه سباني habibi sabani, bichob bihi sabani  شفاني ورواني بغمره رواني shafani we rawani, bighamrihi rawani جذبنى حبه اليه آتي وعيني عليه djazabni hobbo ieleeh, aati wa eini aleh جلست بين يديه ووقتي نساني djalastoe beina jadeeh, we waqti nassani  Mijn Geliefde heeft mijn hart gestolen. Hij heeft mij genezen  en mijn dorst gelest. Als ik aan zijn voeten zit vergeet ik de tijd.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785 أدنو اليك أرتاح   - أدنو اليك أرتاح تلقانى بالافراح   يفيض دمع العين حباً وليس جراح </dc:title>
  <dc:creator>Gebruiker</dc:creator>
  <cp:lastModifiedBy>Gebruiker</cp:lastModifiedBy>
  <cp:revision>23</cp:revision>
  <dcterms:created xsi:type="dcterms:W3CDTF">2011-09-15T20:30:18Z</dcterms:created>
  <dcterms:modified xsi:type="dcterms:W3CDTF">2016-07-13T11:58:34Z</dcterms:modified>
</cp:coreProperties>
</file>