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4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81E640B-525C-42E6-8AB9-FB0516682933}" type="datetimeFigureOut">
              <a:rPr lang="nl-NL" smtClean="0"/>
              <a:t>12-2-2015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3473157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81E640B-525C-42E6-8AB9-FB0516682933}" type="datetimeFigureOut">
              <a:rPr lang="nl-NL" smtClean="0"/>
              <a:t>12-2-2015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278128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81E640B-525C-42E6-8AB9-FB0516682933}" type="datetimeFigureOut">
              <a:rPr lang="nl-NL" smtClean="0"/>
              <a:t>12-2-2015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418738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81E640B-525C-42E6-8AB9-FB0516682933}" type="datetimeFigureOut">
              <a:rPr lang="nl-NL" smtClean="0"/>
              <a:t>12-2-2015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3221247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81E640B-525C-42E6-8AB9-FB0516682933}" type="datetimeFigureOut">
              <a:rPr lang="nl-NL" smtClean="0"/>
              <a:t>12-2-2015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248313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81E640B-525C-42E6-8AB9-FB0516682933}" type="datetimeFigureOut">
              <a:rPr lang="nl-NL" smtClean="0"/>
              <a:t>12-2-2015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351524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81E640B-525C-42E6-8AB9-FB0516682933}" type="datetimeFigureOut">
              <a:rPr lang="nl-NL" smtClean="0"/>
              <a:t>12-2-2015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406299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81E640B-525C-42E6-8AB9-FB0516682933}" type="datetimeFigureOut">
              <a:rPr lang="nl-NL" smtClean="0"/>
              <a:t>12-2-2015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235868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81E640B-525C-42E6-8AB9-FB0516682933}" type="datetimeFigureOut">
              <a:rPr lang="nl-NL" smtClean="0"/>
              <a:t>12-2-2015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4269412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81E640B-525C-42E6-8AB9-FB0516682933}" type="datetimeFigureOut">
              <a:rPr lang="nl-NL" smtClean="0"/>
              <a:t>12-2-2015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272884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81E640B-525C-42E6-8AB9-FB0516682933}" type="datetimeFigureOut">
              <a:rPr lang="nl-NL" smtClean="0"/>
              <a:t>12-2-2015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0DAECA-379A-4AA2-A1AB-98E4A9D40E67}" type="slidenum">
              <a:rPr lang="nl-NL" smtClean="0"/>
              <a:t>‹nr.›</a:t>
            </a:fld>
            <a:endParaRPr lang="nl-NL"/>
          </a:p>
        </p:txBody>
      </p:sp>
    </p:spTree>
    <p:extLst>
      <p:ext uri="{BB962C8B-B14F-4D97-AF65-F5344CB8AC3E}">
        <p14:creationId xmlns:p14="http://schemas.microsoft.com/office/powerpoint/2010/main" val="2707496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E640B-525C-42E6-8AB9-FB0516682933}" type="datetimeFigureOut">
              <a:rPr lang="nl-NL" smtClean="0"/>
              <a:t>12-2-2015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DAECA-379A-4AA2-A1AB-98E4A9D40E67}" type="slidenum">
              <a:rPr lang="nl-NL" smtClean="0"/>
              <a:t>‹nr.›</a:t>
            </a:fld>
            <a:endParaRPr lang="nl-NL"/>
          </a:p>
        </p:txBody>
      </p:sp>
    </p:spTree>
    <p:extLst>
      <p:ext uri="{BB962C8B-B14F-4D97-AF65-F5344CB8AC3E}">
        <p14:creationId xmlns:p14="http://schemas.microsoft.com/office/powerpoint/2010/main" val="175643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74638"/>
            <a:ext cx="8229600" cy="6178698"/>
          </a:xfrm>
        </p:spPr>
        <p:txBody>
          <a:bodyPr/>
          <a:lstStyle/>
          <a:p>
            <a:r>
              <a:rPr lang="nl-NL" dirty="0"/>
              <a:t>Lied 673 </a:t>
            </a:r>
            <a:r>
              <a:rPr lang="nl-NL" dirty="0" err="1"/>
              <a:t>Haa</a:t>
            </a:r>
            <a:r>
              <a:rPr lang="nl-NL" dirty="0"/>
              <a:t> </a:t>
            </a:r>
            <a:r>
              <a:rPr lang="nl-NL" dirty="0" err="1"/>
              <a:t>aatie</a:t>
            </a:r>
            <a:r>
              <a:rPr lang="nl-NL" dirty="0"/>
              <a:t> </a:t>
            </a:r>
            <a:r>
              <a:rPr lang="nl-NL" dirty="0" err="1" smtClean="0"/>
              <a:t>bitiebie</a:t>
            </a:r>
            <a:r>
              <a:rPr lang="nl-NL" dirty="0" smtClean="0"/>
              <a:t/>
            </a:r>
            <a:br>
              <a:rPr lang="nl-NL" dirty="0" smtClean="0"/>
            </a:br>
            <a:r>
              <a:rPr lang="nl-NL" dirty="0" smtClean="0"/>
              <a:t> </a:t>
            </a:r>
            <a:r>
              <a:rPr lang="ar-SY" dirty="0"/>
              <a:t>ها آت بطيبي</a:t>
            </a:r>
            <a:endParaRPr lang="nl-NL" dirty="0"/>
          </a:p>
        </p:txBody>
      </p:sp>
    </p:spTree>
    <p:extLst>
      <p:ext uri="{BB962C8B-B14F-4D97-AF65-F5344CB8AC3E}">
        <p14:creationId xmlns:p14="http://schemas.microsoft.com/office/powerpoint/2010/main" val="1849341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12968" cy="4882554"/>
          </a:xfrm>
        </p:spPr>
        <p:txBody>
          <a:bodyPr>
            <a:normAutofit fontScale="90000"/>
          </a:bodyPr>
          <a:lstStyle/>
          <a:p>
            <a:r>
              <a:rPr lang="nl-NL" sz="4000" dirty="0" smtClean="0"/>
              <a:t>Refrein</a:t>
            </a:r>
            <a:br>
              <a:rPr lang="nl-NL" sz="4000" dirty="0" smtClean="0"/>
            </a:br>
            <a:r>
              <a:rPr lang="ar-SY" sz="4000" b="1" dirty="0" smtClean="0"/>
              <a:t>ها </a:t>
            </a:r>
            <a:r>
              <a:rPr lang="ar-SY" sz="4000" b="1" dirty="0"/>
              <a:t>آت بطيبي فوق شعرك هبني الآن اعرف حق قدرك </a:t>
            </a:r>
            <a:r>
              <a:rPr lang="ar-SY" sz="4000" dirty="0"/>
              <a:t/>
            </a:r>
            <a:br>
              <a:rPr lang="ar-SY" sz="4000" dirty="0"/>
            </a:br>
            <a:r>
              <a:rPr lang="nl-NL" sz="4000" dirty="0" err="1"/>
              <a:t>Haa</a:t>
            </a:r>
            <a:r>
              <a:rPr lang="nl-NL" sz="4000" dirty="0"/>
              <a:t> </a:t>
            </a:r>
            <a:r>
              <a:rPr lang="nl-NL" sz="4000" dirty="0" err="1"/>
              <a:t>aatie</a:t>
            </a:r>
            <a:r>
              <a:rPr lang="nl-NL" sz="4000" dirty="0"/>
              <a:t> </a:t>
            </a:r>
            <a:r>
              <a:rPr lang="nl-NL" sz="4000" dirty="0" err="1"/>
              <a:t>bitiebie</a:t>
            </a:r>
            <a:r>
              <a:rPr lang="nl-NL" sz="4000" dirty="0"/>
              <a:t> –</a:t>
            </a:r>
            <a:r>
              <a:rPr lang="nl-NL" sz="4000" dirty="0" err="1"/>
              <a:t>fawqa</a:t>
            </a:r>
            <a:r>
              <a:rPr lang="nl-NL" sz="4000" dirty="0"/>
              <a:t> </a:t>
            </a:r>
            <a:r>
              <a:rPr lang="nl-NL" sz="4000" dirty="0" err="1"/>
              <a:t>sja’rieka</a:t>
            </a:r>
            <a:r>
              <a:rPr lang="nl-NL" sz="4000" dirty="0"/>
              <a:t> </a:t>
            </a:r>
            <a:r>
              <a:rPr lang="nl-NL" sz="4000" dirty="0" smtClean="0"/>
              <a:t/>
            </a:r>
            <a:br>
              <a:rPr lang="nl-NL" sz="4000" dirty="0" smtClean="0"/>
            </a:br>
            <a:r>
              <a:rPr lang="nl-NL" sz="4000" dirty="0" err="1" smtClean="0"/>
              <a:t>habnie</a:t>
            </a:r>
            <a:r>
              <a:rPr lang="nl-NL" sz="4000" dirty="0" smtClean="0"/>
              <a:t>-l </a:t>
            </a:r>
            <a:r>
              <a:rPr lang="nl-NL" sz="4000" dirty="0" err="1"/>
              <a:t>aana</a:t>
            </a:r>
            <a:r>
              <a:rPr lang="nl-NL" sz="4000" dirty="0"/>
              <a:t> </a:t>
            </a:r>
            <a:r>
              <a:rPr lang="nl-NL" sz="4000" dirty="0" err="1"/>
              <a:t>a’rif</a:t>
            </a:r>
            <a:r>
              <a:rPr lang="nl-NL" sz="4000" dirty="0"/>
              <a:t> – </a:t>
            </a:r>
            <a:r>
              <a:rPr lang="nl-NL" sz="4000" dirty="0" err="1"/>
              <a:t>chaqqa</a:t>
            </a:r>
            <a:r>
              <a:rPr lang="nl-NL" sz="4000" dirty="0"/>
              <a:t>  </a:t>
            </a:r>
            <a:r>
              <a:rPr lang="nl-NL" sz="4000" dirty="0" err="1" smtClean="0"/>
              <a:t>qadrika</a:t>
            </a:r>
            <a:r>
              <a:rPr lang="nl-NL" sz="4000" dirty="0"/>
              <a:t/>
            </a:r>
            <a:br>
              <a:rPr lang="nl-NL" sz="4000" dirty="0"/>
            </a:br>
            <a:r>
              <a:rPr lang="ar-SY" sz="4000" dirty="0"/>
              <a:t>عوضًا عن شوكي في اكليلك واتكئن رأسي على صدرك.</a:t>
            </a:r>
            <a:br>
              <a:rPr lang="ar-SY" sz="4000" dirty="0"/>
            </a:br>
            <a:r>
              <a:rPr lang="ar-SY" sz="4000" dirty="0"/>
              <a:t>‘</a:t>
            </a:r>
            <a:r>
              <a:rPr lang="nl-NL" sz="4000" dirty="0" err="1"/>
              <a:t>iwadan</a:t>
            </a:r>
            <a:r>
              <a:rPr lang="nl-NL" sz="4000" dirty="0"/>
              <a:t> ‘</a:t>
            </a:r>
            <a:r>
              <a:rPr lang="nl-NL" sz="4000" dirty="0" err="1"/>
              <a:t>an</a:t>
            </a:r>
            <a:r>
              <a:rPr lang="nl-NL" sz="4000" dirty="0"/>
              <a:t> </a:t>
            </a:r>
            <a:r>
              <a:rPr lang="nl-NL" sz="4000" dirty="0" err="1"/>
              <a:t>sjawkie-fie</a:t>
            </a:r>
            <a:r>
              <a:rPr lang="nl-NL" sz="4000" dirty="0"/>
              <a:t> </a:t>
            </a:r>
            <a:r>
              <a:rPr lang="nl-NL" sz="4000" dirty="0" err="1"/>
              <a:t>iklielieka</a:t>
            </a:r>
            <a:r>
              <a:rPr lang="nl-NL" sz="4000" dirty="0"/>
              <a:t>, </a:t>
            </a:r>
            <a:r>
              <a:rPr lang="nl-NL" sz="4000" dirty="0" smtClean="0"/>
              <a:t/>
            </a:r>
            <a:br>
              <a:rPr lang="nl-NL" sz="4000" dirty="0" smtClean="0"/>
            </a:br>
            <a:r>
              <a:rPr lang="nl-NL" sz="4000" dirty="0" err="1" smtClean="0"/>
              <a:t>watkie</a:t>
            </a:r>
            <a:r>
              <a:rPr lang="nl-NL" sz="4000" dirty="0" smtClean="0"/>
              <a:t> </a:t>
            </a:r>
            <a:r>
              <a:rPr lang="nl-NL" sz="4000" dirty="0" err="1"/>
              <a:t>anna</a:t>
            </a:r>
            <a:r>
              <a:rPr lang="nl-NL" sz="4000" dirty="0"/>
              <a:t> </a:t>
            </a:r>
            <a:r>
              <a:rPr lang="nl-NL" sz="4000" dirty="0" err="1"/>
              <a:t>ra’sie</a:t>
            </a:r>
            <a:r>
              <a:rPr lang="nl-NL" sz="4000" dirty="0"/>
              <a:t>- ‘</a:t>
            </a:r>
            <a:r>
              <a:rPr lang="nl-NL" sz="4000" dirty="0" err="1"/>
              <a:t>ala</a:t>
            </a:r>
            <a:r>
              <a:rPr lang="nl-NL" sz="4000" dirty="0"/>
              <a:t> </a:t>
            </a:r>
            <a:r>
              <a:rPr lang="nl-NL" sz="4000" dirty="0" err="1" smtClean="0"/>
              <a:t>sadrika</a:t>
            </a:r>
            <a:r>
              <a:rPr lang="nl-NL" sz="4000" dirty="0"/>
              <a:t/>
            </a:r>
            <a:br>
              <a:rPr lang="nl-NL" sz="4000" dirty="0"/>
            </a:br>
            <a:r>
              <a:rPr lang="nl-NL" sz="2700" i="1" dirty="0"/>
              <a:t>Ik breng mijn parfum op uw haar, laat mij nu precies uw waarde </a:t>
            </a:r>
            <a:r>
              <a:rPr lang="nl-NL" sz="2700" i="1" dirty="0" smtClean="0"/>
              <a:t>kennen. </a:t>
            </a:r>
            <a:r>
              <a:rPr lang="nl-NL" sz="2700" i="1" dirty="0"/>
              <a:t>i.p.v. mijn doornen in uw kroon, leg ik mijn hoofd aan uw </a:t>
            </a:r>
            <a:r>
              <a:rPr lang="nl-NL" sz="2700" i="1" dirty="0" smtClean="0"/>
              <a:t>borst</a:t>
            </a:r>
            <a:endParaRPr lang="nl-NL" sz="2700" i="1" dirty="0"/>
          </a:p>
        </p:txBody>
      </p:sp>
    </p:spTree>
    <p:extLst>
      <p:ext uri="{BB962C8B-B14F-4D97-AF65-F5344CB8AC3E}">
        <p14:creationId xmlns:p14="http://schemas.microsoft.com/office/powerpoint/2010/main" val="2343403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44624"/>
            <a:ext cx="8856984" cy="5040560"/>
          </a:xfrm>
        </p:spPr>
        <p:txBody>
          <a:bodyPr>
            <a:normAutofit fontScale="90000"/>
          </a:bodyPr>
          <a:lstStyle/>
          <a:p>
            <a:r>
              <a:rPr lang="ar-SY" sz="4000" dirty="0"/>
              <a:t>-</a:t>
            </a:r>
            <a:r>
              <a:rPr lang="ar-SY" sz="4000" b="1" dirty="0"/>
              <a:t>2اذ كسرت قلبك من اجلي انا ها قارورة الطيب اكسرها هنا </a:t>
            </a:r>
            <a:r>
              <a:rPr lang="ar-SY" sz="4000" dirty="0"/>
              <a:t/>
            </a:r>
            <a:br>
              <a:rPr lang="ar-SY" sz="4000" dirty="0"/>
            </a:br>
            <a:r>
              <a:rPr lang="nl-NL" sz="4000" dirty="0" err="1"/>
              <a:t>Idh</a:t>
            </a:r>
            <a:r>
              <a:rPr lang="nl-NL" sz="4000" dirty="0"/>
              <a:t> </a:t>
            </a:r>
            <a:r>
              <a:rPr lang="nl-NL" sz="4000" dirty="0" err="1"/>
              <a:t>kasarta</a:t>
            </a:r>
            <a:r>
              <a:rPr lang="nl-NL" sz="4000" dirty="0"/>
              <a:t> </a:t>
            </a:r>
            <a:r>
              <a:rPr lang="nl-NL" sz="4000" dirty="0" err="1"/>
              <a:t>qalbaka</a:t>
            </a:r>
            <a:r>
              <a:rPr lang="nl-NL" sz="4000" dirty="0"/>
              <a:t> – min </a:t>
            </a:r>
            <a:r>
              <a:rPr lang="nl-NL" sz="4000" dirty="0" err="1"/>
              <a:t>adjli</a:t>
            </a:r>
            <a:r>
              <a:rPr lang="nl-NL" sz="4000" dirty="0"/>
              <a:t> </a:t>
            </a:r>
            <a:r>
              <a:rPr lang="nl-NL" sz="4000" dirty="0" err="1"/>
              <a:t>anaa</a:t>
            </a:r>
            <a:r>
              <a:rPr lang="nl-NL" sz="4000" dirty="0"/>
              <a:t>, </a:t>
            </a:r>
            <a:r>
              <a:rPr lang="nl-NL" sz="4000" dirty="0" err="1"/>
              <a:t>haa</a:t>
            </a:r>
            <a:r>
              <a:rPr lang="nl-NL" sz="4000" dirty="0"/>
              <a:t> </a:t>
            </a:r>
            <a:r>
              <a:rPr lang="nl-NL" sz="4000" dirty="0" err="1"/>
              <a:t>qaroerata</a:t>
            </a:r>
            <a:r>
              <a:rPr lang="nl-NL" sz="4000" dirty="0"/>
              <a:t> </a:t>
            </a:r>
            <a:r>
              <a:rPr lang="nl-NL" sz="4000" dirty="0" err="1"/>
              <a:t>ttiebie</a:t>
            </a:r>
            <a:r>
              <a:rPr lang="nl-NL" sz="4000" dirty="0"/>
              <a:t>- </a:t>
            </a:r>
            <a:r>
              <a:rPr lang="nl-NL" sz="4000" dirty="0" err="1"/>
              <a:t>aksiroehaa</a:t>
            </a:r>
            <a:r>
              <a:rPr lang="nl-NL" sz="4000" dirty="0"/>
              <a:t> </a:t>
            </a:r>
            <a:r>
              <a:rPr lang="nl-NL" sz="4000" dirty="0" err="1"/>
              <a:t>hoena</a:t>
            </a:r>
            <a:r>
              <a:rPr lang="nl-NL" sz="4000" dirty="0"/>
              <a:t/>
            </a:r>
            <a:br>
              <a:rPr lang="nl-NL" sz="4000" dirty="0"/>
            </a:br>
            <a:r>
              <a:rPr lang="ar-SY" sz="4000" b="1" dirty="0"/>
              <a:t>عند قدميك وادهنهما حيث راحتي لا ولا عنى</a:t>
            </a:r>
            <a:r>
              <a:rPr lang="ar-SY" sz="4000" dirty="0"/>
              <a:t>.</a:t>
            </a:r>
            <a:br>
              <a:rPr lang="ar-SY" sz="4000" dirty="0"/>
            </a:br>
            <a:r>
              <a:rPr lang="ar-SY" sz="4000" dirty="0"/>
              <a:t>‘</a:t>
            </a:r>
            <a:r>
              <a:rPr lang="nl-NL" sz="4000" dirty="0" err="1"/>
              <a:t>inda</a:t>
            </a:r>
            <a:r>
              <a:rPr lang="nl-NL" sz="4000" dirty="0"/>
              <a:t> </a:t>
            </a:r>
            <a:r>
              <a:rPr lang="nl-NL" sz="4000" dirty="0" err="1"/>
              <a:t>qadamaika</a:t>
            </a:r>
            <a:r>
              <a:rPr lang="nl-NL" sz="4000" dirty="0"/>
              <a:t>- </a:t>
            </a:r>
            <a:r>
              <a:rPr lang="nl-NL" sz="4000" dirty="0" err="1"/>
              <a:t>wadahinhoemaa</a:t>
            </a:r>
            <a:r>
              <a:rPr lang="nl-NL" sz="4000" dirty="0"/>
              <a:t>, </a:t>
            </a:r>
            <a:r>
              <a:rPr lang="nl-NL" sz="4000" dirty="0" err="1"/>
              <a:t>chaithoe</a:t>
            </a:r>
            <a:r>
              <a:rPr lang="nl-NL" sz="4000" dirty="0"/>
              <a:t> </a:t>
            </a:r>
            <a:r>
              <a:rPr lang="nl-NL" sz="4000" dirty="0" err="1"/>
              <a:t>raachatie</a:t>
            </a:r>
            <a:r>
              <a:rPr lang="nl-NL" sz="4000" dirty="0"/>
              <a:t> – la </a:t>
            </a:r>
            <a:r>
              <a:rPr lang="nl-NL" sz="4000" dirty="0" err="1"/>
              <a:t>walaa</a:t>
            </a:r>
            <a:r>
              <a:rPr lang="nl-NL" sz="4000" dirty="0"/>
              <a:t> ‘</a:t>
            </a:r>
            <a:r>
              <a:rPr lang="nl-NL" sz="4000" dirty="0" err="1" smtClean="0"/>
              <a:t>anaa</a:t>
            </a:r>
            <a:r>
              <a:rPr lang="nl-NL" sz="4000" dirty="0"/>
              <a:t/>
            </a:r>
            <a:br>
              <a:rPr lang="nl-NL" sz="4000" dirty="0"/>
            </a:br>
            <a:r>
              <a:rPr lang="nl-NL" sz="2700" i="1" dirty="0"/>
              <a:t>zoals u uw hart voor mij liet breken, zie, zo breek ik hier de parfumfles</a:t>
            </a:r>
            <a:r>
              <a:rPr lang="nl-NL" sz="2700" i="1" dirty="0" smtClean="0"/>
              <a:t>. ik </a:t>
            </a:r>
            <a:r>
              <a:rPr lang="nl-NL" sz="2700" i="1" dirty="0"/>
              <a:t>zit aan uw voeten en zalf ze, daar vind ik rust, ne, geen zorgen</a:t>
            </a:r>
            <a:r>
              <a:rPr lang="nl-NL" sz="2700" i="1" dirty="0" smtClean="0"/>
              <a:t>.</a:t>
            </a:r>
            <a:endParaRPr lang="nl-NL" sz="2700" i="1" dirty="0"/>
          </a:p>
        </p:txBody>
      </p:sp>
    </p:spTree>
    <p:extLst>
      <p:ext uri="{BB962C8B-B14F-4D97-AF65-F5344CB8AC3E}">
        <p14:creationId xmlns:p14="http://schemas.microsoft.com/office/powerpoint/2010/main" val="161382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242594"/>
          </a:xfrm>
        </p:spPr>
        <p:txBody>
          <a:bodyPr>
            <a:normAutofit/>
          </a:bodyPr>
          <a:lstStyle/>
          <a:p>
            <a:r>
              <a:rPr lang="ar-SY" sz="4000" dirty="0"/>
              <a:t>-3لا يكن في قلبي شريك لك،لك كل حبي لك وحدك</a:t>
            </a:r>
            <a:br>
              <a:rPr lang="ar-SY" sz="4000" dirty="0"/>
            </a:br>
            <a:r>
              <a:rPr lang="nl-NL" sz="4000" dirty="0" err="1"/>
              <a:t>Laa</a:t>
            </a:r>
            <a:r>
              <a:rPr lang="nl-NL" sz="4000" dirty="0"/>
              <a:t> </a:t>
            </a:r>
            <a:r>
              <a:rPr lang="nl-NL" sz="4000" dirty="0" err="1"/>
              <a:t>jakoen</a:t>
            </a:r>
            <a:r>
              <a:rPr lang="nl-NL" sz="4000" dirty="0"/>
              <a:t> </a:t>
            </a:r>
            <a:r>
              <a:rPr lang="nl-NL" sz="4000" dirty="0" err="1"/>
              <a:t>fie</a:t>
            </a:r>
            <a:r>
              <a:rPr lang="nl-NL" sz="4000" dirty="0"/>
              <a:t> </a:t>
            </a:r>
            <a:r>
              <a:rPr lang="nl-NL" sz="4000" dirty="0" err="1"/>
              <a:t>qalbi</a:t>
            </a:r>
            <a:r>
              <a:rPr lang="nl-NL" sz="4000" dirty="0"/>
              <a:t> – </a:t>
            </a:r>
            <a:r>
              <a:rPr lang="nl-NL" sz="4000" dirty="0" err="1"/>
              <a:t>sjarikoe</a:t>
            </a:r>
            <a:r>
              <a:rPr lang="nl-NL" sz="4000" dirty="0"/>
              <a:t> </a:t>
            </a:r>
            <a:r>
              <a:rPr lang="nl-NL" sz="4000" dirty="0" err="1"/>
              <a:t>laka</a:t>
            </a:r>
            <a:r>
              <a:rPr lang="nl-NL" sz="4000" dirty="0"/>
              <a:t>, </a:t>
            </a:r>
            <a:r>
              <a:rPr lang="nl-NL" sz="4000" dirty="0" smtClean="0"/>
              <a:t/>
            </a:r>
            <a:br>
              <a:rPr lang="nl-NL" sz="4000" dirty="0" smtClean="0"/>
            </a:br>
            <a:r>
              <a:rPr lang="nl-NL" sz="4000" dirty="0" err="1" smtClean="0"/>
              <a:t>laka</a:t>
            </a:r>
            <a:r>
              <a:rPr lang="nl-NL" sz="4000" dirty="0" smtClean="0"/>
              <a:t> </a:t>
            </a:r>
            <a:r>
              <a:rPr lang="nl-NL" sz="4000" dirty="0" err="1"/>
              <a:t>koelloe</a:t>
            </a:r>
            <a:r>
              <a:rPr lang="nl-NL" sz="4000" dirty="0"/>
              <a:t> </a:t>
            </a:r>
            <a:r>
              <a:rPr lang="nl-NL" sz="4000" dirty="0" err="1"/>
              <a:t>choebbi</a:t>
            </a:r>
            <a:r>
              <a:rPr lang="nl-NL" sz="4000" dirty="0"/>
              <a:t> – </a:t>
            </a:r>
            <a:r>
              <a:rPr lang="nl-NL" sz="4000" dirty="0" err="1"/>
              <a:t>laka</a:t>
            </a:r>
            <a:r>
              <a:rPr lang="nl-NL" sz="4000" dirty="0"/>
              <a:t> </a:t>
            </a:r>
            <a:r>
              <a:rPr lang="nl-NL" sz="4000" dirty="0" err="1" smtClean="0"/>
              <a:t>wachdaka</a:t>
            </a:r>
            <a:r>
              <a:rPr lang="nl-NL" sz="4000" dirty="0" smtClean="0"/>
              <a:t> </a:t>
            </a:r>
            <a:r>
              <a:rPr lang="nl-NL" sz="4000" dirty="0"/>
              <a:t/>
            </a:r>
            <a:br>
              <a:rPr lang="nl-NL" sz="4000" dirty="0"/>
            </a:br>
            <a:r>
              <a:rPr lang="ar-SY" sz="4000" dirty="0"/>
              <a:t>ولينكسر قلبي ليشبع قلبك وكل شهوتي في مجدك.</a:t>
            </a:r>
            <a:br>
              <a:rPr lang="ar-SY" sz="4000" dirty="0"/>
            </a:br>
            <a:r>
              <a:rPr lang="nl-NL" sz="4000" dirty="0" err="1"/>
              <a:t>Walyankasir</a:t>
            </a:r>
            <a:r>
              <a:rPr lang="nl-NL" sz="4000" dirty="0"/>
              <a:t> </a:t>
            </a:r>
            <a:r>
              <a:rPr lang="nl-NL" sz="4000" dirty="0" err="1"/>
              <a:t>qalbi</a:t>
            </a:r>
            <a:r>
              <a:rPr lang="nl-NL" sz="4000" dirty="0"/>
              <a:t> – </a:t>
            </a:r>
            <a:r>
              <a:rPr lang="nl-NL" sz="4000" dirty="0" err="1"/>
              <a:t>liyasjba’qalboeka</a:t>
            </a:r>
            <a:r>
              <a:rPr lang="nl-NL" sz="4000" dirty="0"/>
              <a:t>, </a:t>
            </a:r>
            <a:r>
              <a:rPr lang="nl-NL" sz="4000" dirty="0" smtClean="0"/>
              <a:t/>
            </a:r>
            <a:br>
              <a:rPr lang="nl-NL" sz="4000" dirty="0" smtClean="0"/>
            </a:br>
            <a:r>
              <a:rPr lang="nl-NL" sz="4000" dirty="0" err="1" smtClean="0"/>
              <a:t>wa</a:t>
            </a:r>
            <a:r>
              <a:rPr lang="nl-NL" sz="4000" dirty="0" smtClean="0"/>
              <a:t> </a:t>
            </a:r>
            <a:r>
              <a:rPr lang="nl-NL" sz="4000" dirty="0" err="1"/>
              <a:t>koelloe</a:t>
            </a:r>
            <a:r>
              <a:rPr lang="nl-NL" sz="4000" dirty="0"/>
              <a:t> </a:t>
            </a:r>
            <a:r>
              <a:rPr lang="nl-NL" sz="4000" dirty="0" err="1"/>
              <a:t>sjahwatie</a:t>
            </a:r>
            <a:r>
              <a:rPr lang="nl-NL" sz="4000" dirty="0"/>
              <a:t> – </a:t>
            </a:r>
            <a:r>
              <a:rPr lang="nl-NL" sz="4000" dirty="0" err="1"/>
              <a:t>fie</a:t>
            </a:r>
            <a:r>
              <a:rPr lang="nl-NL" sz="4000" dirty="0"/>
              <a:t> </a:t>
            </a:r>
            <a:r>
              <a:rPr lang="nl-NL" sz="4000" dirty="0" err="1" smtClean="0"/>
              <a:t>madjdika</a:t>
            </a:r>
            <a:r>
              <a:rPr lang="nl-NL" dirty="0" smtClean="0"/>
              <a:t/>
            </a:r>
            <a:br>
              <a:rPr lang="nl-NL" dirty="0" smtClean="0"/>
            </a:br>
            <a:r>
              <a:rPr lang="nl-NL" sz="2400" i="1" dirty="0" smtClean="0"/>
              <a:t>er </a:t>
            </a:r>
            <a:r>
              <a:rPr lang="nl-NL" sz="2400" i="1" dirty="0"/>
              <a:t>woont geen ander dan u in mijn hart</a:t>
            </a:r>
            <a:r>
              <a:rPr lang="nl-NL" sz="2400" i="1" dirty="0" smtClean="0"/>
              <a:t>. al </a:t>
            </a:r>
            <a:r>
              <a:rPr lang="nl-NL" sz="2400" i="1" dirty="0"/>
              <a:t>mijn liefde is voor u </a:t>
            </a:r>
            <a:r>
              <a:rPr lang="nl-NL" sz="2400" i="1" dirty="0" smtClean="0"/>
              <a:t>alleen</a:t>
            </a:r>
            <a:r>
              <a:rPr lang="nl-NL" sz="2400" i="1" dirty="0" smtClean="0"/>
              <a:t>. moge </a:t>
            </a:r>
            <a:r>
              <a:rPr lang="nl-NL" sz="2400" i="1" dirty="0"/>
              <a:t>mijn hart breken om uw hart te verzadigen en mogen al mijn verlangens tot uw glorie zijn.</a:t>
            </a:r>
          </a:p>
        </p:txBody>
      </p:sp>
    </p:spTree>
    <p:extLst>
      <p:ext uri="{BB962C8B-B14F-4D97-AF65-F5344CB8AC3E}">
        <p14:creationId xmlns:p14="http://schemas.microsoft.com/office/powerpoint/2010/main" val="2300595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0"/>
            <a:ext cx="8640960" cy="5013176"/>
          </a:xfrm>
        </p:spPr>
        <p:txBody>
          <a:bodyPr>
            <a:normAutofit fontScale="90000"/>
          </a:bodyPr>
          <a:lstStyle/>
          <a:p>
            <a:r>
              <a:rPr lang="ar-SY" dirty="0"/>
              <a:t>-4دعني اتلف نفسي عند قدميك واحظى دوامًا بملئ ناظريك</a:t>
            </a:r>
            <a:r>
              <a:rPr lang="ar-SY" sz="4000" dirty="0"/>
              <a:t/>
            </a:r>
            <a:br>
              <a:rPr lang="ar-SY" sz="4000" dirty="0"/>
            </a:br>
            <a:r>
              <a:rPr lang="nl-NL" sz="4000" dirty="0" err="1"/>
              <a:t>Da’nie</a:t>
            </a:r>
            <a:r>
              <a:rPr lang="nl-NL" sz="4000" dirty="0"/>
              <a:t> </a:t>
            </a:r>
            <a:r>
              <a:rPr lang="nl-NL" sz="4000" dirty="0" err="1"/>
              <a:t>oetlif</a:t>
            </a:r>
            <a:r>
              <a:rPr lang="nl-NL" sz="4000" dirty="0"/>
              <a:t> </a:t>
            </a:r>
            <a:r>
              <a:rPr lang="nl-NL" sz="4000" dirty="0" err="1"/>
              <a:t>nafsie</a:t>
            </a:r>
            <a:r>
              <a:rPr lang="nl-NL" sz="4000" dirty="0"/>
              <a:t>-‘</a:t>
            </a:r>
            <a:r>
              <a:rPr lang="nl-NL" sz="4000" dirty="0" err="1"/>
              <a:t>inda</a:t>
            </a:r>
            <a:r>
              <a:rPr lang="nl-NL" sz="4000" dirty="0"/>
              <a:t> </a:t>
            </a:r>
            <a:r>
              <a:rPr lang="nl-NL" sz="4000" dirty="0" err="1"/>
              <a:t>qadamaik</a:t>
            </a:r>
            <a:r>
              <a:rPr lang="nl-NL" sz="4000" dirty="0"/>
              <a:t>, </a:t>
            </a:r>
            <a:r>
              <a:rPr lang="nl-NL" sz="4000" dirty="0" smtClean="0"/>
              <a:t/>
            </a:r>
            <a:br>
              <a:rPr lang="nl-NL" sz="4000" dirty="0" smtClean="0"/>
            </a:br>
            <a:r>
              <a:rPr lang="nl-NL" sz="4000" dirty="0" err="1" smtClean="0"/>
              <a:t>wa</a:t>
            </a:r>
            <a:r>
              <a:rPr lang="nl-NL" sz="4000" dirty="0" smtClean="0"/>
              <a:t> </a:t>
            </a:r>
            <a:r>
              <a:rPr lang="nl-NL" sz="4000" dirty="0" err="1"/>
              <a:t>achza</a:t>
            </a:r>
            <a:r>
              <a:rPr lang="nl-NL" sz="4000" dirty="0"/>
              <a:t> </a:t>
            </a:r>
            <a:r>
              <a:rPr lang="nl-NL" sz="4000" dirty="0" err="1"/>
              <a:t>dawaaman</a:t>
            </a:r>
            <a:r>
              <a:rPr lang="nl-NL" sz="4000" dirty="0"/>
              <a:t>- </a:t>
            </a:r>
            <a:r>
              <a:rPr lang="nl-NL" sz="4000" dirty="0" err="1"/>
              <a:t>bimil</a:t>
            </a:r>
            <a:r>
              <a:rPr lang="nl-NL" sz="4000" dirty="0"/>
              <a:t> i </a:t>
            </a:r>
            <a:r>
              <a:rPr lang="nl-NL" sz="4000" dirty="0" err="1"/>
              <a:t>naaziraik</a:t>
            </a:r>
            <a:r>
              <a:rPr lang="nl-NL" sz="4000" dirty="0"/>
              <a:t/>
            </a:r>
            <a:br>
              <a:rPr lang="nl-NL" sz="4000" dirty="0"/>
            </a:br>
            <a:r>
              <a:rPr lang="ar-SY" dirty="0"/>
              <a:t>واسعى فقيرًا واستند عليك حتى كل المجد يرجعن اليك</a:t>
            </a:r>
            <a:r>
              <a:rPr lang="ar-SY" sz="4000" dirty="0"/>
              <a:t/>
            </a:r>
            <a:br>
              <a:rPr lang="ar-SY" sz="4000" dirty="0"/>
            </a:br>
            <a:r>
              <a:rPr lang="nl-NL" sz="4000" dirty="0" err="1"/>
              <a:t>Was’aa</a:t>
            </a:r>
            <a:r>
              <a:rPr lang="nl-NL" sz="4000" dirty="0"/>
              <a:t> </a:t>
            </a:r>
            <a:r>
              <a:rPr lang="nl-NL" sz="4000" dirty="0" err="1"/>
              <a:t>da’iefan</a:t>
            </a:r>
            <a:r>
              <a:rPr lang="nl-NL" sz="4000" dirty="0"/>
              <a:t>- </a:t>
            </a:r>
            <a:r>
              <a:rPr lang="nl-NL" sz="4000" dirty="0" err="1"/>
              <a:t>wa</a:t>
            </a:r>
            <a:r>
              <a:rPr lang="nl-NL" sz="4000" dirty="0"/>
              <a:t> </a:t>
            </a:r>
            <a:r>
              <a:rPr lang="nl-NL" sz="4000" dirty="0" err="1"/>
              <a:t>astanid</a:t>
            </a:r>
            <a:r>
              <a:rPr lang="nl-NL" sz="4000" dirty="0"/>
              <a:t> ‘</a:t>
            </a:r>
            <a:r>
              <a:rPr lang="nl-NL" sz="4000" dirty="0" err="1"/>
              <a:t>alaik</a:t>
            </a:r>
            <a:r>
              <a:rPr lang="nl-NL" sz="4000" dirty="0"/>
              <a:t>, </a:t>
            </a:r>
            <a:r>
              <a:rPr lang="nl-NL" sz="4000" dirty="0" smtClean="0"/>
              <a:t/>
            </a:r>
            <a:br>
              <a:rPr lang="nl-NL" sz="4000" dirty="0" smtClean="0"/>
            </a:br>
            <a:r>
              <a:rPr lang="nl-NL" sz="4000" dirty="0" err="1" smtClean="0"/>
              <a:t>chetta</a:t>
            </a:r>
            <a:r>
              <a:rPr lang="nl-NL" sz="4000" dirty="0" smtClean="0"/>
              <a:t> </a:t>
            </a:r>
            <a:r>
              <a:rPr lang="nl-NL" sz="4000" dirty="0" err="1"/>
              <a:t>koelloel</a:t>
            </a:r>
            <a:r>
              <a:rPr lang="nl-NL" sz="4000" dirty="0"/>
              <a:t> </a:t>
            </a:r>
            <a:r>
              <a:rPr lang="nl-NL" sz="4000" dirty="0" err="1"/>
              <a:t>madjdie</a:t>
            </a:r>
            <a:r>
              <a:rPr lang="nl-NL" sz="4000" dirty="0"/>
              <a:t>- </a:t>
            </a:r>
            <a:r>
              <a:rPr lang="nl-NL" sz="4000" dirty="0" err="1"/>
              <a:t>yardji’an</a:t>
            </a:r>
            <a:r>
              <a:rPr lang="nl-NL" sz="4000" dirty="0"/>
              <a:t> </a:t>
            </a:r>
            <a:r>
              <a:rPr lang="nl-NL" sz="4000" dirty="0" err="1" smtClean="0"/>
              <a:t>ilaik</a:t>
            </a:r>
            <a:r>
              <a:rPr lang="nl-NL" sz="4000" dirty="0"/>
              <a:t/>
            </a:r>
            <a:br>
              <a:rPr lang="nl-NL" sz="4000" dirty="0"/>
            </a:br>
            <a:r>
              <a:rPr lang="nl-NL" sz="2700" i="1" dirty="0"/>
              <a:t>laat mij verbroken zijn aan uw voeten, geef mij het geluk voortdurend te mogen genieten van uw volle glans. </a:t>
            </a:r>
            <a:r>
              <a:rPr lang="nl-NL" sz="2700" i="1" dirty="0" smtClean="0"/>
              <a:t>ik </a:t>
            </a:r>
            <a:r>
              <a:rPr lang="nl-NL" sz="2700" i="1" dirty="0"/>
              <a:t>ben zwak en steun op u, zodat alle glorie u toekomt. </a:t>
            </a:r>
          </a:p>
        </p:txBody>
      </p:sp>
    </p:spTree>
    <p:extLst>
      <p:ext uri="{BB962C8B-B14F-4D97-AF65-F5344CB8AC3E}">
        <p14:creationId xmlns:p14="http://schemas.microsoft.com/office/powerpoint/2010/main" val="182530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9144000" cy="5328592"/>
          </a:xfrm>
        </p:spPr>
        <p:txBody>
          <a:bodyPr>
            <a:normAutofit fontScale="90000"/>
          </a:bodyPr>
          <a:lstStyle/>
          <a:p>
            <a:r>
              <a:rPr lang="ar-SY" sz="4000" dirty="0"/>
              <a:t>-</a:t>
            </a:r>
            <a:r>
              <a:rPr lang="ar-SY" sz="4000" b="1" dirty="0"/>
              <a:t>5دعني اكرم اسمك وارفعه الآن لئلا تمضي الفرصة وينتهي الزمان </a:t>
            </a:r>
            <a:br>
              <a:rPr lang="ar-SY" sz="4000" b="1" dirty="0"/>
            </a:br>
            <a:r>
              <a:rPr lang="nl-NL" sz="3600" dirty="0" err="1"/>
              <a:t>Da’nie</a:t>
            </a:r>
            <a:r>
              <a:rPr lang="nl-NL" sz="3600" dirty="0"/>
              <a:t> </a:t>
            </a:r>
            <a:r>
              <a:rPr lang="nl-NL" sz="3600" dirty="0" err="1"/>
              <a:t>oekrim</a:t>
            </a:r>
            <a:r>
              <a:rPr lang="nl-NL" sz="3600" dirty="0"/>
              <a:t> </a:t>
            </a:r>
            <a:r>
              <a:rPr lang="nl-NL" sz="3600" dirty="0" err="1"/>
              <a:t>ismak</a:t>
            </a:r>
            <a:r>
              <a:rPr lang="nl-NL" sz="3600" dirty="0"/>
              <a:t> – </a:t>
            </a:r>
            <a:r>
              <a:rPr lang="nl-NL" sz="3600" dirty="0" err="1"/>
              <a:t>wa</a:t>
            </a:r>
            <a:r>
              <a:rPr lang="nl-NL" sz="3600" dirty="0"/>
              <a:t> </a:t>
            </a:r>
            <a:r>
              <a:rPr lang="nl-NL" sz="3600" dirty="0" err="1"/>
              <a:t>arfa’hoel</a:t>
            </a:r>
            <a:r>
              <a:rPr lang="nl-NL" sz="3600" dirty="0"/>
              <a:t> aan, </a:t>
            </a:r>
            <a:r>
              <a:rPr lang="nl-NL" sz="3600" dirty="0" smtClean="0"/>
              <a:t/>
            </a:r>
            <a:br>
              <a:rPr lang="nl-NL" sz="3600" dirty="0" smtClean="0"/>
            </a:br>
            <a:r>
              <a:rPr lang="nl-NL" sz="3600" dirty="0" smtClean="0"/>
              <a:t>li </a:t>
            </a:r>
            <a:r>
              <a:rPr lang="nl-NL" sz="3600" dirty="0" err="1"/>
              <a:t>alaa</a:t>
            </a:r>
            <a:r>
              <a:rPr lang="nl-NL" sz="3600" dirty="0"/>
              <a:t> </a:t>
            </a:r>
            <a:r>
              <a:rPr lang="nl-NL" sz="3600" dirty="0" err="1"/>
              <a:t>tamdiel</a:t>
            </a:r>
            <a:r>
              <a:rPr lang="nl-NL" sz="3600" dirty="0"/>
              <a:t> </a:t>
            </a:r>
            <a:r>
              <a:rPr lang="nl-NL" sz="3600" dirty="0" err="1"/>
              <a:t>foersa</a:t>
            </a:r>
            <a:r>
              <a:rPr lang="nl-NL" sz="3600" dirty="0"/>
              <a:t> – </a:t>
            </a:r>
            <a:r>
              <a:rPr lang="nl-NL" sz="3600" dirty="0" err="1"/>
              <a:t>wa</a:t>
            </a:r>
            <a:r>
              <a:rPr lang="nl-NL" sz="3600" dirty="0"/>
              <a:t> </a:t>
            </a:r>
            <a:r>
              <a:rPr lang="nl-NL" sz="3600" dirty="0" err="1"/>
              <a:t>yantahie</a:t>
            </a:r>
            <a:r>
              <a:rPr lang="nl-NL" sz="3600" dirty="0"/>
              <a:t> </a:t>
            </a:r>
            <a:r>
              <a:rPr lang="nl-NL" sz="3600" dirty="0" err="1"/>
              <a:t>lzamaan</a:t>
            </a:r>
            <a:r>
              <a:rPr lang="nl-NL" sz="3600" dirty="0"/>
              <a:t> </a:t>
            </a:r>
            <a:r>
              <a:rPr lang="nl-NL" sz="4000" dirty="0"/>
              <a:t/>
            </a:r>
            <a:br>
              <a:rPr lang="nl-NL" sz="4000" dirty="0"/>
            </a:br>
            <a:r>
              <a:rPr lang="ar-SY" sz="4000" b="1" dirty="0"/>
              <a:t>فمريم وحدها قد فازت بالنيشان وطيب المريمات فاته الاوان.</a:t>
            </a:r>
            <a:br>
              <a:rPr lang="ar-SY" sz="4000" b="1" dirty="0"/>
            </a:br>
            <a:r>
              <a:rPr lang="nl-NL" sz="3600" dirty="0" err="1"/>
              <a:t>Famaryam</a:t>
            </a:r>
            <a:r>
              <a:rPr lang="nl-NL" sz="3600" dirty="0"/>
              <a:t> </a:t>
            </a:r>
            <a:r>
              <a:rPr lang="nl-NL" sz="3600" dirty="0" err="1"/>
              <a:t>wachdahaa</a:t>
            </a:r>
            <a:r>
              <a:rPr lang="nl-NL" sz="3600" dirty="0"/>
              <a:t> </a:t>
            </a:r>
            <a:r>
              <a:rPr lang="nl-NL" sz="3600" dirty="0" err="1"/>
              <a:t>qad</a:t>
            </a:r>
            <a:r>
              <a:rPr lang="nl-NL" sz="3600" dirty="0"/>
              <a:t>- </a:t>
            </a:r>
            <a:r>
              <a:rPr lang="nl-NL" sz="3600" dirty="0" err="1"/>
              <a:t>faazat</a:t>
            </a:r>
            <a:r>
              <a:rPr lang="nl-NL" sz="3600" dirty="0"/>
              <a:t> </a:t>
            </a:r>
            <a:r>
              <a:rPr lang="nl-NL" sz="3600" dirty="0" err="1"/>
              <a:t>binisjaan</a:t>
            </a:r>
            <a:r>
              <a:rPr lang="nl-NL" sz="3600" dirty="0"/>
              <a:t>, </a:t>
            </a:r>
            <a:r>
              <a:rPr lang="nl-NL" sz="3600" dirty="0" smtClean="0"/>
              <a:t/>
            </a:r>
            <a:br>
              <a:rPr lang="nl-NL" sz="3600" dirty="0" smtClean="0"/>
            </a:br>
            <a:r>
              <a:rPr lang="nl-NL" sz="3600" dirty="0" err="1" smtClean="0"/>
              <a:t>wa</a:t>
            </a:r>
            <a:r>
              <a:rPr lang="nl-NL" sz="3600" dirty="0" smtClean="0"/>
              <a:t> </a:t>
            </a:r>
            <a:r>
              <a:rPr lang="nl-NL" sz="3600" dirty="0" err="1"/>
              <a:t>tieboel</a:t>
            </a:r>
            <a:r>
              <a:rPr lang="nl-NL" sz="3600" dirty="0"/>
              <a:t> </a:t>
            </a:r>
            <a:r>
              <a:rPr lang="nl-NL" sz="3600" dirty="0" err="1"/>
              <a:t>maryamaati</a:t>
            </a:r>
            <a:r>
              <a:rPr lang="nl-NL" sz="3600" dirty="0"/>
              <a:t>- </a:t>
            </a:r>
            <a:r>
              <a:rPr lang="nl-NL" sz="3600" dirty="0" err="1"/>
              <a:t>faatahoel</a:t>
            </a:r>
            <a:r>
              <a:rPr lang="nl-NL" sz="3600" dirty="0"/>
              <a:t> </a:t>
            </a:r>
            <a:r>
              <a:rPr lang="nl-NL" sz="3600" dirty="0" err="1" smtClean="0"/>
              <a:t>awaan</a:t>
            </a:r>
            <a:r>
              <a:rPr lang="nl-NL" sz="4000" dirty="0"/>
              <a:t/>
            </a:r>
            <a:br>
              <a:rPr lang="nl-NL" sz="4000" dirty="0"/>
            </a:br>
            <a:r>
              <a:rPr lang="nl-NL" sz="2700" i="1" dirty="0" smtClean="0"/>
              <a:t>laat </a:t>
            </a:r>
            <a:r>
              <a:rPr lang="nl-NL" sz="2700" i="1" dirty="0"/>
              <a:t>mij nu uw naam eren en verheffen opdat kans en tijd niet voorbij </a:t>
            </a:r>
            <a:r>
              <a:rPr lang="nl-NL" sz="2700" i="1" dirty="0" smtClean="0"/>
              <a:t>gaan</a:t>
            </a:r>
            <a:r>
              <a:rPr lang="nl-NL" sz="2700" i="1" dirty="0" smtClean="0"/>
              <a:t>. Maria</a:t>
            </a:r>
            <a:r>
              <a:rPr lang="nl-NL" sz="2700" i="1" dirty="0"/>
              <a:t>, zij alleen heeft de erekrans behaald, de parfum van de (andere) Maria’s is te laat.</a:t>
            </a:r>
          </a:p>
        </p:txBody>
      </p:sp>
    </p:spTree>
    <p:extLst>
      <p:ext uri="{BB962C8B-B14F-4D97-AF65-F5344CB8AC3E}">
        <p14:creationId xmlns:p14="http://schemas.microsoft.com/office/powerpoint/2010/main" val="699738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12968" cy="4666530"/>
          </a:xfrm>
        </p:spPr>
        <p:txBody>
          <a:bodyPr>
            <a:normAutofit fontScale="90000"/>
          </a:bodyPr>
          <a:lstStyle/>
          <a:p>
            <a:r>
              <a:rPr lang="nl-NL" sz="4000" dirty="0" smtClean="0"/>
              <a:t>Refrein</a:t>
            </a:r>
            <a:br>
              <a:rPr lang="nl-NL" sz="4000" dirty="0" smtClean="0"/>
            </a:br>
            <a:r>
              <a:rPr lang="ar-SY" sz="4000" dirty="0" smtClean="0"/>
              <a:t>-</a:t>
            </a:r>
            <a:r>
              <a:rPr lang="ar-SY" sz="4000" dirty="0"/>
              <a:t>1ها آت بطيبي فوق شعرك هبني الآن اعرف حق قدرك </a:t>
            </a:r>
            <a:br>
              <a:rPr lang="ar-SY" sz="4000" dirty="0"/>
            </a:br>
            <a:r>
              <a:rPr lang="nl-NL" sz="4000" dirty="0" err="1"/>
              <a:t>Haa</a:t>
            </a:r>
            <a:r>
              <a:rPr lang="nl-NL" sz="4000" dirty="0"/>
              <a:t> </a:t>
            </a:r>
            <a:r>
              <a:rPr lang="nl-NL" sz="4000" dirty="0" err="1"/>
              <a:t>aatie</a:t>
            </a:r>
            <a:r>
              <a:rPr lang="nl-NL" sz="4000" dirty="0"/>
              <a:t> </a:t>
            </a:r>
            <a:r>
              <a:rPr lang="nl-NL" sz="4000" dirty="0" err="1"/>
              <a:t>bitiebie</a:t>
            </a:r>
            <a:r>
              <a:rPr lang="nl-NL" sz="4000" dirty="0"/>
              <a:t> –</a:t>
            </a:r>
            <a:r>
              <a:rPr lang="nl-NL" sz="4000" dirty="0" err="1"/>
              <a:t>fawqa</a:t>
            </a:r>
            <a:r>
              <a:rPr lang="nl-NL" sz="4000" dirty="0"/>
              <a:t> </a:t>
            </a:r>
            <a:r>
              <a:rPr lang="nl-NL" sz="4000" dirty="0" err="1"/>
              <a:t>sja’rieka</a:t>
            </a:r>
            <a:r>
              <a:rPr lang="nl-NL" sz="4000" dirty="0"/>
              <a:t> </a:t>
            </a:r>
            <a:r>
              <a:rPr lang="nl-NL" sz="4000" dirty="0" smtClean="0"/>
              <a:t/>
            </a:r>
            <a:br>
              <a:rPr lang="nl-NL" sz="4000" dirty="0" smtClean="0"/>
            </a:br>
            <a:r>
              <a:rPr lang="nl-NL" sz="4000" dirty="0" err="1" smtClean="0"/>
              <a:t>habnie</a:t>
            </a:r>
            <a:r>
              <a:rPr lang="nl-NL" sz="4000" dirty="0" smtClean="0"/>
              <a:t>-l </a:t>
            </a:r>
            <a:r>
              <a:rPr lang="nl-NL" sz="4000" dirty="0" err="1"/>
              <a:t>aana</a:t>
            </a:r>
            <a:r>
              <a:rPr lang="nl-NL" sz="4000" dirty="0"/>
              <a:t> </a:t>
            </a:r>
            <a:r>
              <a:rPr lang="nl-NL" sz="4000" dirty="0" err="1"/>
              <a:t>a’rif</a:t>
            </a:r>
            <a:r>
              <a:rPr lang="nl-NL" sz="4000" dirty="0"/>
              <a:t> – </a:t>
            </a:r>
            <a:r>
              <a:rPr lang="nl-NL" sz="4000" dirty="0" err="1"/>
              <a:t>chaqqa</a:t>
            </a:r>
            <a:r>
              <a:rPr lang="nl-NL" sz="4000" dirty="0"/>
              <a:t>  </a:t>
            </a:r>
            <a:r>
              <a:rPr lang="nl-NL" sz="4000" dirty="0" err="1" smtClean="0"/>
              <a:t>qadrika</a:t>
            </a:r>
            <a:r>
              <a:rPr lang="nl-NL" sz="4000" dirty="0"/>
              <a:t/>
            </a:r>
            <a:br>
              <a:rPr lang="nl-NL" sz="4000" dirty="0"/>
            </a:br>
            <a:r>
              <a:rPr lang="ar-SY" sz="4000" dirty="0"/>
              <a:t>عوضًا عن شوكي في اكليلك واتكئن رأسي على صدرك.</a:t>
            </a:r>
            <a:br>
              <a:rPr lang="ar-SY" sz="4000" dirty="0"/>
            </a:br>
            <a:r>
              <a:rPr lang="ar-SY" sz="4000" dirty="0"/>
              <a:t>‘</a:t>
            </a:r>
            <a:r>
              <a:rPr lang="nl-NL" sz="4000" dirty="0" err="1"/>
              <a:t>iwadan</a:t>
            </a:r>
            <a:r>
              <a:rPr lang="nl-NL" sz="4000" dirty="0"/>
              <a:t> ‘</a:t>
            </a:r>
            <a:r>
              <a:rPr lang="nl-NL" sz="4000" dirty="0" err="1"/>
              <a:t>an</a:t>
            </a:r>
            <a:r>
              <a:rPr lang="nl-NL" sz="4000" dirty="0"/>
              <a:t> </a:t>
            </a:r>
            <a:r>
              <a:rPr lang="nl-NL" sz="4000" dirty="0" err="1"/>
              <a:t>sjawkie-fie</a:t>
            </a:r>
            <a:r>
              <a:rPr lang="nl-NL" sz="4000" dirty="0"/>
              <a:t> </a:t>
            </a:r>
            <a:r>
              <a:rPr lang="nl-NL" sz="4000" dirty="0" err="1"/>
              <a:t>iklielieka</a:t>
            </a:r>
            <a:r>
              <a:rPr lang="nl-NL" sz="4000" dirty="0"/>
              <a:t>, </a:t>
            </a:r>
            <a:r>
              <a:rPr lang="nl-NL" sz="4000" dirty="0" smtClean="0"/>
              <a:t/>
            </a:r>
            <a:br>
              <a:rPr lang="nl-NL" sz="4000" dirty="0" smtClean="0"/>
            </a:br>
            <a:r>
              <a:rPr lang="nl-NL" sz="4000" dirty="0" err="1" smtClean="0"/>
              <a:t>watkie</a:t>
            </a:r>
            <a:r>
              <a:rPr lang="nl-NL" sz="4000" dirty="0" smtClean="0"/>
              <a:t> </a:t>
            </a:r>
            <a:r>
              <a:rPr lang="nl-NL" sz="4000" dirty="0" err="1"/>
              <a:t>anna</a:t>
            </a:r>
            <a:r>
              <a:rPr lang="nl-NL" sz="4000" dirty="0"/>
              <a:t> </a:t>
            </a:r>
            <a:r>
              <a:rPr lang="nl-NL" sz="4000" dirty="0" err="1"/>
              <a:t>ra’sie</a:t>
            </a:r>
            <a:r>
              <a:rPr lang="nl-NL" sz="4000" dirty="0"/>
              <a:t>- ‘</a:t>
            </a:r>
            <a:r>
              <a:rPr lang="nl-NL" sz="4000" dirty="0" err="1"/>
              <a:t>ala</a:t>
            </a:r>
            <a:r>
              <a:rPr lang="nl-NL" sz="4000" dirty="0"/>
              <a:t> </a:t>
            </a:r>
            <a:r>
              <a:rPr lang="nl-NL" sz="4000" dirty="0" err="1" smtClean="0"/>
              <a:t>sadrika</a:t>
            </a:r>
            <a:r>
              <a:rPr lang="nl-NL" sz="4000" dirty="0"/>
              <a:t/>
            </a:r>
            <a:br>
              <a:rPr lang="nl-NL" sz="4000" dirty="0"/>
            </a:br>
            <a:r>
              <a:rPr lang="nl-NL" sz="2700" i="1" dirty="0"/>
              <a:t>Ik breng mijn parfum op uw haar, laat mij nu precies uw waarde kennen</a:t>
            </a:r>
            <a:r>
              <a:rPr lang="nl-NL" sz="2700" i="1" dirty="0" smtClean="0"/>
              <a:t>. </a:t>
            </a:r>
            <a:r>
              <a:rPr lang="nl-NL" sz="2700" i="1" dirty="0"/>
              <a:t>i.p.v. mijn doornen in uw kroon, leg ik mijn hoofd aan uw </a:t>
            </a:r>
            <a:r>
              <a:rPr lang="nl-NL" sz="2700" i="1" dirty="0" smtClean="0"/>
              <a:t>borst</a:t>
            </a:r>
            <a:endParaRPr lang="nl-NL" sz="2700" i="1" dirty="0"/>
          </a:p>
        </p:txBody>
      </p:sp>
    </p:spTree>
    <p:extLst>
      <p:ext uri="{BB962C8B-B14F-4D97-AF65-F5344CB8AC3E}">
        <p14:creationId xmlns:p14="http://schemas.microsoft.com/office/powerpoint/2010/main" val="139316201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51</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Lied 673 Haa aatie bitiebie  ها آت بطيبي</vt:lpstr>
      <vt:lpstr>Refrein ها آت بطيبي فوق شعرك هبني الآن اعرف حق قدرك  Haa aatie bitiebie –fawqa sja’rieka  habnie-l aana a’rif – chaqqa  qadrika عوضًا عن شوكي في اكليلك واتكئن رأسي على صدرك. ‘iwadan ‘an sjawkie-fie iklielieka,  watkie anna ra’sie- ‘ala sadrika Ik breng mijn parfum op uw haar, laat mij nu precies uw waarde kennen. i.p.v. mijn doornen in uw kroon, leg ik mijn hoofd aan uw borst</vt:lpstr>
      <vt:lpstr>-2اذ كسرت قلبك من اجلي انا ها قارورة الطيب اكسرها هنا  Idh kasarta qalbaka – min adjli anaa, haa qaroerata ttiebie- aksiroehaa hoena عند قدميك وادهنهما حيث راحتي لا ولا عنى. ‘inda qadamaika- wadahinhoemaa, chaithoe raachatie – la walaa ‘anaa zoals u uw hart voor mij liet breken, zie, zo breek ik hier de parfumfles. ik zit aan uw voeten en zalf ze, daar vind ik rust, ne, geen zorgen.</vt:lpstr>
      <vt:lpstr>-3لا يكن في قلبي شريك لك،لك كل حبي لك وحدك Laa jakoen fie qalbi – sjarikoe laka,  laka koelloe choebbi – laka wachdaka  ولينكسر قلبي ليشبع قلبك وكل شهوتي في مجدك. Walyankasir qalbi – liyasjba’qalboeka,  wa koelloe sjahwatie – fie madjdika er woont geen ander dan u in mijn hart. al mijn liefde is voor u alleen. moge mijn hart breken om uw hart te verzadigen en mogen al mijn verlangens tot uw glorie zijn.</vt:lpstr>
      <vt:lpstr>-4دعني اتلف نفسي عند قدميك واحظى دوامًا بملئ ناظريك Da’nie oetlif nafsie-‘inda qadamaik,  wa achza dawaaman- bimil i naaziraik واسعى فقيرًا واستند عليك حتى كل المجد يرجعن اليك Was’aa da’iefan- wa astanid ‘alaik,  chetta koelloel madjdie- yardji’an ilaik laat mij verbroken zijn aan uw voeten, geef mij het geluk voortdurend te mogen genieten van uw volle glans. ik ben zwak en steun op u, zodat alle glorie u toekomt. </vt:lpstr>
      <vt:lpstr>-5دعني اكرم اسمك وارفعه الآن لئلا تمضي الفرصة وينتهي الزمان  Da’nie oekrim ismak – wa arfa’hoel aan,  li alaa tamdiel foersa – wa yantahie lzamaan  فمريم وحدها قد فازت بالنيشان وطيب المريمات فاته الاوان. Famaryam wachdahaa qad- faazat binisjaan,  wa tieboel maryamaati- faatahoel awaan laat mij nu uw naam eren en verheffen opdat kans en tijd niet voorbij gaan. Maria, zij alleen heeft de erekrans behaald, de parfum van de (andere) Maria’s is te laat.</vt:lpstr>
      <vt:lpstr>Refrein -1ها آت بطيبي فوق شعرك هبني الآن اعرف حق قدرك  Haa aatie bitiebie –fawqa sja’rieka  habnie-l aana a’rif – chaqqa  qadrika عوضًا عن شوكي في اكليلك واتكئن رأسي على صدرك. ‘iwadan ‘an sjawkie-fie iklielieka,  watkie anna ra’sie- ‘ala sadrika Ik breng mijn parfum op uw haar, laat mij nu precies uw waarde kennen. i.p.v. mijn doornen in uw kroon, leg ik mijn hoofd aan uw borst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673 Haa aatie bitiebie  ها آت بطيبي</dc:title>
  <dc:creator>Gebruiker</dc:creator>
  <cp:lastModifiedBy>Gebruiker</cp:lastModifiedBy>
  <cp:revision>4</cp:revision>
  <dcterms:created xsi:type="dcterms:W3CDTF">2012-10-04T12:43:17Z</dcterms:created>
  <dcterms:modified xsi:type="dcterms:W3CDTF">2015-02-12T14:49:43Z</dcterms:modified>
</cp:coreProperties>
</file>