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9" r:id="rId3"/>
    <p:sldId id="270" r:id="rId4"/>
    <p:sldId id="271" r:id="rId5"/>
    <p:sldId id="272" r:id="rId6"/>
    <p:sldId id="273" r:id="rId7"/>
    <p:sldId id="274" r:id="rId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7" d="100"/>
          <a:sy n="37" d="100"/>
        </p:scale>
        <p:origin x="-39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A0B37967-6AD6-4B15-ABDF-DAF8B09D404C}" type="datetimeFigureOut">
              <a:rPr lang="nl-NL" smtClean="0"/>
              <a:t>1-12-2016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A945C33-B3AB-4287-AE18-2CE4EF7D04CB}" type="slidenum">
              <a:rPr lang="nl-NL" smtClean="0"/>
              <a:t>‹nr.›</a:t>
            </a:fld>
            <a:endParaRPr lang="nl-NL"/>
          </a:p>
        </p:txBody>
      </p:sp>
    </p:spTree>
    <p:extLst>
      <p:ext uri="{BB962C8B-B14F-4D97-AF65-F5344CB8AC3E}">
        <p14:creationId xmlns:p14="http://schemas.microsoft.com/office/powerpoint/2010/main" val="4130648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0B37967-6AD6-4B15-ABDF-DAF8B09D404C}" type="datetimeFigureOut">
              <a:rPr lang="nl-NL" smtClean="0"/>
              <a:t>1-12-2016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A945C33-B3AB-4287-AE18-2CE4EF7D04CB}" type="slidenum">
              <a:rPr lang="nl-NL" smtClean="0"/>
              <a:t>‹nr.›</a:t>
            </a:fld>
            <a:endParaRPr lang="nl-NL"/>
          </a:p>
        </p:txBody>
      </p:sp>
    </p:spTree>
    <p:extLst>
      <p:ext uri="{BB962C8B-B14F-4D97-AF65-F5344CB8AC3E}">
        <p14:creationId xmlns:p14="http://schemas.microsoft.com/office/powerpoint/2010/main" val="3044371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0B37967-6AD6-4B15-ABDF-DAF8B09D404C}" type="datetimeFigureOut">
              <a:rPr lang="nl-NL" smtClean="0"/>
              <a:t>1-12-2016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A945C33-B3AB-4287-AE18-2CE4EF7D04CB}" type="slidenum">
              <a:rPr lang="nl-NL" smtClean="0"/>
              <a:t>‹nr.›</a:t>
            </a:fld>
            <a:endParaRPr lang="nl-NL"/>
          </a:p>
        </p:txBody>
      </p:sp>
    </p:spTree>
    <p:extLst>
      <p:ext uri="{BB962C8B-B14F-4D97-AF65-F5344CB8AC3E}">
        <p14:creationId xmlns:p14="http://schemas.microsoft.com/office/powerpoint/2010/main" val="2756705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0B37967-6AD6-4B15-ABDF-DAF8B09D404C}" type="datetimeFigureOut">
              <a:rPr lang="nl-NL" smtClean="0"/>
              <a:t>1-12-2016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A945C33-B3AB-4287-AE18-2CE4EF7D04CB}" type="slidenum">
              <a:rPr lang="nl-NL" smtClean="0"/>
              <a:t>‹nr.›</a:t>
            </a:fld>
            <a:endParaRPr lang="nl-NL"/>
          </a:p>
        </p:txBody>
      </p:sp>
    </p:spTree>
    <p:extLst>
      <p:ext uri="{BB962C8B-B14F-4D97-AF65-F5344CB8AC3E}">
        <p14:creationId xmlns:p14="http://schemas.microsoft.com/office/powerpoint/2010/main" val="3981783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A0B37967-6AD6-4B15-ABDF-DAF8B09D404C}" type="datetimeFigureOut">
              <a:rPr lang="nl-NL" smtClean="0"/>
              <a:t>1-12-2016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A945C33-B3AB-4287-AE18-2CE4EF7D04CB}" type="slidenum">
              <a:rPr lang="nl-NL" smtClean="0"/>
              <a:t>‹nr.›</a:t>
            </a:fld>
            <a:endParaRPr lang="nl-NL"/>
          </a:p>
        </p:txBody>
      </p:sp>
    </p:spTree>
    <p:extLst>
      <p:ext uri="{BB962C8B-B14F-4D97-AF65-F5344CB8AC3E}">
        <p14:creationId xmlns:p14="http://schemas.microsoft.com/office/powerpoint/2010/main" val="2929287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A0B37967-6AD6-4B15-ABDF-DAF8B09D404C}" type="datetimeFigureOut">
              <a:rPr lang="nl-NL" smtClean="0"/>
              <a:t>1-12-2016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A945C33-B3AB-4287-AE18-2CE4EF7D04CB}" type="slidenum">
              <a:rPr lang="nl-NL" smtClean="0"/>
              <a:t>‹nr.›</a:t>
            </a:fld>
            <a:endParaRPr lang="nl-NL"/>
          </a:p>
        </p:txBody>
      </p:sp>
    </p:spTree>
    <p:extLst>
      <p:ext uri="{BB962C8B-B14F-4D97-AF65-F5344CB8AC3E}">
        <p14:creationId xmlns:p14="http://schemas.microsoft.com/office/powerpoint/2010/main" val="1805894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A0B37967-6AD6-4B15-ABDF-DAF8B09D404C}" type="datetimeFigureOut">
              <a:rPr lang="nl-NL" smtClean="0"/>
              <a:t>1-12-2016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DA945C33-B3AB-4287-AE18-2CE4EF7D04CB}" type="slidenum">
              <a:rPr lang="nl-NL" smtClean="0"/>
              <a:t>‹nr.›</a:t>
            </a:fld>
            <a:endParaRPr lang="nl-NL"/>
          </a:p>
        </p:txBody>
      </p:sp>
    </p:spTree>
    <p:extLst>
      <p:ext uri="{BB962C8B-B14F-4D97-AF65-F5344CB8AC3E}">
        <p14:creationId xmlns:p14="http://schemas.microsoft.com/office/powerpoint/2010/main" val="146238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A0B37967-6AD6-4B15-ABDF-DAF8B09D404C}" type="datetimeFigureOut">
              <a:rPr lang="nl-NL" smtClean="0"/>
              <a:t>1-12-2016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DA945C33-B3AB-4287-AE18-2CE4EF7D04CB}" type="slidenum">
              <a:rPr lang="nl-NL" smtClean="0"/>
              <a:t>‹nr.›</a:t>
            </a:fld>
            <a:endParaRPr lang="nl-NL"/>
          </a:p>
        </p:txBody>
      </p:sp>
    </p:spTree>
    <p:extLst>
      <p:ext uri="{BB962C8B-B14F-4D97-AF65-F5344CB8AC3E}">
        <p14:creationId xmlns:p14="http://schemas.microsoft.com/office/powerpoint/2010/main" val="885870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A0B37967-6AD6-4B15-ABDF-DAF8B09D404C}" type="datetimeFigureOut">
              <a:rPr lang="nl-NL" smtClean="0"/>
              <a:t>1-12-2016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DA945C33-B3AB-4287-AE18-2CE4EF7D04CB}" type="slidenum">
              <a:rPr lang="nl-NL" smtClean="0"/>
              <a:t>‹nr.›</a:t>
            </a:fld>
            <a:endParaRPr lang="nl-NL"/>
          </a:p>
        </p:txBody>
      </p:sp>
    </p:spTree>
    <p:extLst>
      <p:ext uri="{BB962C8B-B14F-4D97-AF65-F5344CB8AC3E}">
        <p14:creationId xmlns:p14="http://schemas.microsoft.com/office/powerpoint/2010/main" val="2811942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A0B37967-6AD6-4B15-ABDF-DAF8B09D404C}" type="datetimeFigureOut">
              <a:rPr lang="nl-NL" smtClean="0"/>
              <a:t>1-12-2016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A945C33-B3AB-4287-AE18-2CE4EF7D04CB}" type="slidenum">
              <a:rPr lang="nl-NL" smtClean="0"/>
              <a:t>‹nr.›</a:t>
            </a:fld>
            <a:endParaRPr lang="nl-NL"/>
          </a:p>
        </p:txBody>
      </p:sp>
    </p:spTree>
    <p:extLst>
      <p:ext uri="{BB962C8B-B14F-4D97-AF65-F5344CB8AC3E}">
        <p14:creationId xmlns:p14="http://schemas.microsoft.com/office/powerpoint/2010/main" val="2983257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A0B37967-6AD6-4B15-ABDF-DAF8B09D404C}" type="datetimeFigureOut">
              <a:rPr lang="nl-NL" smtClean="0"/>
              <a:t>1-12-2016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A945C33-B3AB-4287-AE18-2CE4EF7D04CB}" type="slidenum">
              <a:rPr lang="nl-NL" smtClean="0"/>
              <a:t>‹nr.›</a:t>
            </a:fld>
            <a:endParaRPr lang="nl-NL"/>
          </a:p>
        </p:txBody>
      </p:sp>
    </p:spTree>
    <p:extLst>
      <p:ext uri="{BB962C8B-B14F-4D97-AF65-F5344CB8AC3E}">
        <p14:creationId xmlns:p14="http://schemas.microsoft.com/office/powerpoint/2010/main" val="2008676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B37967-6AD6-4B15-ABDF-DAF8B09D404C}" type="datetimeFigureOut">
              <a:rPr lang="nl-NL" smtClean="0"/>
              <a:t>1-12-2016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945C33-B3AB-4287-AE18-2CE4EF7D04CB}" type="slidenum">
              <a:rPr lang="nl-NL" smtClean="0"/>
              <a:t>‹nr.›</a:t>
            </a:fld>
            <a:endParaRPr lang="nl-NL"/>
          </a:p>
        </p:txBody>
      </p:sp>
    </p:spTree>
    <p:extLst>
      <p:ext uri="{BB962C8B-B14F-4D97-AF65-F5344CB8AC3E}">
        <p14:creationId xmlns:p14="http://schemas.microsoft.com/office/powerpoint/2010/main" val="2825320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274638"/>
            <a:ext cx="8229600" cy="4450506"/>
          </a:xfrm>
        </p:spPr>
        <p:txBody>
          <a:bodyPr/>
          <a:lstStyle/>
          <a:p>
            <a:r>
              <a:rPr lang="nl-NL" dirty="0"/>
              <a:t>Lied 649 </a:t>
            </a:r>
            <a:r>
              <a:rPr lang="nl-NL" dirty="0" smtClean="0"/>
              <a:t/>
            </a:r>
            <a:br>
              <a:rPr lang="nl-NL" dirty="0" smtClean="0"/>
            </a:br>
            <a:r>
              <a:rPr lang="nl-NL" dirty="0" err="1" smtClean="0"/>
              <a:t>chaqqak</a:t>
            </a:r>
            <a:r>
              <a:rPr lang="nl-NL" dirty="0" smtClean="0"/>
              <a:t> </a:t>
            </a:r>
            <a:r>
              <a:rPr lang="nl-NL" dirty="0" err="1"/>
              <a:t>daa</a:t>
            </a:r>
            <a:r>
              <a:rPr lang="nl-NL" dirty="0"/>
              <a:t> </a:t>
            </a:r>
            <a:r>
              <a:rPr lang="nl-NL" dirty="0" err="1"/>
              <a:t>fie</a:t>
            </a:r>
            <a:r>
              <a:rPr lang="nl-NL" dirty="0"/>
              <a:t> </a:t>
            </a:r>
            <a:r>
              <a:rPr lang="nl-NL" dirty="0" err="1" smtClean="0"/>
              <a:t>araadienaa</a:t>
            </a:r>
            <a:r>
              <a:rPr lang="nl-NL" dirty="0" smtClean="0"/>
              <a:t/>
            </a:r>
            <a:br>
              <a:rPr lang="nl-NL" dirty="0" smtClean="0"/>
            </a:br>
            <a:r>
              <a:rPr lang="ar-SY" dirty="0"/>
              <a:t>حقك دا في أراضينا </a:t>
            </a:r>
            <a:endParaRPr lang="nl-NL" dirty="0"/>
          </a:p>
        </p:txBody>
      </p:sp>
    </p:spTree>
    <p:extLst>
      <p:ext uri="{BB962C8B-B14F-4D97-AF65-F5344CB8AC3E}">
        <p14:creationId xmlns:p14="http://schemas.microsoft.com/office/powerpoint/2010/main" val="1944107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
            </a:r>
            <a:br>
              <a:rPr lang="nl-NL" dirty="0"/>
            </a:br>
            <a:endParaRPr lang="nl-NL" dirty="0"/>
          </a:p>
        </p:txBody>
      </p:sp>
      <p:sp>
        <p:nvSpPr>
          <p:cNvPr id="4" name="Tijdelijke aanduiding voor inhoud 3"/>
          <p:cNvSpPr>
            <a:spLocks noGrp="1"/>
          </p:cNvSpPr>
          <p:nvPr>
            <p:ph sz="half" idx="1"/>
          </p:nvPr>
        </p:nvSpPr>
        <p:spPr>
          <a:xfrm>
            <a:off x="0" y="2994"/>
            <a:ext cx="4067944" cy="5760640"/>
          </a:xfrm>
        </p:spPr>
        <p:txBody>
          <a:bodyPr>
            <a:normAutofit/>
          </a:bodyPr>
          <a:lstStyle/>
          <a:p>
            <a:pPr marL="0" indent="0">
              <a:buNone/>
            </a:pPr>
            <a:r>
              <a:rPr lang="nl-NL" sz="3600" dirty="0"/>
              <a:t>1) </a:t>
            </a:r>
            <a:r>
              <a:rPr lang="nl-NL" sz="3600" dirty="0" err="1"/>
              <a:t>chaqqak</a:t>
            </a:r>
            <a:r>
              <a:rPr lang="nl-NL" sz="3600" dirty="0"/>
              <a:t> </a:t>
            </a:r>
            <a:r>
              <a:rPr lang="nl-NL" sz="3600" dirty="0" err="1"/>
              <a:t>daf</a:t>
            </a:r>
            <a:r>
              <a:rPr lang="nl-NL" sz="3600" dirty="0"/>
              <a:t> </a:t>
            </a:r>
            <a:r>
              <a:rPr lang="nl-NL" sz="3600" dirty="0" err="1"/>
              <a:t>araadienaa</a:t>
            </a:r>
            <a:r>
              <a:rPr lang="nl-NL" sz="3600" dirty="0"/>
              <a:t> </a:t>
            </a:r>
            <a:r>
              <a:rPr lang="nl-NL" sz="3600" dirty="0" err="1"/>
              <a:t>hayi‘lan</a:t>
            </a:r>
            <a:endParaRPr lang="nl-NL" sz="3600" dirty="0"/>
          </a:p>
          <a:p>
            <a:pPr marL="0" indent="0">
              <a:buNone/>
            </a:pPr>
            <a:r>
              <a:rPr lang="nl-NL" sz="3600" dirty="0" err="1"/>
              <a:t>wa</a:t>
            </a:r>
            <a:r>
              <a:rPr lang="nl-NL" sz="3600" dirty="0"/>
              <a:t> </a:t>
            </a:r>
            <a:r>
              <a:rPr lang="nl-NL" sz="3600" dirty="0" err="1"/>
              <a:t>yi‘lan</a:t>
            </a:r>
            <a:r>
              <a:rPr lang="nl-NL" sz="3600" dirty="0"/>
              <a:t> </a:t>
            </a:r>
            <a:r>
              <a:rPr lang="nl-NL" sz="3600" i="1" dirty="0" err="1"/>
              <a:t>dj</a:t>
            </a:r>
            <a:r>
              <a:rPr lang="nl-NL" sz="3600" dirty="0" err="1"/>
              <a:t>alaalak</a:t>
            </a:r>
            <a:r>
              <a:rPr lang="nl-NL" sz="3600" dirty="0"/>
              <a:t> </a:t>
            </a:r>
            <a:r>
              <a:rPr lang="nl-NL" sz="3600" dirty="0" err="1" smtClean="0"/>
              <a:t>fawqilkoen</a:t>
            </a:r>
            <a:endParaRPr lang="nl-NL" sz="3600" dirty="0"/>
          </a:p>
          <a:p>
            <a:pPr marL="0" indent="0">
              <a:buNone/>
            </a:pPr>
            <a:r>
              <a:rPr lang="nl-NL" sz="3600" dirty="0" err="1"/>
              <a:t>madjdak</a:t>
            </a:r>
            <a:r>
              <a:rPr lang="nl-NL" sz="3600" dirty="0"/>
              <a:t> </a:t>
            </a:r>
            <a:r>
              <a:rPr lang="nl-NL" sz="3600" dirty="0" err="1"/>
              <a:t>daf</a:t>
            </a:r>
            <a:r>
              <a:rPr lang="nl-NL" sz="3600" dirty="0"/>
              <a:t> </a:t>
            </a:r>
            <a:r>
              <a:rPr lang="nl-NL" sz="3600" dirty="0" err="1"/>
              <a:t>oustienaa</a:t>
            </a:r>
            <a:r>
              <a:rPr lang="nl-NL" sz="3600" dirty="0"/>
              <a:t> </a:t>
            </a:r>
            <a:r>
              <a:rPr lang="nl-NL" sz="3600" dirty="0" err="1"/>
              <a:t>hayi</a:t>
            </a:r>
            <a:r>
              <a:rPr lang="nl-NL" sz="3600" i="1" dirty="0" err="1"/>
              <a:t>dz</a:t>
            </a:r>
            <a:r>
              <a:rPr lang="nl-NL" sz="3600" dirty="0"/>
              <a:t> har</a:t>
            </a:r>
          </a:p>
          <a:p>
            <a:pPr marL="0" indent="0">
              <a:buNone/>
            </a:pPr>
            <a:r>
              <a:rPr lang="nl-NL" sz="3600" dirty="0"/>
              <a:t>bik </a:t>
            </a:r>
            <a:r>
              <a:rPr lang="nl-NL" sz="3600" dirty="0" err="1"/>
              <a:t>rach</a:t>
            </a:r>
            <a:r>
              <a:rPr lang="nl-NL" sz="3600" dirty="0"/>
              <a:t> </a:t>
            </a:r>
            <a:r>
              <a:rPr lang="nl-NL" sz="3600" dirty="0" err="1"/>
              <a:t>nihdim</a:t>
            </a:r>
            <a:r>
              <a:rPr lang="nl-NL" sz="3600" dirty="0"/>
              <a:t> </a:t>
            </a:r>
            <a:r>
              <a:rPr lang="nl-NL" sz="3600" dirty="0" err="1"/>
              <a:t>koelli</a:t>
            </a:r>
            <a:r>
              <a:rPr lang="nl-NL" sz="3600" dirty="0"/>
              <a:t> </a:t>
            </a:r>
            <a:r>
              <a:rPr lang="nl-NL" sz="3600" dirty="0" err="1" smtClean="0"/>
              <a:t>chsoen</a:t>
            </a:r>
            <a:r>
              <a:rPr lang="nl-NL" sz="3600" dirty="0" smtClean="0"/>
              <a:t> 2x</a:t>
            </a:r>
            <a:endParaRPr lang="nl-NL" sz="3600" dirty="0"/>
          </a:p>
          <a:p>
            <a:pPr marL="0" indent="0">
              <a:buNone/>
            </a:pPr>
            <a:endParaRPr lang="nl-NL" sz="3600" dirty="0"/>
          </a:p>
          <a:p>
            <a:endParaRPr lang="nl-NL" dirty="0"/>
          </a:p>
        </p:txBody>
      </p:sp>
      <p:sp>
        <p:nvSpPr>
          <p:cNvPr id="5" name="Tijdelijke aanduiding voor inhoud 4"/>
          <p:cNvSpPr>
            <a:spLocks noGrp="1"/>
          </p:cNvSpPr>
          <p:nvPr>
            <p:ph sz="half" idx="2"/>
          </p:nvPr>
        </p:nvSpPr>
        <p:spPr>
          <a:xfrm>
            <a:off x="4294421" y="2994"/>
            <a:ext cx="4860032" cy="5760640"/>
          </a:xfrm>
        </p:spPr>
        <p:txBody>
          <a:bodyPr>
            <a:normAutofit/>
          </a:bodyPr>
          <a:lstStyle/>
          <a:p>
            <a:pPr marL="0" indent="0">
              <a:buNone/>
            </a:pPr>
            <a:r>
              <a:rPr lang="ar-SY" sz="4000" dirty="0" smtClean="0"/>
              <a:t>1 حقك دا في أراضينا هيعلي </a:t>
            </a:r>
          </a:p>
          <a:p>
            <a:pPr marL="0" indent="0">
              <a:buNone/>
            </a:pPr>
            <a:r>
              <a:rPr lang="ar-SY" sz="4000" dirty="0" smtClean="0"/>
              <a:t>ويعلي جلالك فوق الكون</a:t>
            </a:r>
          </a:p>
          <a:p>
            <a:pPr marL="0" indent="0">
              <a:buNone/>
            </a:pPr>
            <a:r>
              <a:rPr lang="ar-SY" sz="4000" dirty="0" smtClean="0"/>
              <a:t>مجدك دا في وسطينا هيظهر </a:t>
            </a:r>
          </a:p>
          <a:p>
            <a:pPr marL="0" indent="0">
              <a:buNone/>
            </a:pPr>
            <a:r>
              <a:rPr lang="ar-SY" sz="4000" dirty="0" smtClean="0"/>
              <a:t>بيك راح نهدم كل حصون    </a:t>
            </a:r>
            <a:r>
              <a:rPr lang="ar-SY" dirty="0" smtClean="0"/>
              <a:t>)2(</a:t>
            </a:r>
            <a:endParaRPr lang="nl-NL" dirty="0" smtClean="0"/>
          </a:p>
          <a:p>
            <a:pPr marL="0" indent="0">
              <a:buNone/>
            </a:pPr>
            <a:r>
              <a:rPr lang="nl-NL" sz="2200" i="1" dirty="0" smtClean="0"/>
              <a:t>Uw recht wordt </a:t>
            </a:r>
            <a:r>
              <a:rPr lang="nl-NL" sz="2200" i="1" dirty="0" err="1" smtClean="0"/>
              <a:t>omhooggeheven</a:t>
            </a:r>
            <a:r>
              <a:rPr lang="nl-NL" sz="2200" i="1" dirty="0" smtClean="0"/>
              <a:t> in onze landen en Uw majesteit zal boven alles verheven worden  uw heerlijkheid  zal in ons midden gezien worden, in u zullen we burchten omver werpen</a:t>
            </a:r>
            <a:endParaRPr lang="ar-SY" sz="2200" i="1" dirty="0" smtClean="0"/>
          </a:p>
          <a:p>
            <a:pPr marL="0" indent="0">
              <a:buNone/>
            </a:pPr>
            <a:endParaRPr lang="nl-NL" dirty="0"/>
          </a:p>
        </p:txBody>
      </p:sp>
    </p:spTree>
    <p:extLst>
      <p:ext uri="{BB962C8B-B14F-4D97-AF65-F5344CB8AC3E}">
        <p14:creationId xmlns:p14="http://schemas.microsoft.com/office/powerpoint/2010/main" val="3007134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0" y="381"/>
            <a:ext cx="4644008" cy="6336704"/>
          </a:xfrm>
        </p:spPr>
        <p:txBody>
          <a:bodyPr>
            <a:normAutofit/>
          </a:bodyPr>
          <a:lstStyle/>
          <a:p>
            <a:pPr marL="0" indent="0">
              <a:buNone/>
            </a:pPr>
            <a:r>
              <a:rPr lang="nl-NL" dirty="0"/>
              <a:t>Refrein</a:t>
            </a:r>
          </a:p>
          <a:p>
            <a:pPr marL="0" indent="0">
              <a:buNone/>
            </a:pPr>
            <a:r>
              <a:rPr lang="nl-NL" sz="3300" b="1" dirty="0" err="1"/>
              <a:t>yillih</a:t>
            </a:r>
            <a:r>
              <a:rPr lang="nl-NL" sz="3300" b="1" dirty="0"/>
              <a:t> </a:t>
            </a:r>
            <a:r>
              <a:rPr lang="nl-NL" sz="3300" b="1" dirty="0" err="1"/>
              <a:t>liek</a:t>
            </a:r>
            <a:r>
              <a:rPr lang="nl-NL" sz="3300" b="1" dirty="0"/>
              <a:t> </a:t>
            </a:r>
            <a:r>
              <a:rPr lang="nl-NL" sz="3300" b="1" dirty="0" err="1"/>
              <a:t>koellil</a:t>
            </a:r>
            <a:r>
              <a:rPr lang="nl-NL" sz="3300" b="1" dirty="0"/>
              <a:t> </a:t>
            </a:r>
            <a:r>
              <a:rPr lang="nl-NL" sz="3300" b="1" dirty="0" err="1"/>
              <a:t>ard</a:t>
            </a:r>
            <a:endParaRPr lang="nl-NL" sz="3300" b="1" dirty="0"/>
          </a:p>
          <a:p>
            <a:pPr marL="0" indent="0">
              <a:buNone/>
            </a:pPr>
            <a:r>
              <a:rPr lang="nl-NL" sz="3300" b="1" dirty="0" err="1"/>
              <a:t>wibnirfa</a:t>
            </a:r>
            <a:r>
              <a:rPr lang="nl-NL" sz="3300" b="1" dirty="0"/>
              <a:t>‘ lak </a:t>
            </a:r>
            <a:r>
              <a:rPr lang="nl-NL" sz="3300" b="1" dirty="0" err="1"/>
              <a:t>ittasbiech</a:t>
            </a:r>
            <a:endParaRPr lang="nl-NL" sz="3300" b="1" dirty="0"/>
          </a:p>
          <a:p>
            <a:pPr marL="0" indent="0">
              <a:buNone/>
            </a:pPr>
            <a:r>
              <a:rPr lang="en-GB" sz="3300" b="1" dirty="0" err="1"/>
              <a:t>no‘lin</a:t>
            </a:r>
            <a:r>
              <a:rPr lang="en-GB" sz="3300" b="1" dirty="0"/>
              <a:t> ‘an </a:t>
            </a:r>
            <a:r>
              <a:rPr lang="en-GB" sz="3300" b="1" dirty="0" err="1"/>
              <a:t>nasritnaa</a:t>
            </a:r>
            <a:r>
              <a:rPr lang="en-GB" sz="3300" b="1" dirty="0"/>
              <a:t> </a:t>
            </a:r>
            <a:r>
              <a:rPr lang="en-GB" sz="3300" b="1" dirty="0" err="1"/>
              <a:t>fiek</a:t>
            </a:r>
            <a:endParaRPr lang="nl-NL" sz="3300" b="1" dirty="0"/>
          </a:p>
          <a:p>
            <a:pPr marL="0" indent="0">
              <a:buNone/>
            </a:pPr>
            <a:r>
              <a:rPr lang="en-GB" sz="3300" b="1" dirty="0" err="1"/>
              <a:t>hiyya</a:t>
            </a:r>
            <a:r>
              <a:rPr lang="en-GB" sz="3300" b="1" dirty="0"/>
              <a:t> fie </a:t>
            </a:r>
            <a:r>
              <a:rPr lang="en-GB" sz="3300" b="1" dirty="0" err="1"/>
              <a:t>dammil</a:t>
            </a:r>
            <a:r>
              <a:rPr lang="en-GB" sz="3300" b="1" dirty="0"/>
              <a:t> </a:t>
            </a:r>
            <a:r>
              <a:rPr lang="en-GB" sz="3300" b="1" dirty="0" err="1" smtClean="0"/>
              <a:t>masiech</a:t>
            </a:r>
            <a:endParaRPr lang="nl-NL" sz="3300" b="1" dirty="0"/>
          </a:p>
          <a:p>
            <a:pPr marL="0" indent="0">
              <a:buNone/>
            </a:pPr>
            <a:r>
              <a:rPr lang="en-GB" sz="3300" b="1" dirty="0" err="1"/>
              <a:t>yillih</a:t>
            </a:r>
            <a:r>
              <a:rPr lang="en-GB" sz="3300" b="1" dirty="0"/>
              <a:t> </a:t>
            </a:r>
            <a:r>
              <a:rPr lang="en-GB" sz="3300" b="1" dirty="0" err="1"/>
              <a:t>liek</a:t>
            </a:r>
            <a:r>
              <a:rPr lang="en-GB" sz="3300" b="1" dirty="0"/>
              <a:t> </a:t>
            </a:r>
            <a:r>
              <a:rPr lang="en-GB" sz="3300" b="1" dirty="0" err="1"/>
              <a:t>koellil</a:t>
            </a:r>
            <a:r>
              <a:rPr lang="en-GB" sz="3300" b="1" dirty="0"/>
              <a:t> </a:t>
            </a:r>
            <a:r>
              <a:rPr lang="en-GB" sz="3300" b="1" dirty="0" err="1"/>
              <a:t>ard</a:t>
            </a:r>
            <a:endParaRPr lang="nl-NL" sz="3300" b="1" dirty="0"/>
          </a:p>
          <a:p>
            <a:pPr marL="0" indent="0">
              <a:buNone/>
            </a:pPr>
            <a:r>
              <a:rPr lang="en-GB" sz="3300" b="1" dirty="0" err="1"/>
              <a:t>wibnirfa</a:t>
            </a:r>
            <a:r>
              <a:rPr lang="en-GB" sz="3300" b="1" dirty="0"/>
              <a:t>‘ </a:t>
            </a:r>
            <a:r>
              <a:rPr lang="en-GB" sz="3300" b="1" dirty="0" err="1"/>
              <a:t>lak</a:t>
            </a:r>
            <a:r>
              <a:rPr lang="en-GB" sz="3300" b="1" dirty="0"/>
              <a:t> </a:t>
            </a:r>
            <a:r>
              <a:rPr lang="en-GB" sz="3300" b="1" dirty="0" err="1"/>
              <a:t>ittasbiech</a:t>
            </a:r>
            <a:endParaRPr lang="nl-NL" sz="3300" b="1" dirty="0"/>
          </a:p>
          <a:p>
            <a:pPr marL="0" indent="0">
              <a:buNone/>
            </a:pPr>
            <a:r>
              <a:rPr lang="en-GB" sz="3300" b="1" dirty="0" err="1"/>
              <a:t>no‘lin</a:t>
            </a:r>
            <a:r>
              <a:rPr lang="en-GB" sz="3300" b="1" dirty="0"/>
              <a:t> ‘an </a:t>
            </a:r>
            <a:r>
              <a:rPr lang="en-GB" sz="3300" b="1" dirty="0" err="1"/>
              <a:t>nasritnaa</a:t>
            </a:r>
            <a:r>
              <a:rPr lang="en-GB" sz="3300" b="1" dirty="0"/>
              <a:t> </a:t>
            </a:r>
            <a:r>
              <a:rPr lang="en-GB" sz="3300" b="1" dirty="0" err="1"/>
              <a:t>fiek</a:t>
            </a:r>
            <a:endParaRPr lang="nl-NL" sz="3300" b="1" dirty="0"/>
          </a:p>
          <a:p>
            <a:pPr marL="0" indent="0">
              <a:buNone/>
            </a:pPr>
            <a:r>
              <a:rPr lang="en-GB" sz="3300" b="1" dirty="0" err="1"/>
              <a:t>hiyya</a:t>
            </a:r>
            <a:r>
              <a:rPr lang="en-GB" sz="3300" b="1" dirty="0"/>
              <a:t> fie </a:t>
            </a:r>
            <a:r>
              <a:rPr lang="en-GB" sz="3300" b="1" dirty="0" err="1"/>
              <a:t>dammil</a:t>
            </a:r>
            <a:r>
              <a:rPr lang="en-GB" sz="3300" b="1" dirty="0"/>
              <a:t> </a:t>
            </a:r>
            <a:r>
              <a:rPr lang="en-GB" sz="3300" b="1" dirty="0" err="1" smtClean="0"/>
              <a:t>masiech</a:t>
            </a:r>
            <a:endParaRPr lang="nl-NL" sz="3300" b="1" dirty="0"/>
          </a:p>
        </p:txBody>
      </p:sp>
      <p:sp>
        <p:nvSpPr>
          <p:cNvPr id="4" name="Tijdelijke aanduiding voor inhoud 3"/>
          <p:cNvSpPr>
            <a:spLocks noGrp="1"/>
          </p:cNvSpPr>
          <p:nvPr>
            <p:ph sz="half" idx="2"/>
          </p:nvPr>
        </p:nvSpPr>
        <p:spPr>
          <a:xfrm>
            <a:off x="4355976" y="0"/>
            <a:ext cx="4788024" cy="6597352"/>
          </a:xfrm>
        </p:spPr>
        <p:txBody>
          <a:bodyPr>
            <a:noAutofit/>
          </a:bodyPr>
          <a:lstStyle/>
          <a:p>
            <a:pPr marL="0" indent="0" algn="r" rtl="1">
              <a:buNone/>
            </a:pPr>
            <a:r>
              <a:rPr lang="ar-SA" sz="3600" b="1" u="sng" dirty="0"/>
              <a:t>القرار</a:t>
            </a:r>
            <a:r>
              <a:rPr lang="ar-EG" sz="3600" dirty="0"/>
              <a:t>: </a:t>
            </a:r>
            <a:r>
              <a:rPr lang="ar-SA" sz="3600" b="1" dirty="0"/>
              <a:t>ياللي ليك كل الأرض </a:t>
            </a:r>
            <a:endParaRPr lang="nl-NL" sz="3600" b="1" dirty="0"/>
          </a:p>
          <a:p>
            <a:pPr marL="0" indent="0" algn="r" rtl="1">
              <a:buNone/>
            </a:pPr>
            <a:r>
              <a:rPr lang="ar-SA" sz="3600" b="1" dirty="0"/>
              <a:t>وبنرفعلك التسبيح</a:t>
            </a:r>
            <a:endParaRPr lang="nl-NL" sz="3600" b="1" dirty="0"/>
          </a:p>
          <a:p>
            <a:pPr marL="0" indent="0" algn="r" rtl="1">
              <a:buNone/>
            </a:pPr>
            <a:r>
              <a:rPr lang="ar-SA" sz="3600" b="1" dirty="0"/>
              <a:t>نعلن عن نصرتنا فيك </a:t>
            </a:r>
            <a:endParaRPr lang="nl-NL" sz="3600" b="1" dirty="0"/>
          </a:p>
          <a:p>
            <a:pPr marL="0" indent="0" algn="r" rtl="1">
              <a:buNone/>
            </a:pPr>
            <a:r>
              <a:rPr lang="ar-SA" sz="3600" b="1" dirty="0"/>
              <a:t>هي في دم المسيح </a:t>
            </a:r>
            <a:endParaRPr lang="nl-NL" sz="3600" b="1" dirty="0"/>
          </a:p>
          <a:p>
            <a:pPr marL="0" indent="0" algn="r" rtl="1">
              <a:buNone/>
            </a:pPr>
            <a:r>
              <a:rPr lang="ar-SA" sz="3600" b="1" dirty="0"/>
              <a:t>ياللي ليك كل الأرض </a:t>
            </a:r>
            <a:endParaRPr lang="nl-NL" sz="3600" b="1" dirty="0"/>
          </a:p>
          <a:p>
            <a:pPr marL="0" indent="0" algn="r" rtl="1">
              <a:buNone/>
            </a:pPr>
            <a:r>
              <a:rPr lang="ar-SA" sz="3600" b="1" dirty="0"/>
              <a:t>وبنرفعلك التسبيح</a:t>
            </a:r>
            <a:endParaRPr lang="nl-NL" sz="3600" b="1" dirty="0"/>
          </a:p>
          <a:p>
            <a:pPr marL="0" indent="0" algn="r" rtl="1">
              <a:buNone/>
            </a:pPr>
            <a:r>
              <a:rPr lang="ar-SA" sz="3600" b="1" dirty="0"/>
              <a:t>نعلن عن نصرتنا فيك </a:t>
            </a:r>
            <a:endParaRPr lang="nl-NL" sz="3600" b="1" dirty="0"/>
          </a:p>
          <a:p>
            <a:pPr marL="0" indent="0" algn="r" rtl="1">
              <a:buNone/>
            </a:pPr>
            <a:r>
              <a:rPr lang="ar-SA" sz="3600" b="1" dirty="0"/>
              <a:t>هي في دم المسيح</a:t>
            </a:r>
            <a:endParaRPr lang="nl-NL" sz="3600" b="1" dirty="0"/>
          </a:p>
          <a:p>
            <a:pPr marL="0" indent="0" rtl="1">
              <a:buNone/>
            </a:pPr>
            <a:r>
              <a:rPr lang="nl-NL" sz="2000" i="1" dirty="0" smtClean="0"/>
              <a:t>Van U is de hele aarde en wij loven U wij verkondigen onze overwinning in U, dit is het bloed van Christus</a:t>
            </a:r>
          </a:p>
        </p:txBody>
      </p:sp>
    </p:spTree>
    <p:extLst>
      <p:ext uri="{BB962C8B-B14F-4D97-AF65-F5344CB8AC3E}">
        <p14:creationId xmlns:p14="http://schemas.microsoft.com/office/powerpoint/2010/main" val="2037746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251520" y="0"/>
            <a:ext cx="4244280" cy="5301208"/>
          </a:xfrm>
        </p:spPr>
        <p:txBody>
          <a:bodyPr>
            <a:normAutofit fontScale="92500" lnSpcReduction="10000"/>
          </a:bodyPr>
          <a:lstStyle/>
          <a:p>
            <a:pPr marL="0" indent="0">
              <a:buNone/>
            </a:pPr>
            <a:r>
              <a:rPr lang="en-GB" dirty="0"/>
              <a:t>2) </a:t>
            </a:r>
            <a:r>
              <a:rPr lang="en-GB" sz="4000" b="1" dirty="0" err="1"/>
              <a:t>nifrach</a:t>
            </a:r>
            <a:r>
              <a:rPr lang="en-GB" sz="4000" b="1" dirty="0"/>
              <a:t> </a:t>
            </a:r>
            <a:r>
              <a:rPr lang="en-GB" sz="4000" b="1" dirty="0" err="1"/>
              <a:t>nihtif</a:t>
            </a:r>
            <a:r>
              <a:rPr lang="en-GB" sz="4000" b="1" dirty="0"/>
              <a:t> </a:t>
            </a:r>
            <a:r>
              <a:rPr lang="en-GB" sz="4000" b="1" dirty="0" err="1"/>
              <a:t>wab</a:t>
            </a:r>
            <a:r>
              <a:rPr lang="en-GB" sz="4000" b="1" dirty="0"/>
              <a:t> </a:t>
            </a:r>
            <a:r>
              <a:rPr lang="en-GB" sz="4000" b="1" dirty="0" err="1"/>
              <a:t>a</a:t>
            </a:r>
            <a:r>
              <a:rPr lang="en-GB" sz="4000" b="1" i="1" dirty="0" err="1"/>
              <a:t>gh</a:t>
            </a:r>
            <a:r>
              <a:rPr lang="en-GB" sz="4000" b="1" dirty="0" err="1"/>
              <a:t>aniena</a:t>
            </a:r>
            <a:endParaRPr lang="nl-NL" sz="4000" b="1" dirty="0"/>
          </a:p>
          <a:p>
            <a:pPr marL="0" indent="0">
              <a:buNone/>
            </a:pPr>
            <a:r>
              <a:rPr lang="en-GB" sz="4000" b="1" dirty="0" err="1"/>
              <a:t>da</a:t>
            </a:r>
            <a:r>
              <a:rPr lang="en-GB" sz="4000" b="1" i="1" dirty="0" err="1"/>
              <a:t>kh</a:t>
            </a:r>
            <a:r>
              <a:rPr lang="en-GB" sz="4000" b="1" dirty="0" err="1"/>
              <a:t>lien</a:t>
            </a:r>
            <a:r>
              <a:rPr lang="en-GB" sz="4000" b="1" dirty="0"/>
              <a:t> </a:t>
            </a:r>
            <a:r>
              <a:rPr lang="en-GB" sz="4000" b="1" dirty="0" err="1"/>
              <a:t>charbina</a:t>
            </a:r>
            <a:r>
              <a:rPr lang="en-GB" sz="4000" b="1" dirty="0"/>
              <a:t> </a:t>
            </a:r>
            <a:r>
              <a:rPr lang="en-GB" sz="4000" b="1" dirty="0" err="1"/>
              <a:t>bitasbiech</a:t>
            </a:r>
            <a:endParaRPr lang="nl-NL" sz="4000" b="1" dirty="0"/>
          </a:p>
          <a:p>
            <a:pPr marL="0" indent="0">
              <a:buNone/>
            </a:pPr>
            <a:r>
              <a:rPr lang="en-GB" sz="4000" b="1" dirty="0" err="1"/>
              <a:t>no‘lin</a:t>
            </a:r>
            <a:r>
              <a:rPr lang="en-GB" sz="4000" b="1" dirty="0"/>
              <a:t> </a:t>
            </a:r>
            <a:r>
              <a:rPr lang="en-GB" sz="4000" b="1" dirty="0" err="1"/>
              <a:t>qoewwat</a:t>
            </a:r>
            <a:r>
              <a:rPr lang="en-GB" sz="4000" b="1" dirty="0"/>
              <a:t> </a:t>
            </a:r>
            <a:r>
              <a:rPr lang="en-GB" sz="4000" b="1" dirty="0" err="1"/>
              <a:t>dammi</a:t>
            </a:r>
            <a:r>
              <a:rPr lang="en-GB" sz="4000" b="1" dirty="0"/>
              <a:t> </a:t>
            </a:r>
            <a:r>
              <a:rPr lang="en-GB" sz="4000" b="1" dirty="0" err="1"/>
              <a:t>faadiena</a:t>
            </a:r>
            <a:endParaRPr lang="nl-NL" sz="4000" b="1" dirty="0"/>
          </a:p>
          <a:p>
            <a:pPr marL="0" indent="0">
              <a:buNone/>
            </a:pPr>
            <a:r>
              <a:rPr lang="en-GB" sz="4000" b="1" dirty="0"/>
              <a:t>(w) </a:t>
            </a:r>
            <a:r>
              <a:rPr lang="en-GB" sz="4000" b="1" dirty="0" err="1"/>
              <a:t>qoewwitil</a:t>
            </a:r>
            <a:r>
              <a:rPr lang="en-GB" sz="4000" b="1" dirty="0"/>
              <a:t> </a:t>
            </a:r>
            <a:r>
              <a:rPr lang="en-GB" sz="4000" b="1" i="1" dirty="0" err="1"/>
              <a:t>dj</a:t>
            </a:r>
            <a:r>
              <a:rPr lang="en-GB" sz="4000" b="1" dirty="0" err="1"/>
              <a:t>anbil</a:t>
            </a:r>
            <a:r>
              <a:rPr lang="en-GB" sz="4000" b="1" dirty="0"/>
              <a:t> </a:t>
            </a:r>
            <a:r>
              <a:rPr lang="en-GB" sz="4000" b="1" i="1" dirty="0" err="1" smtClean="0"/>
              <a:t>dj</a:t>
            </a:r>
            <a:r>
              <a:rPr lang="en-GB" sz="4000" b="1" dirty="0" err="1" smtClean="0"/>
              <a:t>ariech</a:t>
            </a:r>
            <a:r>
              <a:rPr lang="en-GB" sz="4000" b="1" dirty="0" smtClean="0"/>
              <a:t> 2x</a:t>
            </a:r>
            <a:endParaRPr lang="nl-NL" sz="4000" b="1" dirty="0"/>
          </a:p>
        </p:txBody>
      </p:sp>
      <p:sp>
        <p:nvSpPr>
          <p:cNvPr id="4" name="Tijdelijke aanduiding voor inhoud 3"/>
          <p:cNvSpPr>
            <a:spLocks noGrp="1"/>
          </p:cNvSpPr>
          <p:nvPr>
            <p:ph sz="half" idx="2"/>
          </p:nvPr>
        </p:nvSpPr>
        <p:spPr>
          <a:xfrm>
            <a:off x="4644008" y="188640"/>
            <a:ext cx="4248472" cy="6192688"/>
          </a:xfrm>
        </p:spPr>
        <p:txBody>
          <a:bodyPr>
            <a:normAutofit fontScale="92500" lnSpcReduction="10000"/>
          </a:bodyPr>
          <a:lstStyle/>
          <a:p>
            <a:pPr marL="0" indent="0" algn="r" rtl="1">
              <a:buNone/>
            </a:pPr>
            <a:r>
              <a:rPr lang="nl-NL" sz="4400" b="1" dirty="0" smtClean="0"/>
              <a:t> 2 </a:t>
            </a:r>
            <a:r>
              <a:rPr lang="ar-SA" sz="4400" b="1" dirty="0"/>
              <a:t>ن</a:t>
            </a:r>
            <a:r>
              <a:rPr lang="ar-EG" sz="4400" b="1" dirty="0"/>
              <a:t>ِفْرَح</a:t>
            </a:r>
            <a:r>
              <a:rPr lang="ar-SA" sz="4400" b="1" dirty="0"/>
              <a:t> ن</a:t>
            </a:r>
            <a:r>
              <a:rPr lang="ar-EG" sz="4400" b="1" dirty="0"/>
              <a:t>ِ</a:t>
            </a:r>
            <a:r>
              <a:rPr lang="ar-SA" sz="4400" b="1" dirty="0"/>
              <a:t>ه</a:t>
            </a:r>
            <a:r>
              <a:rPr lang="ar-EG" sz="4400" b="1" dirty="0"/>
              <a:t>ْ</a:t>
            </a:r>
            <a:r>
              <a:rPr lang="ar-SA" sz="4400" b="1" dirty="0"/>
              <a:t>ت</a:t>
            </a:r>
            <a:r>
              <a:rPr lang="ar-EG" sz="4400" b="1" dirty="0"/>
              <a:t>ِ</a:t>
            </a:r>
            <a:r>
              <a:rPr lang="ar-SA" sz="4400" b="1" dirty="0"/>
              <a:t>ف</a:t>
            </a:r>
            <a:r>
              <a:rPr lang="ar-EG" sz="4400" b="1" dirty="0"/>
              <a:t>ْ</a:t>
            </a:r>
            <a:r>
              <a:rPr lang="ar-SA" sz="4400" b="1" dirty="0"/>
              <a:t> وبأغانينا </a:t>
            </a:r>
            <a:endParaRPr lang="nl-NL" sz="4400" b="1" dirty="0"/>
          </a:p>
          <a:p>
            <a:pPr marL="0" indent="0" algn="r" rtl="1">
              <a:buNone/>
            </a:pPr>
            <a:r>
              <a:rPr lang="ar-SA" sz="4400" b="1" dirty="0"/>
              <a:t>داخلين حربنا بالتسبيح</a:t>
            </a:r>
            <a:endParaRPr lang="nl-NL" sz="4400" b="1" dirty="0"/>
          </a:p>
          <a:p>
            <a:pPr marL="0" indent="0" algn="r" rtl="1">
              <a:buNone/>
            </a:pPr>
            <a:r>
              <a:rPr lang="ar-SA" sz="4400" b="1" dirty="0"/>
              <a:t>نعلن قوة دم فادينا </a:t>
            </a:r>
            <a:endParaRPr lang="nl-NL" sz="4400" b="1" dirty="0"/>
          </a:p>
          <a:p>
            <a:pPr marL="0" indent="0" algn="r" rtl="1">
              <a:buNone/>
            </a:pPr>
            <a:r>
              <a:rPr lang="ar-SA" sz="4400" b="1" dirty="0"/>
              <a:t>وقوة الجنب الجريح</a:t>
            </a:r>
            <a:r>
              <a:rPr lang="ar-EG" sz="4400" b="1" dirty="0"/>
              <a:t>    </a:t>
            </a:r>
            <a:r>
              <a:rPr lang="nl-NL" dirty="0"/>
              <a:t>)</a:t>
            </a:r>
            <a:r>
              <a:rPr lang="ar-SA" dirty="0"/>
              <a:t>2</a:t>
            </a:r>
            <a:r>
              <a:rPr lang="nl-NL" dirty="0"/>
              <a:t>(</a:t>
            </a:r>
          </a:p>
          <a:p>
            <a:pPr marL="0" indent="0">
              <a:buNone/>
            </a:pPr>
            <a:r>
              <a:rPr lang="nl-NL" i="1" dirty="0" smtClean="0"/>
              <a:t>We verheugen ons en juichen en met liederen van lofprijzing gaan we de strijd in. We verkondigen de kracht van het bloed  van onze verlosser en de kracht van de wonde in zijn zijde.</a:t>
            </a:r>
            <a:endParaRPr lang="nl-NL" i="1" dirty="0"/>
          </a:p>
        </p:txBody>
      </p:sp>
    </p:spTree>
    <p:extLst>
      <p:ext uri="{BB962C8B-B14F-4D97-AF65-F5344CB8AC3E}">
        <p14:creationId xmlns:p14="http://schemas.microsoft.com/office/powerpoint/2010/main" val="731339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0" y="381"/>
            <a:ext cx="4644008" cy="6336704"/>
          </a:xfrm>
        </p:spPr>
        <p:txBody>
          <a:bodyPr>
            <a:normAutofit/>
          </a:bodyPr>
          <a:lstStyle/>
          <a:p>
            <a:pPr marL="0" indent="0">
              <a:buNone/>
            </a:pPr>
            <a:r>
              <a:rPr lang="nl-NL" dirty="0"/>
              <a:t>Refrein</a:t>
            </a:r>
          </a:p>
          <a:p>
            <a:pPr marL="0" indent="0">
              <a:buNone/>
            </a:pPr>
            <a:r>
              <a:rPr lang="nl-NL" sz="3300" b="1" dirty="0" err="1"/>
              <a:t>yillih</a:t>
            </a:r>
            <a:r>
              <a:rPr lang="nl-NL" sz="3300" b="1" dirty="0"/>
              <a:t> </a:t>
            </a:r>
            <a:r>
              <a:rPr lang="nl-NL" sz="3300" b="1" dirty="0" err="1"/>
              <a:t>liek</a:t>
            </a:r>
            <a:r>
              <a:rPr lang="nl-NL" sz="3300" b="1" dirty="0"/>
              <a:t> </a:t>
            </a:r>
            <a:r>
              <a:rPr lang="nl-NL" sz="3300" b="1" dirty="0" err="1"/>
              <a:t>koellil</a:t>
            </a:r>
            <a:r>
              <a:rPr lang="nl-NL" sz="3300" b="1" dirty="0"/>
              <a:t> </a:t>
            </a:r>
            <a:r>
              <a:rPr lang="nl-NL" sz="3300" b="1" dirty="0" err="1"/>
              <a:t>ard</a:t>
            </a:r>
            <a:endParaRPr lang="nl-NL" sz="3300" b="1" dirty="0"/>
          </a:p>
          <a:p>
            <a:pPr marL="0" indent="0">
              <a:buNone/>
            </a:pPr>
            <a:r>
              <a:rPr lang="nl-NL" sz="3300" b="1" dirty="0" err="1"/>
              <a:t>wibnirfa</a:t>
            </a:r>
            <a:r>
              <a:rPr lang="nl-NL" sz="3300" b="1" dirty="0"/>
              <a:t>‘ lak </a:t>
            </a:r>
            <a:r>
              <a:rPr lang="nl-NL" sz="3300" b="1" dirty="0" err="1"/>
              <a:t>ittasbiech</a:t>
            </a:r>
            <a:endParaRPr lang="nl-NL" sz="3300" b="1" dirty="0"/>
          </a:p>
          <a:p>
            <a:pPr marL="0" indent="0">
              <a:buNone/>
            </a:pPr>
            <a:r>
              <a:rPr lang="en-GB" sz="3300" b="1" dirty="0" err="1"/>
              <a:t>no‘lin</a:t>
            </a:r>
            <a:r>
              <a:rPr lang="en-GB" sz="3300" b="1" dirty="0"/>
              <a:t> ‘an </a:t>
            </a:r>
            <a:r>
              <a:rPr lang="en-GB" sz="3300" b="1" dirty="0" err="1"/>
              <a:t>nasritnaa</a:t>
            </a:r>
            <a:r>
              <a:rPr lang="en-GB" sz="3300" b="1" dirty="0"/>
              <a:t> </a:t>
            </a:r>
            <a:r>
              <a:rPr lang="en-GB" sz="3300" b="1" dirty="0" err="1"/>
              <a:t>fiek</a:t>
            </a:r>
            <a:endParaRPr lang="nl-NL" sz="3300" b="1" dirty="0"/>
          </a:p>
          <a:p>
            <a:pPr marL="0" indent="0">
              <a:buNone/>
            </a:pPr>
            <a:r>
              <a:rPr lang="en-GB" sz="3300" b="1" dirty="0" err="1"/>
              <a:t>hiyya</a:t>
            </a:r>
            <a:r>
              <a:rPr lang="en-GB" sz="3300" b="1" dirty="0"/>
              <a:t> fie </a:t>
            </a:r>
            <a:r>
              <a:rPr lang="en-GB" sz="3300" b="1" dirty="0" err="1"/>
              <a:t>dammil</a:t>
            </a:r>
            <a:r>
              <a:rPr lang="en-GB" sz="3300" b="1" dirty="0"/>
              <a:t> </a:t>
            </a:r>
            <a:r>
              <a:rPr lang="en-GB" sz="3300" b="1" dirty="0" err="1" smtClean="0"/>
              <a:t>masiech</a:t>
            </a:r>
            <a:endParaRPr lang="nl-NL" sz="3300" b="1" dirty="0"/>
          </a:p>
          <a:p>
            <a:pPr marL="0" indent="0">
              <a:buNone/>
            </a:pPr>
            <a:r>
              <a:rPr lang="en-GB" sz="3300" b="1" dirty="0" err="1"/>
              <a:t>yillih</a:t>
            </a:r>
            <a:r>
              <a:rPr lang="en-GB" sz="3300" b="1" dirty="0"/>
              <a:t> </a:t>
            </a:r>
            <a:r>
              <a:rPr lang="en-GB" sz="3300" b="1" dirty="0" err="1"/>
              <a:t>liek</a:t>
            </a:r>
            <a:r>
              <a:rPr lang="en-GB" sz="3300" b="1" dirty="0"/>
              <a:t> </a:t>
            </a:r>
            <a:r>
              <a:rPr lang="en-GB" sz="3300" b="1" dirty="0" err="1"/>
              <a:t>koellil</a:t>
            </a:r>
            <a:r>
              <a:rPr lang="en-GB" sz="3300" b="1" dirty="0"/>
              <a:t> </a:t>
            </a:r>
            <a:r>
              <a:rPr lang="en-GB" sz="3300" b="1" dirty="0" err="1"/>
              <a:t>ard</a:t>
            </a:r>
            <a:endParaRPr lang="nl-NL" sz="3300" b="1" dirty="0"/>
          </a:p>
          <a:p>
            <a:pPr marL="0" indent="0">
              <a:buNone/>
            </a:pPr>
            <a:r>
              <a:rPr lang="en-GB" sz="3300" b="1" dirty="0" err="1"/>
              <a:t>wibnirfa</a:t>
            </a:r>
            <a:r>
              <a:rPr lang="en-GB" sz="3300" b="1" dirty="0"/>
              <a:t>‘ </a:t>
            </a:r>
            <a:r>
              <a:rPr lang="en-GB" sz="3300" b="1" dirty="0" err="1"/>
              <a:t>lak</a:t>
            </a:r>
            <a:r>
              <a:rPr lang="en-GB" sz="3300" b="1" dirty="0"/>
              <a:t> </a:t>
            </a:r>
            <a:r>
              <a:rPr lang="en-GB" sz="3300" b="1" dirty="0" err="1"/>
              <a:t>ittasbiech</a:t>
            </a:r>
            <a:endParaRPr lang="nl-NL" sz="3300" b="1" dirty="0"/>
          </a:p>
          <a:p>
            <a:pPr marL="0" indent="0">
              <a:buNone/>
            </a:pPr>
            <a:r>
              <a:rPr lang="en-GB" sz="3300" b="1" dirty="0" err="1"/>
              <a:t>no‘lin</a:t>
            </a:r>
            <a:r>
              <a:rPr lang="en-GB" sz="3300" b="1" dirty="0"/>
              <a:t> ‘an </a:t>
            </a:r>
            <a:r>
              <a:rPr lang="en-GB" sz="3300" b="1" dirty="0" err="1"/>
              <a:t>nasritnaa</a:t>
            </a:r>
            <a:r>
              <a:rPr lang="en-GB" sz="3300" b="1" dirty="0"/>
              <a:t> </a:t>
            </a:r>
            <a:r>
              <a:rPr lang="en-GB" sz="3300" b="1" dirty="0" err="1"/>
              <a:t>fiek</a:t>
            </a:r>
            <a:endParaRPr lang="nl-NL" sz="3300" b="1" dirty="0"/>
          </a:p>
          <a:p>
            <a:pPr marL="0" indent="0">
              <a:buNone/>
            </a:pPr>
            <a:r>
              <a:rPr lang="en-GB" sz="3300" b="1" dirty="0" err="1"/>
              <a:t>hiyya</a:t>
            </a:r>
            <a:r>
              <a:rPr lang="en-GB" sz="3300" b="1" dirty="0"/>
              <a:t> fie </a:t>
            </a:r>
            <a:r>
              <a:rPr lang="en-GB" sz="3300" b="1" dirty="0" err="1"/>
              <a:t>dammil</a:t>
            </a:r>
            <a:r>
              <a:rPr lang="en-GB" sz="3300" b="1" dirty="0"/>
              <a:t> </a:t>
            </a:r>
            <a:r>
              <a:rPr lang="en-GB" sz="3300" b="1" dirty="0" err="1" smtClean="0"/>
              <a:t>masiech</a:t>
            </a:r>
            <a:endParaRPr lang="nl-NL" sz="3300" b="1" dirty="0"/>
          </a:p>
        </p:txBody>
      </p:sp>
      <p:sp>
        <p:nvSpPr>
          <p:cNvPr id="4" name="Tijdelijke aanduiding voor inhoud 3"/>
          <p:cNvSpPr>
            <a:spLocks noGrp="1"/>
          </p:cNvSpPr>
          <p:nvPr>
            <p:ph sz="half" idx="2"/>
          </p:nvPr>
        </p:nvSpPr>
        <p:spPr>
          <a:xfrm>
            <a:off x="4355976" y="0"/>
            <a:ext cx="4788024" cy="6597352"/>
          </a:xfrm>
        </p:spPr>
        <p:txBody>
          <a:bodyPr>
            <a:noAutofit/>
          </a:bodyPr>
          <a:lstStyle/>
          <a:p>
            <a:pPr marL="0" indent="0" algn="r" rtl="1">
              <a:buNone/>
            </a:pPr>
            <a:r>
              <a:rPr lang="ar-SA" sz="3600" b="1" u="sng" dirty="0"/>
              <a:t>القرار</a:t>
            </a:r>
            <a:r>
              <a:rPr lang="ar-EG" sz="3600" dirty="0"/>
              <a:t>: </a:t>
            </a:r>
            <a:r>
              <a:rPr lang="ar-SA" sz="3600" b="1" dirty="0"/>
              <a:t>ياللي ليك كل الأرض </a:t>
            </a:r>
            <a:endParaRPr lang="nl-NL" sz="3600" b="1" dirty="0"/>
          </a:p>
          <a:p>
            <a:pPr marL="0" indent="0" algn="r" rtl="1">
              <a:buNone/>
            </a:pPr>
            <a:r>
              <a:rPr lang="ar-SA" sz="3600" b="1" dirty="0"/>
              <a:t>وبنرفعلك التسبيح</a:t>
            </a:r>
            <a:endParaRPr lang="nl-NL" sz="3600" b="1" dirty="0"/>
          </a:p>
          <a:p>
            <a:pPr marL="0" indent="0" algn="r" rtl="1">
              <a:buNone/>
            </a:pPr>
            <a:r>
              <a:rPr lang="ar-SA" sz="3600" b="1" dirty="0"/>
              <a:t>نعلن عن نصرتنا فيك </a:t>
            </a:r>
            <a:endParaRPr lang="nl-NL" sz="3600" b="1" dirty="0"/>
          </a:p>
          <a:p>
            <a:pPr marL="0" indent="0" algn="r" rtl="1">
              <a:buNone/>
            </a:pPr>
            <a:r>
              <a:rPr lang="ar-SA" sz="3600" b="1" dirty="0"/>
              <a:t>هي في دم المسيح </a:t>
            </a:r>
            <a:endParaRPr lang="nl-NL" sz="3600" b="1" dirty="0"/>
          </a:p>
          <a:p>
            <a:pPr marL="0" indent="0" algn="r" rtl="1">
              <a:buNone/>
            </a:pPr>
            <a:r>
              <a:rPr lang="ar-SA" sz="3600" b="1" dirty="0"/>
              <a:t>ياللي ليك كل الأرض </a:t>
            </a:r>
            <a:endParaRPr lang="nl-NL" sz="3600" b="1" dirty="0"/>
          </a:p>
          <a:p>
            <a:pPr marL="0" indent="0" algn="r" rtl="1">
              <a:buNone/>
            </a:pPr>
            <a:r>
              <a:rPr lang="ar-SA" sz="3600" b="1" dirty="0"/>
              <a:t>وبنرفعلك التسبيح</a:t>
            </a:r>
            <a:endParaRPr lang="nl-NL" sz="3600" b="1" dirty="0"/>
          </a:p>
          <a:p>
            <a:pPr marL="0" indent="0" algn="r" rtl="1">
              <a:buNone/>
            </a:pPr>
            <a:r>
              <a:rPr lang="ar-SA" sz="3600" b="1" dirty="0"/>
              <a:t>نعلن عن نصرتنا فيك </a:t>
            </a:r>
            <a:endParaRPr lang="nl-NL" sz="3600" b="1" dirty="0"/>
          </a:p>
          <a:p>
            <a:pPr marL="0" indent="0" algn="r" rtl="1">
              <a:buNone/>
            </a:pPr>
            <a:r>
              <a:rPr lang="ar-SA" sz="3600" b="1" dirty="0"/>
              <a:t>هي في دم المسيح</a:t>
            </a:r>
            <a:endParaRPr lang="nl-NL" sz="3600" b="1" dirty="0"/>
          </a:p>
          <a:p>
            <a:pPr marL="0" indent="0" rtl="1">
              <a:buNone/>
            </a:pPr>
            <a:r>
              <a:rPr lang="nl-NL" sz="2400" i="1" dirty="0" smtClean="0"/>
              <a:t>Van U is de hele aarde en wij loven U wij verkondigen onze overwinning in U, dit is het bloed van Christus</a:t>
            </a:r>
          </a:p>
        </p:txBody>
      </p:sp>
    </p:spTree>
    <p:extLst>
      <p:ext uri="{BB962C8B-B14F-4D97-AF65-F5344CB8AC3E}">
        <p14:creationId xmlns:p14="http://schemas.microsoft.com/office/powerpoint/2010/main" val="714389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0" y="0"/>
            <a:ext cx="4495800" cy="5904656"/>
          </a:xfrm>
        </p:spPr>
        <p:txBody>
          <a:bodyPr>
            <a:normAutofit fontScale="85000" lnSpcReduction="20000"/>
          </a:bodyPr>
          <a:lstStyle/>
          <a:p>
            <a:pPr marL="0" indent="0">
              <a:buNone/>
            </a:pPr>
            <a:r>
              <a:rPr lang="en-GB" sz="4300" dirty="0"/>
              <a:t>3) </a:t>
            </a:r>
            <a:r>
              <a:rPr lang="en-GB" sz="4300" b="1" dirty="0" err="1"/>
              <a:t>naadoe</a:t>
            </a:r>
            <a:r>
              <a:rPr lang="en-GB" sz="4300" b="1" dirty="0"/>
              <a:t> </a:t>
            </a:r>
            <a:r>
              <a:rPr lang="en-GB" sz="4300" b="1" i="1" dirty="0" err="1"/>
              <a:t>gh</a:t>
            </a:r>
            <a:r>
              <a:rPr lang="en-GB" sz="4300" b="1" dirty="0" err="1"/>
              <a:t>annoe</a:t>
            </a:r>
            <a:r>
              <a:rPr lang="en-GB" sz="4300" b="1" dirty="0"/>
              <a:t> </a:t>
            </a:r>
            <a:r>
              <a:rPr lang="en-GB" sz="4300" b="1" dirty="0" err="1"/>
              <a:t>fiessjoe‘oeb</a:t>
            </a:r>
            <a:endParaRPr lang="nl-NL" sz="4300" b="1" dirty="0"/>
          </a:p>
          <a:p>
            <a:pPr marL="0" indent="0">
              <a:buNone/>
            </a:pPr>
            <a:r>
              <a:rPr lang="en-GB" sz="4300" b="1" dirty="0" err="1"/>
              <a:t>anhidoe</a:t>
            </a:r>
            <a:r>
              <a:rPr lang="en-GB" sz="4300" b="1" dirty="0"/>
              <a:t> </a:t>
            </a:r>
            <a:r>
              <a:rPr lang="en-GB" sz="4300" b="1" dirty="0" err="1"/>
              <a:t>koellil</a:t>
            </a:r>
            <a:r>
              <a:rPr lang="en-GB" sz="4300" b="1" dirty="0"/>
              <a:t> </a:t>
            </a:r>
            <a:r>
              <a:rPr lang="en-GB" sz="4300" b="1" dirty="0" err="1"/>
              <a:t>abtaal</a:t>
            </a:r>
            <a:endParaRPr lang="nl-NL" sz="4300" b="1" dirty="0"/>
          </a:p>
          <a:p>
            <a:pPr marL="0" indent="0">
              <a:buNone/>
            </a:pPr>
            <a:r>
              <a:rPr lang="en-GB" sz="4300" b="1" dirty="0"/>
              <a:t>da </a:t>
            </a:r>
            <a:r>
              <a:rPr lang="en-GB" sz="4300" b="1" dirty="0" err="1"/>
              <a:t>rrabbifwasatnaa</a:t>
            </a:r>
            <a:r>
              <a:rPr lang="en-GB" sz="4300" b="1" dirty="0"/>
              <a:t> </a:t>
            </a:r>
            <a:r>
              <a:rPr lang="en-GB" sz="4300" b="1" dirty="0" err="1"/>
              <a:t>mahoeb</a:t>
            </a:r>
            <a:endParaRPr lang="nl-NL" sz="4300" b="1" dirty="0"/>
          </a:p>
          <a:p>
            <a:pPr marL="0" indent="0">
              <a:buNone/>
            </a:pPr>
            <a:r>
              <a:rPr lang="nl-NL" sz="4300" b="1" dirty="0" err="1"/>
              <a:t>liehiel</a:t>
            </a:r>
            <a:r>
              <a:rPr lang="nl-NL" sz="4300" b="1" dirty="0"/>
              <a:t> ‘</a:t>
            </a:r>
            <a:r>
              <a:rPr lang="nl-NL" sz="4300" b="1" dirty="0" err="1"/>
              <a:t>izzat</a:t>
            </a:r>
            <a:r>
              <a:rPr lang="nl-NL" sz="4300" b="1" dirty="0"/>
              <a:t> </a:t>
            </a:r>
            <a:r>
              <a:rPr lang="nl-NL" sz="4300" b="1" dirty="0" err="1" smtClean="0"/>
              <a:t>wal</a:t>
            </a:r>
            <a:r>
              <a:rPr lang="nl-NL" sz="4300" b="1" i="1" dirty="0" err="1" smtClean="0"/>
              <a:t>dj</a:t>
            </a:r>
            <a:r>
              <a:rPr lang="nl-NL" sz="4300" b="1" dirty="0" err="1" smtClean="0"/>
              <a:t>alaal</a:t>
            </a:r>
            <a:r>
              <a:rPr lang="nl-NL" sz="4300" b="1" dirty="0" smtClean="0"/>
              <a:t> 2x</a:t>
            </a:r>
            <a:endParaRPr lang="nl-NL" sz="4300" b="1" dirty="0"/>
          </a:p>
          <a:p>
            <a:pPr marL="0" indent="0">
              <a:buNone/>
            </a:pPr>
            <a:endParaRPr lang="nl-NL" dirty="0"/>
          </a:p>
        </p:txBody>
      </p:sp>
      <p:sp>
        <p:nvSpPr>
          <p:cNvPr id="4" name="Tijdelijke aanduiding voor inhoud 3"/>
          <p:cNvSpPr>
            <a:spLocks noGrp="1"/>
          </p:cNvSpPr>
          <p:nvPr>
            <p:ph sz="half" idx="2"/>
          </p:nvPr>
        </p:nvSpPr>
        <p:spPr>
          <a:xfrm>
            <a:off x="4644008" y="260648"/>
            <a:ext cx="4254624" cy="5577483"/>
          </a:xfrm>
        </p:spPr>
        <p:txBody>
          <a:bodyPr>
            <a:normAutofit fontScale="85000" lnSpcReduction="20000"/>
          </a:bodyPr>
          <a:lstStyle/>
          <a:p>
            <a:pPr marL="0" indent="0" algn="r" rtl="1">
              <a:buNone/>
            </a:pPr>
            <a:r>
              <a:rPr lang="nl-NL" sz="4700" b="1" dirty="0"/>
              <a:t>3 </a:t>
            </a:r>
            <a:r>
              <a:rPr lang="ar-SA" sz="4700" b="1" dirty="0"/>
              <a:t>نادوا وغنوا في الشعوب </a:t>
            </a:r>
            <a:endParaRPr lang="nl-NL" sz="4700" b="1" dirty="0"/>
          </a:p>
          <a:p>
            <a:pPr marL="0" indent="0" algn="r" rtl="1">
              <a:buNone/>
            </a:pPr>
            <a:r>
              <a:rPr lang="ar-SA" sz="4700" b="1" dirty="0"/>
              <a:t>أنهضوا كل الأبطال</a:t>
            </a:r>
            <a:endParaRPr lang="nl-NL" sz="4700" b="1" dirty="0"/>
          </a:p>
          <a:p>
            <a:pPr marL="0" indent="0" algn="r" rtl="1">
              <a:buNone/>
            </a:pPr>
            <a:r>
              <a:rPr lang="ar-SA" sz="4700" b="1" dirty="0"/>
              <a:t>دا الرب في وسطنا مهوب </a:t>
            </a:r>
            <a:endParaRPr lang="nl-NL" sz="4700" b="1" dirty="0"/>
          </a:p>
          <a:p>
            <a:pPr marL="0" indent="0" algn="r">
              <a:buNone/>
            </a:pPr>
            <a:r>
              <a:rPr lang="ar-SA" sz="4700" b="1" dirty="0"/>
              <a:t>ليه العزة </a:t>
            </a:r>
            <a:r>
              <a:rPr lang="ar-SA" sz="4700" b="1" dirty="0" smtClean="0"/>
              <a:t>والجلال</a:t>
            </a:r>
            <a:r>
              <a:rPr lang="nl-NL" sz="4400" b="1" dirty="0"/>
              <a:t>)</a:t>
            </a:r>
            <a:r>
              <a:rPr lang="ar-SA" sz="4400" b="1" dirty="0"/>
              <a:t>2</a:t>
            </a:r>
            <a:r>
              <a:rPr lang="nl-NL" sz="4400" b="1" dirty="0"/>
              <a:t>(</a:t>
            </a:r>
          </a:p>
          <a:p>
            <a:pPr marL="0" indent="0">
              <a:buNone/>
            </a:pPr>
            <a:r>
              <a:rPr lang="nl-NL" sz="3300" i="1" dirty="0" smtClean="0"/>
              <a:t>Roept en zingt onder de volken, wekt alle helden op, want de Heer is in ons midden vreeswekkend. Hem zij glorie en </a:t>
            </a:r>
            <a:r>
              <a:rPr lang="nl-NL" sz="3300" i="1" dirty="0" smtClean="0"/>
              <a:t>majesteit</a:t>
            </a:r>
            <a:r>
              <a:rPr lang="ar-EG" sz="4400" b="1" dirty="0" smtClean="0"/>
              <a:t> </a:t>
            </a:r>
            <a:endParaRPr lang="nl-NL" sz="4400" b="1" dirty="0" smtClean="0"/>
          </a:p>
        </p:txBody>
      </p:sp>
    </p:spTree>
    <p:extLst>
      <p:ext uri="{BB962C8B-B14F-4D97-AF65-F5344CB8AC3E}">
        <p14:creationId xmlns:p14="http://schemas.microsoft.com/office/powerpoint/2010/main" val="1154050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0" y="381"/>
            <a:ext cx="4644008" cy="6336704"/>
          </a:xfrm>
        </p:spPr>
        <p:txBody>
          <a:bodyPr>
            <a:normAutofit/>
          </a:bodyPr>
          <a:lstStyle/>
          <a:p>
            <a:pPr marL="0" indent="0">
              <a:buNone/>
            </a:pPr>
            <a:r>
              <a:rPr lang="nl-NL" dirty="0"/>
              <a:t>Refrein</a:t>
            </a:r>
          </a:p>
          <a:p>
            <a:pPr marL="0" indent="0">
              <a:buNone/>
            </a:pPr>
            <a:r>
              <a:rPr lang="nl-NL" sz="3300" b="1" dirty="0" err="1"/>
              <a:t>yillih</a:t>
            </a:r>
            <a:r>
              <a:rPr lang="nl-NL" sz="3300" b="1" dirty="0"/>
              <a:t> </a:t>
            </a:r>
            <a:r>
              <a:rPr lang="nl-NL" sz="3300" b="1" dirty="0" err="1"/>
              <a:t>liek</a:t>
            </a:r>
            <a:r>
              <a:rPr lang="nl-NL" sz="3300" b="1" dirty="0"/>
              <a:t> </a:t>
            </a:r>
            <a:r>
              <a:rPr lang="nl-NL" sz="3300" b="1" dirty="0" err="1"/>
              <a:t>koellil</a:t>
            </a:r>
            <a:r>
              <a:rPr lang="nl-NL" sz="3300" b="1" dirty="0"/>
              <a:t> </a:t>
            </a:r>
            <a:r>
              <a:rPr lang="nl-NL" sz="3300" b="1" dirty="0" err="1"/>
              <a:t>ard</a:t>
            </a:r>
            <a:endParaRPr lang="nl-NL" sz="3300" b="1" dirty="0"/>
          </a:p>
          <a:p>
            <a:pPr marL="0" indent="0">
              <a:buNone/>
            </a:pPr>
            <a:r>
              <a:rPr lang="nl-NL" sz="3300" b="1" dirty="0" err="1"/>
              <a:t>wibnirfa</a:t>
            </a:r>
            <a:r>
              <a:rPr lang="nl-NL" sz="3300" b="1" dirty="0"/>
              <a:t>‘ lak </a:t>
            </a:r>
            <a:r>
              <a:rPr lang="nl-NL" sz="3300" b="1" dirty="0" err="1"/>
              <a:t>ittasbiech</a:t>
            </a:r>
            <a:endParaRPr lang="nl-NL" sz="3300" b="1" dirty="0"/>
          </a:p>
          <a:p>
            <a:pPr marL="0" indent="0">
              <a:buNone/>
            </a:pPr>
            <a:r>
              <a:rPr lang="en-GB" sz="3300" b="1" dirty="0" err="1"/>
              <a:t>no‘lin</a:t>
            </a:r>
            <a:r>
              <a:rPr lang="en-GB" sz="3300" b="1" dirty="0"/>
              <a:t> ‘an </a:t>
            </a:r>
            <a:r>
              <a:rPr lang="en-GB" sz="3300" b="1" dirty="0" err="1"/>
              <a:t>nasritnaa</a:t>
            </a:r>
            <a:r>
              <a:rPr lang="en-GB" sz="3300" b="1" dirty="0"/>
              <a:t> </a:t>
            </a:r>
            <a:r>
              <a:rPr lang="en-GB" sz="3300" b="1" dirty="0" err="1"/>
              <a:t>fiek</a:t>
            </a:r>
            <a:endParaRPr lang="nl-NL" sz="3300" b="1" dirty="0"/>
          </a:p>
          <a:p>
            <a:pPr marL="0" indent="0">
              <a:buNone/>
            </a:pPr>
            <a:r>
              <a:rPr lang="en-GB" sz="3300" b="1" dirty="0" err="1"/>
              <a:t>hiyya</a:t>
            </a:r>
            <a:r>
              <a:rPr lang="en-GB" sz="3300" b="1" dirty="0"/>
              <a:t> fie </a:t>
            </a:r>
            <a:r>
              <a:rPr lang="en-GB" sz="3300" b="1" dirty="0" err="1"/>
              <a:t>dammil</a:t>
            </a:r>
            <a:r>
              <a:rPr lang="en-GB" sz="3300" b="1" dirty="0"/>
              <a:t> </a:t>
            </a:r>
            <a:r>
              <a:rPr lang="en-GB" sz="3300" b="1" smtClean="0"/>
              <a:t>masiech</a:t>
            </a:r>
            <a:endParaRPr lang="nl-NL" sz="3300" b="1" dirty="0"/>
          </a:p>
          <a:p>
            <a:pPr marL="0" indent="0">
              <a:buNone/>
            </a:pPr>
            <a:r>
              <a:rPr lang="en-GB" sz="3300" b="1" dirty="0" err="1"/>
              <a:t>yillih</a:t>
            </a:r>
            <a:r>
              <a:rPr lang="en-GB" sz="3300" b="1" dirty="0"/>
              <a:t> </a:t>
            </a:r>
            <a:r>
              <a:rPr lang="en-GB" sz="3300" b="1" dirty="0" err="1"/>
              <a:t>liek</a:t>
            </a:r>
            <a:r>
              <a:rPr lang="en-GB" sz="3300" b="1" dirty="0"/>
              <a:t> </a:t>
            </a:r>
            <a:r>
              <a:rPr lang="en-GB" sz="3300" b="1" dirty="0" err="1"/>
              <a:t>koellil</a:t>
            </a:r>
            <a:r>
              <a:rPr lang="en-GB" sz="3300" b="1" dirty="0"/>
              <a:t> </a:t>
            </a:r>
            <a:r>
              <a:rPr lang="en-GB" sz="3300" b="1" dirty="0" err="1"/>
              <a:t>ard</a:t>
            </a:r>
            <a:endParaRPr lang="nl-NL" sz="3300" b="1" dirty="0"/>
          </a:p>
          <a:p>
            <a:pPr marL="0" indent="0">
              <a:buNone/>
            </a:pPr>
            <a:r>
              <a:rPr lang="en-GB" sz="3300" b="1" dirty="0" err="1"/>
              <a:t>wibnirfa</a:t>
            </a:r>
            <a:r>
              <a:rPr lang="en-GB" sz="3300" b="1" dirty="0"/>
              <a:t>‘ </a:t>
            </a:r>
            <a:r>
              <a:rPr lang="en-GB" sz="3300" b="1" dirty="0" err="1"/>
              <a:t>lak</a:t>
            </a:r>
            <a:r>
              <a:rPr lang="en-GB" sz="3300" b="1" dirty="0"/>
              <a:t> </a:t>
            </a:r>
            <a:r>
              <a:rPr lang="en-GB" sz="3300" b="1" dirty="0" err="1"/>
              <a:t>ittasbiech</a:t>
            </a:r>
            <a:endParaRPr lang="nl-NL" sz="3300" b="1" dirty="0"/>
          </a:p>
          <a:p>
            <a:pPr marL="0" indent="0">
              <a:buNone/>
            </a:pPr>
            <a:r>
              <a:rPr lang="en-GB" sz="3300" b="1" dirty="0" err="1"/>
              <a:t>no‘lin</a:t>
            </a:r>
            <a:r>
              <a:rPr lang="en-GB" sz="3300" b="1" dirty="0"/>
              <a:t> ‘an </a:t>
            </a:r>
            <a:r>
              <a:rPr lang="en-GB" sz="3300" b="1" dirty="0" err="1"/>
              <a:t>nasritnaa</a:t>
            </a:r>
            <a:r>
              <a:rPr lang="en-GB" sz="3300" b="1" dirty="0"/>
              <a:t> </a:t>
            </a:r>
            <a:r>
              <a:rPr lang="en-GB" sz="3300" b="1" dirty="0" err="1"/>
              <a:t>fiek</a:t>
            </a:r>
            <a:endParaRPr lang="nl-NL" sz="3300" b="1" dirty="0"/>
          </a:p>
          <a:p>
            <a:pPr marL="0" indent="0">
              <a:buNone/>
            </a:pPr>
            <a:r>
              <a:rPr lang="en-GB" sz="3300" b="1" dirty="0" err="1"/>
              <a:t>hiyya</a:t>
            </a:r>
            <a:r>
              <a:rPr lang="en-GB" sz="3300" b="1" dirty="0"/>
              <a:t> fie </a:t>
            </a:r>
            <a:r>
              <a:rPr lang="en-GB" sz="3300" b="1" dirty="0" err="1"/>
              <a:t>dammil</a:t>
            </a:r>
            <a:r>
              <a:rPr lang="en-GB" sz="3300" b="1" dirty="0"/>
              <a:t> </a:t>
            </a:r>
            <a:r>
              <a:rPr lang="en-GB" sz="3300" b="1" dirty="0" err="1" smtClean="0"/>
              <a:t>masiech</a:t>
            </a:r>
            <a:endParaRPr lang="nl-NL" sz="3300" b="1" dirty="0"/>
          </a:p>
        </p:txBody>
      </p:sp>
      <p:sp>
        <p:nvSpPr>
          <p:cNvPr id="4" name="Tijdelijke aanduiding voor inhoud 3"/>
          <p:cNvSpPr>
            <a:spLocks noGrp="1"/>
          </p:cNvSpPr>
          <p:nvPr>
            <p:ph sz="half" idx="2"/>
          </p:nvPr>
        </p:nvSpPr>
        <p:spPr>
          <a:xfrm>
            <a:off x="4355976" y="0"/>
            <a:ext cx="4788024" cy="6597352"/>
          </a:xfrm>
        </p:spPr>
        <p:txBody>
          <a:bodyPr>
            <a:noAutofit/>
          </a:bodyPr>
          <a:lstStyle/>
          <a:p>
            <a:pPr marL="0" indent="0" algn="r" rtl="1">
              <a:buNone/>
            </a:pPr>
            <a:r>
              <a:rPr lang="ar-SA" sz="3600" b="1" u="sng" dirty="0"/>
              <a:t>القرار</a:t>
            </a:r>
            <a:r>
              <a:rPr lang="ar-EG" sz="3600" dirty="0"/>
              <a:t>: </a:t>
            </a:r>
            <a:r>
              <a:rPr lang="ar-SA" sz="3600" b="1" dirty="0"/>
              <a:t>ياللي ليك كل الأرض </a:t>
            </a:r>
            <a:endParaRPr lang="nl-NL" sz="3600" b="1" dirty="0"/>
          </a:p>
          <a:p>
            <a:pPr marL="0" indent="0" algn="r" rtl="1">
              <a:buNone/>
            </a:pPr>
            <a:r>
              <a:rPr lang="ar-SA" sz="3600" b="1" dirty="0"/>
              <a:t>وبنرفعلك التسبيح</a:t>
            </a:r>
            <a:endParaRPr lang="nl-NL" sz="3600" b="1" dirty="0"/>
          </a:p>
          <a:p>
            <a:pPr marL="0" indent="0" algn="r" rtl="1">
              <a:buNone/>
            </a:pPr>
            <a:r>
              <a:rPr lang="ar-SA" sz="3600" b="1" dirty="0"/>
              <a:t>نعلن عن نصرتنا فيك </a:t>
            </a:r>
            <a:endParaRPr lang="nl-NL" sz="3600" b="1" dirty="0"/>
          </a:p>
          <a:p>
            <a:pPr marL="0" indent="0" algn="r" rtl="1">
              <a:buNone/>
            </a:pPr>
            <a:r>
              <a:rPr lang="ar-SA" sz="3600" b="1" dirty="0"/>
              <a:t>هي في دم المسيح </a:t>
            </a:r>
            <a:endParaRPr lang="nl-NL" sz="3600" b="1" dirty="0"/>
          </a:p>
          <a:p>
            <a:pPr marL="0" indent="0" algn="r" rtl="1">
              <a:buNone/>
            </a:pPr>
            <a:r>
              <a:rPr lang="ar-SA" sz="3600" b="1" dirty="0"/>
              <a:t>ياللي ليك كل الأرض </a:t>
            </a:r>
            <a:endParaRPr lang="nl-NL" sz="3600" b="1" dirty="0"/>
          </a:p>
          <a:p>
            <a:pPr marL="0" indent="0" algn="r" rtl="1">
              <a:buNone/>
            </a:pPr>
            <a:r>
              <a:rPr lang="ar-SA" sz="3600" b="1" dirty="0"/>
              <a:t>وبنرفعلك التسبيح</a:t>
            </a:r>
            <a:endParaRPr lang="nl-NL" sz="3600" b="1" dirty="0"/>
          </a:p>
          <a:p>
            <a:pPr marL="0" indent="0" algn="r" rtl="1">
              <a:buNone/>
            </a:pPr>
            <a:r>
              <a:rPr lang="ar-SA" sz="3600" b="1" dirty="0"/>
              <a:t>نعلن عن نصرتنا فيك </a:t>
            </a:r>
            <a:endParaRPr lang="nl-NL" sz="3600" b="1" dirty="0"/>
          </a:p>
          <a:p>
            <a:pPr marL="0" indent="0" algn="r" rtl="1">
              <a:buNone/>
            </a:pPr>
            <a:r>
              <a:rPr lang="ar-SA" sz="3600" b="1" dirty="0"/>
              <a:t>هي في دم المسيح</a:t>
            </a:r>
            <a:endParaRPr lang="nl-NL" sz="3600" b="1" dirty="0"/>
          </a:p>
          <a:p>
            <a:pPr marL="0" indent="0" rtl="1">
              <a:buNone/>
            </a:pPr>
            <a:r>
              <a:rPr lang="nl-NL" sz="2400" i="1" dirty="0" smtClean="0"/>
              <a:t>Van U is de hele aarde en wij loven U wij verkondigen onze overwinning in U, dit is het bloed van Christus</a:t>
            </a:r>
          </a:p>
        </p:txBody>
      </p:sp>
    </p:spTree>
    <p:extLst>
      <p:ext uri="{BB962C8B-B14F-4D97-AF65-F5344CB8AC3E}">
        <p14:creationId xmlns:p14="http://schemas.microsoft.com/office/powerpoint/2010/main" val="2026908421"/>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TotalTime>
  <Words>484</Words>
  <Application>Microsoft Office PowerPoint</Application>
  <PresentationFormat>Diavoorstelling (4:3)</PresentationFormat>
  <Paragraphs>83</Paragraphs>
  <Slides>7</Slides>
  <Notes>0</Notes>
  <HiddenSlides>0</HiddenSlides>
  <MMClips>0</MMClips>
  <ScaleCrop>false</ScaleCrop>
  <HeadingPairs>
    <vt:vector size="4" baseType="variant">
      <vt:variant>
        <vt:lpstr>Thema</vt:lpstr>
      </vt:variant>
      <vt:variant>
        <vt:i4>1</vt:i4>
      </vt:variant>
      <vt:variant>
        <vt:lpstr>Diatitels</vt:lpstr>
      </vt:variant>
      <vt:variant>
        <vt:i4>7</vt:i4>
      </vt:variant>
    </vt:vector>
  </HeadingPairs>
  <TitlesOfParts>
    <vt:vector size="8" baseType="lpstr">
      <vt:lpstr>Kantoorthema</vt:lpstr>
      <vt:lpstr>Lied 649  chaqqak daa fie araadienaa حقك دا في أراضينا </vt:lpstr>
      <vt:lpstr> </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Lied 649 chaqqak daa fie araadienaa</dc:title>
  <dc:creator>Gebruiker</dc:creator>
  <cp:lastModifiedBy>Gebruiker</cp:lastModifiedBy>
  <cp:revision>15</cp:revision>
  <dcterms:created xsi:type="dcterms:W3CDTF">2011-10-20T20:20:32Z</dcterms:created>
  <dcterms:modified xsi:type="dcterms:W3CDTF">2016-12-01T09:25:58Z</dcterms:modified>
</cp:coreProperties>
</file>