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4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185749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298505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241046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37928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193721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9C4A9A7-3475-46CB-962B-A724613C8F58}" type="datetimeFigureOut">
              <a:rPr lang="nl-NL" smtClean="0"/>
              <a:t>2-9-2014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244934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9C4A9A7-3475-46CB-962B-A724613C8F58}" type="datetimeFigureOut">
              <a:rPr lang="nl-NL" smtClean="0"/>
              <a:t>2-9-2014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211526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9C4A9A7-3475-46CB-962B-A724613C8F58}" type="datetimeFigureOut">
              <a:rPr lang="nl-NL" smtClean="0"/>
              <a:t>2-9-2014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358510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9C4A9A7-3475-46CB-962B-A724613C8F58}" type="datetimeFigureOut">
              <a:rPr lang="nl-NL" smtClean="0"/>
              <a:t>2-9-2014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161990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C4A9A7-3475-46CB-962B-A724613C8F58}" type="datetimeFigureOut">
              <a:rPr lang="nl-NL" smtClean="0"/>
              <a:t>2-9-2014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264695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C4A9A7-3475-46CB-962B-A724613C8F58}" type="datetimeFigureOut">
              <a:rPr lang="nl-NL" smtClean="0"/>
              <a:t>2-9-2014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5B05972-40DA-46FA-9755-6BBBCE3D06EB}" type="slidenum">
              <a:rPr lang="nl-NL" smtClean="0"/>
              <a:t>‹nr.›</a:t>
            </a:fld>
            <a:endParaRPr lang="nl-NL"/>
          </a:p>
        </p:txBody>
      </p:sp>
    </p:spTree>
    <p:extLst>
      <p:ext uri="{BB962C8B-B14F-4D97-AF65-F5344CB8AC3E}">
        <p14:creationId xmlns:p14="http://schemas.microsoft.com/office/powerpoint/2010/main" val="125172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4A9A7-3475-46CB-962B-A724613C8F58}" type="datetimeFigureOut">
              <a:rPr lang="nl-NL" smtClean="0"/>
              <a:t>2-9-2014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05972-40DA-46FA-9755-6BBBCE3D06EB}" type="slidenum">
              <a:rPr lang="nl-NL" smtClean="0"/>
              <a:t>‹nr.›</a:t>
            </a:fld>
            <a:endParaRPr lang="nl-NL"/>
          </a:p>
        </p:txBody>
      </p:sp>
    </p:spTree>
    <p:extLst>
      <p:ext uri="{BB962C8B-B14F-4D97-AF65-F5344CB8AC3E}">
        <p14:creationId xmlns:p14="http://schemas.microsoft.com/office/powerpoint/2010/main" val="4205561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6322714"/>
          </a:xfrm>
        </p:spPr>
        <p:txBody>
          <a:bodyPr/>
          <a:lstStyle/>
          <a:p>
            <a:pPr>
              <a:lnSpc>
                <a:spcPct val="115000"/>
              </a:lnSpc>
            </a:pPr>
            <a:r>
              <a:rPr lang="nl-NL" dirty="0">
                <a:ea typeface="Calibri"/>
                <a:cs typeface="Arial"/>
              </a:rPr>
              <a:t>Lied 616 </a:t>
            </a:r>
            <a:r>
              <a:rPr lang="nl-NL" dirty="0" smtClean="0">
                <a:ea typeface="Calibri"/>
                <a:cs typeface="Arial"/>
              </a:rPr>
              <a:t/>
            </a:r>
            <a:br>
              <a:rPr lang="nl-NL" dirty="0" smtClean="0">
                <a:ea typeface="Calibri"/>
                <a:cs typeface="Arial"/>
              </a:rPr>
            </a:br>
            <a:r>
              <a:rPr lang="nl-NL" dirty="0" err="1" smtClean="0">
                <a:ea typeface="Calibri"/>
                <a:cs typeface="Arial"/>
              </a:rPr>
              <a:t>Ardjoek</a:t>
            </a:r>
            <a:r>
              <a:rPr lang="nl-NL" dirty="0" smtClean="0">
                <a:ea typeface="Calibri"/>
                <a:cs typeface="Arial"/>
              </a:rPr>
              <a:t> </a:t>
            </a:r>
            <a:r>
              <a:rPr lang="nl-NL" dirty="0" err="1" smtClean="0">
                <a:ea typeface="Calibri"/>
                <a:cs typeface="Arial"/>
              </a:rPr>
              <a:t>j’abni</a:t>
            </a:r>
            <a:r>
              <a:rPr lang="nl-NL" dirty="0" smtClean="0">
                <a:ea typeface="Calibri"/>
                <a:cs typeface="Arial"/>
              </a:rPr>
              <a:t> </a:t>
            </a:r>
            <a:r>
              <a:rPr lang="nl-NL" dirty="0" err="1">
                <a:ea typeface="Calibri"/>
                <a:cs typeface="Arial"/>
              </a:rPr>
              <a:t>ta’aal</a:t>
            </a:r>
            <a:r>
              <a:rPr lang="nl-NL" dirty="0">
                <a:ea typeface="Calibri"/>
                <a:cs typeface="Arial"/>
              </a:rPr>
              <a:t> </a:t>
            </a:r>
            <a:r>
              <a:rPr lang="nl-NL" dirty="0" smtClean="0">
                <a:ea typeface="Calibri"/>
                <a:cs typeface="Arial"/>
              </a:rPr>
              <a:t/>
            </a:r>
            <a:br>
              <a:rPr lang="nl-NL" dirty="0" smtClean="0">
                <a:ea typeface="Calibri"/>
                <a:cs typeface="Arial"/>
              </a:rPr>
            </a:br>
            <a:r>
              <a:rPr lang="ar-SA" b="1" dirty="0" smtClean="0">
                <a:ea typeface="Calibri"/>
                <a:cs typeface="Arial"/>
              </a:rPr>
              <a:t>أرجوك </a:t>
            </a:r>
            <a:r>
              <a:rPr lang="ar-SA" b="1" dirty="0">
                <a:ea typeface="Calibri"/>
                <a:cs typeface="Arial"/>
              </a:rPr>
              <a:t>يا ابني تعال</a:t>
            </a:r>
            <a:r>
              <a:rPr lang="nl-NL" dirty="0">
                <a:ea typeface="Calibri"/>
                <a:cs typeface="Arial"/>
              </a:rPr>
              <a:t/>
            </a:r>
            <a:br>
              <a:rPr lang="nl-NL" dirty="0">
                <a:ea typeface="Calibri"/>
                <a:cs typeface="Arial"/>
              </a:rPr>
            </a:br>
            <a:endParaRPr lang="nl-NL" dirty="0"/>
          </a:p>
        </p:txBody>
      </p:sp>
    </p:spTree>
    <p:extLst>
      <p:ext uri="{BB962C8B-B14F-4D97-AF65-F5344CB8AC3E}">
        <p14:creationId xmlns:p14="http://schemas.microsoft.com/office/powerpoint/2010/main" val="320113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322714"/>
          </a:xfrm>
        </p:spPr>
        <p:txBody>
          <a:bodyPr>
            <a:normAutofit fontScale="90000"/>
          </a:bodyPr>
          <a:lstStyle/>
          <a:p>
            <a:r>
              <a:rPr lang="nl-NL" sz="4000" dirty="0" smtClean="0"/>
              <a:t>refrein</a:t>
            </a:r>
            <a:br>
              <a:rPr lang="nl-NL" sz="4000" dirty="0" smtClean="0"/>
            </a:br>
            <a:r>
              <a:rPr lang="ar-SY" sz="4000" dirty="0" smtClean="0"/>
              <a:t>ارجوك يا ابني تعال القي علي الاحمال</a:t>
            </a:r>
            <a:br>
              <a:rPr lang="ar-SY" sz="4000" dirty="0" smtClean="0"/>
            </a:br>
            <a:r>
              <a:rPr lang="nl-NL" sz="4000" dirty="0" err="1" smtClean="0"/>
              <a:t>Ardjoek</a:t>
            </a:r>
            <a:r>
              <a:rPr lang="nl-NL" sz="4000" dirty="0" smtClean="0"/>
              <a:t> </a:t>
            </a:r>
            <a:r>
              <a:rPr lang="nl-NL" sz="4000" dirty="0" err="1" smtClean="0"/>
              <a:t>jabni</a:t>
            </a:r>
            <a:r>
              <a:rPr lang="nl-NL" sz="4000" dirty="0" smtClean="0"/>
              <a:t> </a:t>
            </a:r>
            <a:r>
              <a:rPr lang="nl-NL" sz="4000" dirty="0" err="1" smtClean="0"/>
              <a:t>ta’aal</a:t>
            </a:r>
            <a:r>
              <a:rPr lang="nl-NL" sz="4000" dirty="0" smtClean="0"/>
              <a:t>, </a:t>
            </a:r>
            <a:r>
              <a:rPr lang="nl-NL" sz="4000" dirty="0" err="1" smtClean="0"/>
              <a:t>ilqi</a:t>
            </a:r>
            <a:r>
              <a:rPr lang="nl-NL" sz="4000" dirty="0" smtClean="0"/>
              <a:t> ‘</a:t>
            </a:r>
            <a:r>
              <a:rPr lang="nl-NL" sz="4000" dirty="0" err="1" smtClean="0"/>
              <a:t>alaiyal</a:t>
            </a:r>
            <a:r>
              <a:rPr lang="nl-NL" sz="4000" dirty="0" smtClean="0"/>
              <a:t> </a:t>
            </a:r>
            <a:r>
              <a:rPr lang="nl-NL" sz="4000" dirty="0" err="1" smtClean="0"/>
              <a:t>achmaal</a:t>
            </a:r>
            <a:r>
              <a:rPr lang="nl-NL" sz="4000" dirty="0" smtClean="0"/>
              <a:t/>
            </a:r>
            <a:br>
              <a:rPr lang="nl-NL" sz="4000" dirty="0" smtClean="0"/>
            </a:br>
            <a:r>
              <a:rPr lang="ar-SY" sz="4000" dirty="0" smtClean="0"/>
              <a:t>مافي لحظة انا نسيتك مافي لحظة انا نسيت</a:t>
            </a:r>
            <a:br>
              <a:rPr lang="ar-SY" sz="4000" dirty="0" smtClean="0"/>
            </a:b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ana</a:t>
            </a:r>
            <a:r>
              <a:rPr lang="nl-NL" sz="4000" dirty="0" smtClean="0"/>
              <a:t> </a:t>
            </a:r>
            <a:r>
              <a:rPr lang="nl-NL" sz="4000" dirty="0" err="1" smtClean="0"/>
              <a:t>nasietak</a:t>
            </a:r>
            <a:r>
              <a:rPr lang="nl-NL" sz="4000" dirty="0" smtClean="0"/>
              <a:t>, </a:t>
            </a: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nasietak</a:t>
            </a:r>
            <a:r>
              <a:rPr lang="nl-NL" sz="4000" dirty="0" smtClean="0"/>
              <a:t/>
            </a:r>
            <a:br>
              <a:rPr lang="nl-NL" sz="4000" dirty="0" smtClean="0"/>
            </a:br>
            <a:r>
              <a:rPr lang="nl-NL" sz="4000" dirty="0" smtClean="0"/>
              <a:t>x2 </a:t>
            </a:r>
            <a:r>
              <a:rPr lang="ar-SY" sz="4000" dirty="0" smtClean="0"/>
              <a:t>حزنك أحزنني دمعك الهبني</a:t>
            </a:r>
            <a:br>
              <a:rPr lang="ar-SY" sz="4000" dirty="0" smtClean="0"/>
            </a:br>
            <a:r>
              <a:rPr lang="nl-NL" sz="4000" dirty="0" err="1" smtClean="0"/>
              <a:t>Choeznak</a:t>
            </a:r>
            <a:r>
              <a:rPr lang="nl-NL" sz="4000" dirty="0" smtClean="0"/>
              <a:t> </a:t>
            </a:r>
            <a:r>
              <a:rPr lang="nl-NL" sz="4000" dirty="0" err="1" smtClean="0"/>
              <a:t>achzaananie</a:t>
            </a:r>
            <a:r>
              <a:rPr lang="nl-NL" sz="4000" dirty="0" smtClean="0"/>
              <a:t> dam ‘</a:t>
            </a:r>
            <a:r>
              <a:rPr lang="nl-NL" sz="4000" dirty="0" err="1" smtClean="0"/>
              <a:t>ak</a:t>
            </a:r>
            <a:r>
              <a:rPr lang="nl-NL" sz="4000" dirty="0" smtClean="0"/>
              <a:t> </a:t>
            </a:r>
            <a:r>
              <a:rPr lang="nl-NL" sz="4000" dirty="0" err="1" smtClean="0"/>
              <a:t>alhabanie</a:t>
            </a:r>
            <a:r>
              <a:rPr lang="nl-NL" sz="4000" dirty="0" smtClean="0"/>
              <a:t> 2x</a:t>
            </a:r>
            <a:br>
              <a:rPr lang="nl-NL" sz="4000" dirty="0" smtClean="0"/>
            </a:br>
            <a:r>
              <a:rPr lang="nl-NL" sz="4000" dirty="0" smtClean="0"/>
              <a:t>x </a:t>
            </a:r>
            <a:r>
              <a:rPr lang="ar-SY" sz="4000" dirty="0" smtClean="0"/>
              <a:t>من أجلك أنا بكيت 2</a:t>
            </a:r>
            <a:br>
              <a:rPr lang="ar-SY" sz="4000" dirty="0" smtClean="0"/>
            </a:br>
            <a:r>
              <a:rPr lang="nl-NL" sz="4000" dirty="0" smtClean="0"/>
              <a:t>Min </a:t>
            </a:r>
            <a:r>
              <a:rPr lang="nl-NL" sz="4000" dirty="0" err="1" smtClean="0"/>
              <a:t>a</a:t>
            </a:r>
            <a:r>
              <a:rPr lang="nl-NL" sz="4000" i="1" dirty="0" err="1" smtClean="0"/>
              <a:t>dj</a:t>
            </a:r>
            <a:r>
              <a:rPr lang="nl-NL" sz="4000" dirty="0" err="1" smtClean="0"/>
              <a:t>lika</a:t>
            </a:r>
            <a:r>
              <a:rPr lang="nl-NL" sz="4000" dirty="0" smtClean="0"/>
              <a:t> </a:t>
            </a:r>
            <a:r>
              <a:rPr lang="nl-NL" sz="4000" dirty="0" err="1" smtClean="0"/>
              <a:t>ana</a:t>
            </a:r>
            <a:r>
              <a:rPr lang="nl-NL" sz="4000" dirty="0" smtClean="0"/>
              <a:t> </a:t>
            </a:r>
            <a:r>
              <a:rPr lang="nl-NL" sz="4000" dirty="0" err="1" smtClean="0"/>
              <a:t>bakiet</a:t>
            </a:r>
            <a:r>
              <a:rPr lang="nl-NL" sz="4000" dirty="0" smtClean="0"/>
              <a:t> 2x</a:t>
            </a:r>
            <a:r>
              <a:rPr lang="nl-NL" dirty="0" smtClean="0"/>
              <a:t/>
            </a:r>
            <a:br>
              <a:rPr lang="nl-NL" dirty="0" smtClean="0"/>
            </a:br>
            <a:r>
              <a:rPr lang="nl-NL" sz="2200" dirty="0" smtClean="0"/>
              <a:t>Kom mijn zoon </a:t>
            </a:r>
            <a:r>
              <a:rPr lang="nl-NL" sz="2200" dirty="0" err="1" smtClean="0"/>
              <a:t>aub</a:t>
            </a:r>
            <a:r>
              <a:rPr lang="nl-NL" sz="2200" dirty="0" smtClean="0"/>
              <a:t> werp jouw lasten op mij. Ik ben je geen moment vergeten.</a:t>
            </a:r>
            <a:br>
              <a:rPr lang="nl-NL" sz="2200" dirty="0" smtClean="0"/>
            </a:br>
            <a:r>
              <a:rPr lang="nl-NL" sz="2200" dirty="0" smtClean="0"/>
              <a:t>Jouw verdriet heeft mij verdrietig gemaakt en jouw tranen raken mij. Om jou heb ik gehuild.</a:t>
            </a:r>
            <a:r>
              <a:rPr lang="nl-NL" dirty="0" smtClean="0"/>
              <a:t/>
            </a:r>
            <a:br>
              <a:rPr lang="nl-NL" dirty="0" smtClean="0"/>
            </a:br>
            <a:endParaRPr lang="nl-NL" dirty="0"/>
          </a:p>
        </p:txBody>
      </p:sp>
    </p:spTree>
    <p:extLst>
      <p:ext uri="{BB962C8B-B14F-4D97-AF65-F5344CB8AC3E}">
        <p14:creationId xmlns:p14="http://schemas.microsoft.com/office/powerpoint/2010/main" val="388729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22714"/>
          </a:xfrm>
        </p:spPr>
        <p:txBody>
          <a:bodyPr>
            <a:normAutofit fontScale="90000"/>
          </a:bodyPr>
          <a:lstStyle/>
          <a:p>
            <a:r>
              <a:rPr lang="nl-NL" sz="3600" dirty="0" smtClean="0"/>
              <a:t/>
            </a:r>
            <a:br>
              <a:rPr lang="nl-NL" sz="3600" dirty="0" smtClean="0"/>
            </a:br>
            <a:r>
              <a:rPr lang="nl-NL" sz="3600" dirty="0" smtClean="0"/>
              <a:t>x2  </a:t>
            </a:r>
            <a:r>
              <a:rPr lang="ar-SY" sz="3600" dirty="0" smtClean="0"/>
              <a:t>ليه تحمل الهموم ليه تلقي علي اللوم -1</a:t>
            </a:r>
            <a:br>
              <a:rPr lang="ar-SY" sz="3600" dirty="0" smtClean="0"/>
            </a:br>
            <a:r>
              <a:rPr lang="nl-NL" sz="3600" dirty="0" err="1" smtClean="0"/>
              <a:t>Lieh</a:t>
            </a:r>
            <a:r>
              <a:rPr lang="nl-NL" sz="3600" dirty="0" smtClean="0"/>
              <a:t> </a:t>
            </a:r>
            <a:r>
              <a:rPr lang="nl-NL" sz="3600" dirty="0" err="1" smtClean="0"/>
              <a:t>tachmiel</a:t>
            </a:r>
            <a:r>
              <a:rPr lang="nl-NL" sz="3600" dirty="0" smtClean="0"/>
              <a:t> </a:t>
            </a:r>
            <a:r>
              <a:rPr lang="nl-NL" sz="3600" dirty="0" err="1" smtClean="0"/>
              <a:t>ilhoemoem</a:t>
            </a:r>
            <a:r>
              <a:rPr lang="nl-NL" sz="3600" dirty="0" smtClean="0"/>
              <a:t> </a:t>
            </a:r>
            <a:r>
              <a:rPr lang="nl-NL" sz="3600" dirty="0" err="1" smtClean="0"/>
              <a:t>lieh</a:t>
            </a:r>
            <a:r>
              <a:rPr lang="nl-NL" sz="3600" dirty="0" smtClean="0"/>
              <a:t> </a:t>
            </a:r>
            <a:r>
              <a:rPr lang="nl-NL" sz="3600" dirty="0" err="1" smtClean="0"/>
              <a:t>tielqi</a:t>
            </a:r>
            <a:r>
              <a:rPr lang="nl-NL" sz="3600" dirty="0" smtClean="0"/>
              <a:t> ‘</a:t>
            </a:r>
            <a:r>
              <a:rPr lang="nl-NL" sz="3600" dirty="0" err="1" smtClean="0"/>
              <a:t>alaijalloem</a:t>
            </a:r>
            <a:r>
              <a:rPr lang="nl-NL" sz="3600" dirty="0" smtClean="0"/>
              <a:t> 2x</a:t>
            </a:r>
            <a:br>
              <a:rPr lang="nl-NL" sz="3600" dirty="0" smtClean="0"/>
            </a:br>
            <a:r>
              <a:rPr lang="ar-SY" sz="3600" dirty="0" smtClean="0"/>
              <a:t>وانا وياك مظلوم ( وانا لم اتركك) 2</a:t>
            </a:r>
            <a:br>
              <a:rPr lang="ar-SY" sz="3600" dirty="0" smtClean="0"/>
            </a:br>
            <a:r>
              <a:rPr lang="nl-NL" sz="3600" dirty="0" err="1" smtClean="0"/>
              <a:t>Wana</a:t>
            </a:r>
            <a:r>
              <a:rPr lang="nl-NL" sz="3600" dirty="0" smtClean="0"/>
              <a:t> </a:t>
            </a:r>
            <a:r>
              <a:rPr lang="nl-NL" sz="3600" dirty="0" err="1" smtClean="0"/>
              <a:t>wajaak</a:t>
            </a:r>
            <a:r>
              <a:rPr lang="nl-NL" sz="3600" dirty="0" smtClean="0"/>
              <a:t> </a:t>
            </a:r>
            <a:r>
              <a:rPr lang="nl-NL" sz="3600" dirty="0" err="1" smtClean="0"/>
              <a:t>mazloem</a:t>
            </a:r>
            <a:r>
              <a:rPr lang="nl-NL" sz="3600" dirty="0" smtClean="0"/>
              <a:t> (</a:t>
            </a:r>
            <a:r>
              <a:rPr lang="nl-NL" sz="3600" dirty="0" err="1" smtClean="0"/>
              <a:t>wana</a:t>
            </a:r>
            <a:r>
              <a:rPr lang="nl-NL" sz="3600" dirty="0" smtClean="0"/>
              <a:t> lam </a:t>
            </a:r>
            <a:r>
              <a:rPr lang="nl-NL" sz="3600" dirty="0" err="1" smtClean="0"/>
              <a:t>atroekak</a:t>
            </a:r>
            <a:r>
              <a:rPr lang="nl-NL" sz="3600" dirty="0" smtClean="0"/>
              <a:t>) x2</a:t>
            </a:r>
            <a:br>
              <a:rPr lang="nl-NL" sz="3600" dirty="0" smtClean="0"/>
            </a:br>
            <a:r>
              <a:rPr lang="nl-NL" sz="3600" dirty="0" smtClean="0"/>
              <a:t>(</a:t>
            </a:r>
            <a:r>
              <a:rPr lang="ar-SY" sz="3600" dirty="0" smtClean="0"/>
              <a:t>وليه تنسى الصليب ودمي السكيب)2</a:t>
            </a:r>
            <a:br>
              <a:rPr lang="ar-SY" sz="3600" dirty="0" smtClean="0"/>
            </a:br>
            <a:r>
              <a:rPr lang="nl-NL" sz="3600" dirty="0" err="1" smtClean="0"/>
              <a:t>Welieh</a:t>
            </a:r>
            <a:r>
              <a:rPr lang="nl-NL" sz="3600" dirty="0" smtClean="0"/>
              <a:t> </a:t>
            </a:r>
            <a:r>
              <a:rPr lang="nl-NL" sz="3600" dirty="0" err="1" smtClean="0"/>
              <a:t>tensa</a:t>
            </a:r>
            <a:r>
              <a:rPr lang="nl-NL" sz="3600" dirty="0" smtClean="0"/>
              <a:t> </a:t>
            </a:r>
            <a:r>
              <a:rPr lang="nl-NL" sz="3600" dirty="0" err="1" smtClean="0"/>
              <a:t>ssalieb</a:t>
            </a:r>
            <a:r>
              <a:rPr lang="nl-NL" sz="3600" dirty="0" smtClean="0"/>
              <a:t> we </a:t>
            </a:r>
            <a:r>
              <a:rPr lang="nl-NL" sz="3600" dirty="0" err="1" smtClean="0"/>
              <a:t>dammie</a:t>
            </a:r>
            <a:r>
              <a:rPr lang="nl-NL" sz="3600" dirty="0" smtClean="0"/>
              <a:t> </a:t>
            </a:r>
            <a:r>
              <a:rPr lang="nl-NL" sz="3600" dirty="0" err="1" smtClean="0"/>
              <a:t>issakieb</a:t>
            </a:r>
            <a:r>
              <a:rPr lang="nl-NL" sz="3600" dirty="0" smtClean="0"/>
              <a:t> x2</a:t>
            </a:r>
            <a:br>
              <a:rPr lang="nl-NL" sz="3600" dirty="0" smtClean="0"/>
            </a:br>
            <a:r>
              <a:rPr lang="ar-SY" sz="3600" dirty="0" smtClean="0"/>
              <a:t>وقبري الرهيب ( وانا لم اتركك) 2</a:t>
            </a:r>
            <a:br>
              <a:rPr lang="ar-SY" sz="3600" dirty="0" smtClean="0"/>
            </a:br>
            <a:r>
              <a:rPr lang="nl-NL" sz="3600" dirty="0" smtClean="0"/>
              <a:t>We </a:t>
            </a:r>
            <a:r>
              <a:rPr lang="nl-NL" sz="3600" dirty="0" err="1" smtClean="0"/>
              <a:t>qabri</a:t>
            </a:r>
            <a:r>
              <a:rPr lang="nl-NL" sz="3600" dirty="0" smtClean="0"/>
              <a:t> </a:t>
            </a:r>
            <a:r>
              <a:rPr lang="nl-NL" sz="3600" dirty="0" err="1" smtClean="0"/>
              <a:t>arrahieb</a:t>
            </a:r>
            <a:r>
              <a:rPr lang="nl-NL" sz="3600" dirty="0" smtClean="0"/>
              <a:t> ( </a:t>
            </a:r>
            <a:r>
              <a:rPr lang="nl-NL" sz="3600" dirty="0" err="1" smtClean="0"/>
              <a:t>wana</a:t>
            </a:r>
            <a:r>
              <a:rPr lang="nl-NL" sz="3600" dirty="0" smtClean="0"/>
              <a:t> lam </a:t>
            </a:r>
            <a:r>
              <a:rPr lang="nl-NL" sz="3600" dirty="0" err="1" smtClean="0"/>
              <a:t>atroekak</a:t>
            </a:r>
            <a:r>
              <a:rPr lang="nl-NL" sz="3600" dirty="0" smtClean="0"/>
              <a:t>) x2</a:t>
            </a:r>
            <a:br>
              <a:rPr lang="nl-NL" sz="3600" dirty="0" smtClean="0"/>
            </a:br>
            <a:r>
              <a:rPr lang="nl-NL" sz="2200" i="1" dirty="0" smtClean="0"/>
              <a:t>Waarom draag je de zorgen en geef je mij de </a:t>
            </a:r>
            <a:r>
              <a:rPr lang="nl-NL" sz="2200" i="1" smtClean="0"/>
              <a:t>schuld </a:t>
            </a:r>
            <a:r>
              <a:rPr lang="nl-NL" sz="2200" i="1" smtClean="0"/>
              <a:t>onterecht</a:t>
            </a:r>
            <a:r>
              <a:rPr lang="nl-NL" sz="2200" i="1" dirty="0" smtClean="0"/>
              <a:t>. Waarom vergeet je het kruis en mijn vergoten bloed en mijn vreselijke graf. Ik laat je nooit los.</a:t>
            </a:r>
            <a:endParaRPr lang="nl-NL" sz="3600" dirty="0"/>
          </a:p>
        </p:txBody>
      </p:sp>
    </p:spTree>
    <p:extLst>
      <p:ext uri="{BB962C8B-B14F-4D97-AF65-F5344CB8AC3E}">
        <p14:creationId xmlns:p14="http://schemas.microsoft.com/office/powerpoint/2010/main" val="169699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322714"/>
          </a:xfrm>
        </p:spPr>
        <p:txBody>
          <a:bodyPr>
            <a:normAutofit fontScale="90000"/>
          </a:bodyPr>
          <a:lstStyle/>
          <a:p>
            <a:r>
              <a:rPr lang="nl-NL" sz="4000" dirty="0" smtClean="0"/>
              <a:t>refrein</a:t>
            </a:r>
            <a:br>
              <a:rPr lang="nl-NL" sz="4000" dirty="0" smtClean="0"/>
            </a:br>
            <a:r>
              <a:rPr lang="ar-SY" sz="4000" dirty="0" smtClean="0"/>
              <a:t>ارجوك يا ابني تعال القي علي الاحمال</a:t>
            </a:r>
            <a:br>
              <a:rPr lang="ar-SY" sz="4000" dirty="0" smtClean="0"/>
            </a:br>
            <a:r>
              <a:rPr lang="nl-NL" sz="4000" dirty="0" err="1" smtClean="0"/>
              <a:t>Ardjoek</a:t>
            </a:r>
            <a:r>
              <a:rPr lang="nl-NL" sz="4000" dirty="0" smtClean="0"/>
              <a:t> </a:t>
            </a:r>
            <a:r>
              <a:rPr lang="nl-NL" sz="4000" dirty="0" err="1" smtClean="0"/>
              <a:t>jabni</a:t>
            </a:r>
            <a:r>
              <a:rPr lang="nl-NL" sz="4000" dirty="0" smtClean="0"/>
              <a:t> </a:t>
            </a:r>
            <a:r>
              <a:rPr lang="nl-NL" sz="4000" dirty="0" err="1" smtClean="0"/>
              <a:t>ta’aal</a:t>
            </a:r>
            <a:r>
              <a:rPr lang="nl-NL" sz="4000" dirty="0" smtClean="0"/>
              <a:t>, </a:t>
            </a:r>
            <a:r>
              <a:rPr lang="nl-NL" sz="4000" dirty="0" err="1" smtClean="0"/>
              <a:t>ilqi</a:t>
            </a:r>
            <a:r>
              <a:rPr lang="nl-NL" sz="4000" dirty="0" smtClean="0"/>
              <a:t> ‘</a:t>
            </a:r>
            <a:r>
              <a:rPr lang="nl-NL" sz="4000" dirty="0" err="1" smtClean="0"/>
              <a:t>alaiyal</a:t>
            </a:r>
            <a:r>
              <a:rPr lang="nl-NL" sz="4000" dirty="0" smtClean="0"/>
              <a:t> </a:t>
            </a:r>
            <a:r>
              <a:rPr lang="nl-NL" sz="4000" dirty="0" err="1" smtClean="0"/>
              <a:t>achmaal</a:t>
            </a:r>
            <a:r>
              <a:rPr lang="nl-NL" sz="4000" dirty="0" smtClean="0"/>
              <a:t/>
            </a:r>
            <a:br>
              <a:rPr lang="nl-NL" sz="4000" dirty="0" smtClean="0"/>
            </a:br>
            <a:r>
              <a:rPr lang="ar-SY" sz="4000" dirty="0" smtClean="0"/>
              <a:t>مافي لحظة انا نسيتك مافي لحظة انا نسيت</a:t>
            </a:r>
            <a:br>
              <a:rPr lang="ar-SY" sz="4000" dirty="0" smtClean="0"/>
            </a:b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ana</a:t>
            </a:r>
            <a:r>
              <a:rPr lang="nl-NL" sz="4000" dirty="0" smtClean="0"/>
              <a:t> </a:t>
            </a:r>
            <a:r>
              <a:rPr lang="nl-NL" sz="4000" dirty="0" err="1" smtClean="0"/>
              <a:t>nasietak</a:t>
            </a:r>
            <a:r>
              <a:rPr lang="nl-NL" sz="4000" dirty="0" smtClean="0"/>
              <a:t>, </a:t>
            </a: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nasietak</a:t>
            </a:r>
            <a:r>
              <a:rPr lang="nl-NL" sz="4000" dirty="0" smtClean="0"/>
              <a:t/>
            </a:r>
            <a:br>
              <a:rPr lang="nl-NL" sz="4000" dirty="0" smtClean="0"/>
            </a:br>
            <a:r>
              <a:rPr lang="nl-NL" sz="4000" dirty="0" smtClean="0"/>
              <a:t>x2 </a:t>
            </a:r>
            <a:r>
              <a:rPr lang="ar-SY" sz="4000" dirty="0" smtClean="0"/>
              <a:t>حزنك أحزنني دمعك الهبني</a:t>
            </a:r>
            <a:br>
              <a:rPr lang="ar-SY" sz="4000" dirty="0" smtClean="0"/>
            </a:br>
            <a:r>
              <a:rPr lang="nl-NL" sz="4000" dirty="0" err="1" smtClean="0"/>
              <a:t>Choeznak</a:t>
            </a:r>
            <a:r>
              <a:rPr lang="nl-NL" sz="4000" dirty="0" smtClean="0"/>
              <a:t> </a:t>
            </a:r>
            <a:r>
              <a:rPr lang="nl-NL" sz="4000" dirty="0" err="1" smtClean="0"/>
              <a:t>achzaananie</a:t>
            </a:r>
            <a:r>
              <a:rPr lang="nl-NL" sz="4000" dirty="0" smtClean="0"/>
              <a:t> dam ‘</a:t>
            </a:r>
            <a:r>
              <a:rPr lang="nl-NL" sz="4000" dirty="0" err="1" smtClean="0"/>
              <a:t>ak</a:t>
            </a:r>
            <a:r>
              <a:rPr lang="nl-NL" sz="4000" dirty="0" smtClean="0"/>
              <a:t> </a:t>
            </a:r>
            <a:r>
              <a:rPr lang="nl-NL" sz="4000" dirty="0" err="1" smtClean="0"/>
              <a:t>alhabanie</a:t>
            </a:r>
            <a:r>
              <a:rPr lang="nl-NL" sz="4000" dirty="0" smtClean="0"/>
              <a:t> 2x</a:t>
            </a:r>
            <a:br>
              <a:rPr lang="nl-NL" sz="4000" dirty="0" smtClean="0"/>
            </a:br>
            <a:r>
              <a:rPr lang="nl-NL" sz="4000" dirty="0" smtClean="0"/>
              <a:t>x </a:t>
            </a:r>
            <a:r>
              <a:rPr lang="ar-SY" sz="4000" dirty="0" smtClean="0"/>
              <a:t>من أجلك أنا بكيت 2</a:t>
            </a:r>
            <a:br>
              <a:rPr lang="ar-SY" sz="4000" dirty="0" smtClean="0"/>
            </a:br>
            <a:r>
              <a:rPr lang="nl-NL" sz="4000" dirty="0" smtClean="0"/>
              <a:t>Min </a:t>
            </a:r>
            <a:r>
              <a:rPr lang="nl-NL" sz="4000" dirty="0" err="1" smtClean="0"/>
              <a:t>adjlika</a:t>
            </a:r>
            <a:r>
              <a:rPr lang="nl-NL" sz="4000" dirty="0" smtClean="0"/>
              <a:t> </a:t>
            </a:r>
            <a:r>
              <a:rPr lang="nl-NL" sz="4000" dirty="0" err="1" smtClean="0"/>
              <a:t>ana</a:t>
            </a:r>
            <a:r>
              <a:rPr lang="nl-NL" sz="4000" dirty="0" smtClean="0"/>
              <a:t> </a:t>
            </a:r>
            <a:r>
              <a:rPr lang="nl-NL" sz="4000" dirty="0" err="1" smtClean="0"/>
              <a:t>bakiet</a:t>
            </a:r>
            <a:r>
              <a:rPr lang="nl-NL" sz="4000" dirty="0" smtClean="0"/>
              <a:t> 2x</a:t>
            </a:r>
            <a:r>
              <a:rPr lang="nl-NL" dirty="0" smtClean="0"/>
              <a:t/>
            </a:r>
            <a:br>
              <a:rPr lang="nl-NL" dirty="0" smtClean="0"/>
            </a:br>
            <a:r>
              <a:rPr lang="nl-NL" sz="2200" dirty="0" smtClean="0"/>
              <a:t>Kom mijn zoon </a:t>
            </a:r>
            <a:r>
              <a:rPr lang="nl-NL" sz="2200" dirty="0" err="1" smtClean="0"/>
              <a:t>aub</a:t>
            </a:r>
            <a:r>
              <a:rPr lang="nl-NL" sz="2200" dirty="0" smtClean="0"/>
              <a:t> werp jouw lasten op mij. Ik ben je geen moment vergeten.</a:t>
            </a:r>
            <a:br>
              <a:rPr lang="nl-NL" sz="2200" dirty="0" smtClean="0"/>
            </a:br>
            <a:r>
              <a:rPr lang="nl-NL" sz="2200" dirty="0" smtClean="0"/>
              <a:t>Jouw verdriet heeft mij verdrietig gemaakt en jouw tranen raken mij. Om jouw heb ik gehuild.</a:t>
            </a:r>
            <a:r>
              <a:rPr lang="nl-NL" dirty="0" smtClean="0"/>
              <a:t/>
            </a:r>
            <a:br>
              <a:rPr lang="nl-NL" dirty="0" smtClean="0"/>
            </a:br>
            <a:endParaRPr lang="nl-NL" dirty="0"/>
          </a:p>
        </p:txBody>
      </p:sp>
    </p:spTree>
    <p:extLst>
      <p:ext uri="{BB962C8B-B14F-4D97-AF65-F5344CB8AC3E}">
        <p14:creationId xmlns:p14="http://schemas.microsoft.com/office/powerpoint/2010/main" val="355062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12968" cy="6250706"/>
          </a:xfrm>
        </p:spPr>
        <p:txBody>
          <a:bodyPr>
            <a:normAutofit fontScale="90000"/>
          </a:bodyPr>
          <a:lstStyle/>
          <a:p>
            <a:r>
              <a:rPr lang="ar-SY" sz="3600" dirty="0" smtClean="0"/>
              <a:t>2- افرح يا ابني هنا واذكر اني انا 2</a:t>
            </a:r>
            <a:br>
              <a:rPr lang="ar-SY" sz="3600" dirty="0" smtClean="0"/>
            </a:br>
            <a:r>
              <a:rPr lang="nl-NL" sz="3600" dirty="0" err="1" smtClean="0"/>
              <a:t>Ifrach</a:t>
            </a:r>
            <a:r>
              <a:rPr lang="nl-NL" sz="3600" dirty="0" smtClean="0"/>
              <a:t> </a:t>
            </a:r>
            <a:r>
              <a:rPr lang="nl-NL" sz="3600" dirty="0" err="1" smtClean="0"/>
              <a:t>jabni</a:t>
            </a:r>
            <a:r>
              <a:rPr lang="nl-NL" sz="3600" dirty="0" smtClean="0"/>
              <a:t> </a:t>
            </a:r>
            <a:r>
              <a:rPr lang="nl-NL" sz="3600" dirty="0" err="1" smtClean="0"/>
              <a:t>hoena</a:t>
            </a:r>
            <a:r>
              <a:rPr lang="nl-NL" sz="3600" dirty="0" smtClean="0"/>
              <a:t> </a:t>
            </a:r>
            <a:r>
              <a:rPr lang="nl-NL" sz="3600" dirty="0" err="1" smtClean="0"/>
              <a:t>woezkoer</a:t>
            </a:r>
            <a:r>
              <a:rPr lang="nl-NL" sz="3600" dirty="0" smtClean="0"/>
              <a:t> </a:t>
            </a:r>
            <a:r>
              <a:rPr lang="nl-NL" sz="3600" dirty="0" err="1" smtClean="0"/>
              <a:t>innie</a:t>
            </a:r>
            <a:r>
              <a:rPr lang="nl-NL" sz="3600" dirty="0" smtClean="0"/>
              <a:t> </a:t>
            </a:r>
            <a:r>
              <a:rPr lang="nl-NL" sz="3600" dirty="0" err="1" smtClean="0"/>
              <a:t>ana</a:t>
            </a:r>
            <a:r>
              <a:rPr lang="nl-NL" sz="3600" dirty="0" smtClean="0"/>
              <a:t> x2</a:t>
            </a:r>
            <a:br>
              <a:rPr lang="nl-NL" sz="3600" dirty="0" smtClean="0"/>
            </a:br>
            <a:r>
              <a:rPr lang="ar-SY" sz="3600" dirty="0" smtClean="0"/>
              <a:t>نزلت من السماء ( لامنحك حياة)2</a:t>
            </a:r>
            <a:br>
              <a:rPr lang="ar-SY" sz="3600" dirty="0" smtClean="0"/>
            </a:br>
            <a:r>
              <a:rPr lang="nl-NL" sz="3600" dirty="0" err="1" smtClean="0"/>
              <a:t>Nazalt</a:t>
            </a:r>
            <a:r>
              <a:rPr lang="nl-NL" sz="3600" dirty="0" smtClean="0"/>
              <a:t> min </a:t>
            </a:r>
            <a:r>
              <a:rPr lang="nl-NL" sz="3600" dirty="0" err="1" smtClean="0"/>
              <a:t>assamaa</a:t>
            </a:r>
            <a:r>
              <a:rPr lang="nl-NL" sz="3600" dirty="0" smtClean="0"/>
              <a:t> (li </a:t>
            </a:r>
            <a:r>
              <a:rPr lang="nl-NL" sz="3600" dirty="0" err="1" smtClean="0"/>
              <a:t>amnachak</a:t>
            </a:r>
            <a:r>
              <a:rPr lang="nl-NL" sz="3600" dirty="0" smtClean="0"/>
              <a:t> </a:t>
            </a:r>
            <a:r>
              <a:rPr lang="nl-NL" sz="3600" dirty="0" err="1" smtClean="0"/>
              <a:t>chaja</a:t>
            </a:r>
            <a:r>
              <a:rPr lang="nl-NL" sz="3600" dirty="0" smtClean="0"/>
              <a:t>) x2</a:t>
            </a:r>
            <a:br>
              <a:rPr lang="nl-NL" sz="3600" dirty="0" smtClean="0"/>
            </a:br>
            <a:r>
              <a:rPr lang="ar-SY" sz="3600" dirty="0" smtClean="0"/>
              <a:t>انسيك هم السنين فافرح في كل حين 2</a:t>
            </a:r>
            <a:br>
              <a:rPr lang="ar-SY" sz="3600" dirty="0" smtClean="0"/>
            </a:br>
            <a:r>
              <a:rPr lang="nl-NL" sz="3600" dirty="0" err="1" smtClean="0"/>
              <a:t>Ansiek</a:t>
            </a:r>
            <a:r>
              <a:rPr lang="nl-NL" sz="3600" dirty="0" smtClean="0"/>
              <a:t> </a:t>
            </a:r>
            <a:r>
              <a:rPr lang="nl-NL" sz="3600" dirty="0" err="1" smtClean="0"/>
              <a:t>hamm</a:t>
            </a:r>
            <a:r>
              <a:rPr lang="nl-NL" sz="3600" dirty="0" smtClean="0"/>
              <a:t> </a:t>
            </a:r>
            <a:r>
              <a:rPr lang="nl-NL" sz="3600" dirty="0" err="1" smtClean="0"/>
              <a:t>issinien</a:t>
            </a:r>
            <a:r>
              <a:rPr lang="nl-NL" sz="3600" dirty="0" smtClean="0"/>
              <a:t> </a:t>
            </a:r>
            <a:r>
              <a:rPr lang="nl-NL" sz="3600" dirty="0" err="1" smtClean="0"/>
              <a:t>fafrach</a:t>
            </a:r>
            <a:r>
              <a:rPr lang="nl-NL" sz="3600" dirty="0" smtClean="0"/>
              <a:t> </a:t>
            </a:r>
            <a:r>
              <a:rPr lang="nl-NL" sz="3600" dirty="0" err="1" smtClean="0"/>
              <a:t>fie</a:t>
            </a:r>
            <a:r>
              <a:rPr lang="nl-NL" sz="3600" dirty="0" smtClean="0"/>
              <a:t> </a:t>
            </a:r>
            <a:r>
              <a:rPr lang="nl-NL" sz="3600" dirty="0" err="1" smtClean="0"/>
              <a:t>koellie</a:t>
            </a:r>
            <a:r>
              <a:rPr lang="nl-NL" sz="3600" dirty="0" smtClean="0"/>
              <a:t> </a:t>
            </a:r>
            <a:r>
              <a:rPr lang="nl-NL" sz="3600" dirty="0" err="1" smtClean="0"/>
              <a:t>chien</a:t>
            </a:r>
            <a:r>
              <a:rPr lang="nl-NL" sz="3600" dirty="0" smtClean="0"/>
              <a:t> x2</a:t>
            </a:r>
            <a:br>
              <a:rPr lang="nl-NL" sz="3600" dirty="0" smtClean="0"/>
            </a:br>
            <a:r>
              <a:rPr lang="ar-SY" sz="3600" dirty="0" smtClean="0"/>
              <a:t>واذكر اني معين ( لك طول الحياة) 2</a:t>
            </a:r>
            <a:br>
              <a:rPr lang="ar-SY" sz="3600" dirty="0" smtClean="0"/>
            </a:br>
            <a:r>
              <a:rPr lang="nl-NL" sz="3600" dirty="0" err="1" smtClean="0"/>
              <a:t>Woezkoer</a:t>
            </a:r>
            <a:r>
              <a:rPr lang="nl-NL" sz="3600" dirty="0" smtClean="0"/>
              <a:t> </a:t>
            </a:r>
            <a:r>
              <a:rPr lang="nl-NL" sz="3600" dirty="0" err="1" smtClean="0"/>
              <a:t>innie</a:t>
            </a:r>
            <a:r>
              <a:rPr lang="nl-NL" sz="3600" dirty="0" smtClean="0"/>
              <a:t> </a:t>
            </a:r>
            <a:r>
              <a:rPr lang="nl-NL" sz="3600" dirty="0" err="1" smtClean="0"/>
              <a:t>moe’ien</a:t>
            </a:r>
            <a:r>
              <a:rPr lang="nl-NL" sz="3600" dirty="0" smtClean="0"/>
              <a:t> ( </a:t>
            </a:r>
            <a:r>
              <a:rPr lang="nl-NL" sz="3600" dirty="0" err="1" smtClean="0"/>
              <a:t>laka</a:t>
            </a:r>
            <a:r>
              <a:rPr lang="nl-NL" sz="3600" dirty="0" smtClean="0"/>
              <a:t> </a:t>
            </a:r>
            <a:r>
              <a:rPr lang="nl-NL" sz="3600" dirty="0" err="1" smtClean="0"/>
              <a:t>toelil</a:t>
            </a:r>
            <a:r>
              <a:rPr lang="nl-NL" sz="3600" dirty="0" smtClean="0"/>
              <a:t> </a:t>
            </a:r>
            <a:r>
              <a:rPr lang="nl-NL" sz="3600" dirty="0" err="1" smtClean="0"/>
              <a:t>chajaat</a:t>
            </a:r>
            <a:r>
              <a:rPr lang="nl-NL" sz="3600" dirty="0" smtClean="0"/>
              <a:t>) x2</a:t>
            </a:r>
            <a:r>
              <a:rPr lang="nl-NL" dirty="0" smtClean="0"/>
              <a:t/>
            </a:r>
            <a:br>
              <a:rPr lang="nl-NL" dirty="0" smtClean="0"/>
            </a:br>
            <a:r>
              <a:rPr lang="nl-NL" sz="2200" i="1" dirty="0" smtClean="0"/>
              <a:t>Verheug je mijn zoon. Weet dat ik uit de hemel gekomen ben om jou leven te geven.</a:t>
            </a:r>
            <a:br>
              <a:rPr lang="nl-NL" sz="2200" i="1" dirty="0" smtClean="0"/>
            </a:br>
            <a:r>
              <a:rPr lang="nl-NL" sz="2200" i="1" dirty="0" smtClean="0"/>
              <a:t>Ik zal je de zorgen van de jaren laten vergeten en weet altijd dat ik je helper ben het hele leven.</a:t>
            </a:r>
            <a:endParaRPr lang="nl-NL" dirty="0"/>
          </a:p>
        </p:txBody>
      </p:sp>
    </p:spTree>
    <p:extLst>
      <p:ext uri="{BB962C8B-B14F-4D97-AF65-F5344CB8AC3E}">
        <p14:creationId xmlns:p14="http://schemas.microsoft.com/office/powerpoint/2010/main" val="795729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322714"/>
          </a:xfrm>
        </p:spPr>
        <p:txBody>
          <a:bodyPr>
            <a:normAutofit fontScale="90000"/>
          </a:bodyPr>
          <a:lstStyle/>
          <a:p>
            <a:r>
              <a:rPr lang="nl-NL" sz="4000" dirty="0" smtClean="0"/>
              <a:t>refrein</a:t>
            </a:r>
            <a:br>
              <a:rPr lang="nl-NL" sz="4000" dirty="0" smtClean="0"/>
            </a:br>
            <a:r>
              <a:rPr lang="ar-SY" sz="4000" dirty="0" smtClean="0"/>
              <a:t>ارجوك يا ابني تعال القي علي الاحمال</a:t>
            </a:r>
            <a:br>
              <a:rPr lang="ar-SY" sz="4000" dirty="0" smtClean="0"/>
            </a:br>
            <a:r>
              <a:rPr lang="nl-NL" sz="4000" dirty="0" err="1" smtClean="0"/>
              <a:t>Ardjoek</a:t>
            </a:r>
            <a:r>
              <a:rPr lang="nl-NL" sz="4000" dirty="0" smtClean="0"/>
              <a:t> </a:t>
            </a:r>
            <a:r>
              <a:rPr lang="nl-NL" sz="4000" dirty="0" err="1" smtClean="0"/>
              <a:t>jabni</a:t>
            </a:r>
            <a:r>
              <a:rPr lang="nl-NL" sz="4000" dirty="0" smtClean="0"/>
              <a:t> </a:t>
            </a:r>
            <a:r>
              <a:rPr lang="nl-NL" sz="4000" dirty="0" err="1" smtClean="0"/>
              <a:t>ta’aal</a:t>
            </a:r>
            <a:r>
              <a:rPr lang="nl-NL" sz="4000" dirty="0" smtClean="0"/>
              <a:t>, </a:t>
            </a:r>
            <a:r>
              <a:rPr lang="nl-NL" sz="4000" dirty="0" err="1" smtClean="0"/>
              <a:t>ilqi</a:t>
            </a:r>
            <a:r>
              <a:rPr lang="nl-NL" sz="4000" dirty="0" smtClean="0"/>
              <a:t> ‘</a:t>
            </a:r>
            <a:r>
              <a:rPr lang="nl-NL" sz="4000" dirty="0" err="1" smtClean="0"/>
              <a:t>alaiyal</a:t>
            </a:r>
            <a:r>
              <a:rPr lang="nl-NL" sz="4000" dirty="0" smtClean="0"/>
              <a:t> </a:t>
            </a:r>
            <a:r>
              <a:rPr lang="nl-NL" sz="4000" dirty="0" err="1" smtClean="0"/>
              <a:t>achmaal</a:t>
            </a:r>
            <a:r>
              <a:rPr lang="nl-NL" sz="4000" dirty="0" smtClean="0"/>
              <a:t/>
            </a:r>
            <a:br>
              <a:rPr lang="nl-NL" sz="4000" dirty="0" smtClean="0"/>
            </a:br>
            <a:r>
              <a:rPr lang="ar-SY" sz="4000" dirty="0" smtClean="0"/>
              <a:t>مافي لحظة انا نسيتك مافي لحظة انا نسيت</a:t>
            </a:r>
            <a:br>
              <a:rPr lang="ar-SY" sz="4000" dirty="0" smtClean="0"/>
            </a:b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ana</a:t>
            </a:r>
            <a:r>
              <a:rPr lang="nl-NL" sz="4000" dirty="0" smtClean="0"/>
              <a:t> </a:t>
            </a:r>
            <a:r>
              <a:rPr lang="nl-NL" sz="4000" dirty="0" err="1" smtClean="0"/>
              <a:t>nasietak</a:t>
            </a:r>
            <a:r>
              <a:rPr lang="nl-NL" sz="4000" dirty="0" smtClean="0"/>
              <a:t>, </a:t>
            </a:r>
            <a:r>
              <a:rPr lang="nl-NL" sz="4000" dirty="0" err="1" smtClean="0"/>
              <a:t>maa</a:t>
            </a:r>
            <a:r>
              <a:rPr lang="nl-NL" sz="4000" dirty="0" smtClean="0"/>
              <a:t> </a:t>
            </a:r>
            <a:r>
              <a:rPr lang="nl-NL" sz="4000" dirty="0" err="1" smtClean="0"/>
              <a:t>fie</a:t>
            </a:r>
            <a:r>
              <a:rPr lang="nl-NL" sz="4000" dirty="0" smtClean="0"/>
              <a:t> </a:t>
            </a:r>
            <a:r>
              <a:rPr lang="nl-NL" sz="4000" dirty="0" err="1" smtClean="0"/>
              <a:t>lachza</a:t>
            </a:r>
            <a:r>
              <a:rPr lang="nl-NL" sz="4000" dirty="0" smtClean="0"/>
              <a:t> </a:t>
            </a:r>
            <a:r>
              <a:rPr lang="nl-NL" sz="4000" dirty="0" err="1" smtClean="0"/>
              <a:t>nasietak</a:t>
            </a:r>
            <a:r>
              <a:rPr lang="nl-NL" sz="4000" dirty="0" smtClean="0"/>
              <a:t/>
            </a:r>
            <a:br>
              <a:rPr lang="nl-NL" sz="4000" dirty="0" smtClean="0"/>
            </a:br>
            <a:r>
              <a:rPr lang="nl-NL" sz="4000" dirty="0" smtClean="0"/>
              <a:t>x2 </a:t>
            </a:r>
            <a:r>
              <a:rPr lang="ar-SY" sz="4000" dirty="0" smtClean="0"/>
              <a:t>حزنك أحزنني دمعك الهبني</a:t>
            </a:r>
            <a:br>
              <a:rPr lang="ar-SY" sz="4000" dirty="0" smtClean="0"/>
            </a:br>
            <a:r>
              <a:rPr lang="nl-NL" sz="4000" dirty="0" err="1" smtClean="0"/>
              <a:t>Choeznak</a:t>
            </a:r>
            <a:r>
              <a:rPr lang="nl-NL" sz="4000" dirty="0" smtClean="0"/>
              <a:t> </a:t>
            </a:r>
            <a:r>
              <a:rPr lang="nl-NL" sz="4000" dirty="0" err="1" smtClean="0"/>
              <a:t>achzaananie</a:t>
            </a:r>
            <a:r>
              <a:rPr lang="nl-NL" sz="4000" dirty="0" smtClean="0"/>
              <a:t> dam ‘</a:t>
            </a:r>
            <a:r>
              <a:rPr lang="nl-NL" sz="4000" dirty="0" err="1" smtClean="0"/>
              <a:t>ak</a:t>
            </a:r>
            <a:r>
              <a:rPr lang="nl-NL" sz="4000" dirty="0" smtClean="0"/>
              <a:t> </a:t>
            </a:r>
            <a:r>
              <a:rPr lang="nl-NL" sz="4000" dirty="0" err="1" smtClean="0"/>
              <a:t>alhabanie</a:t>
            </a:r>
            <a:r>
              <a:rPr lang="nl-NL" sz="4000" dirty="0" smtClean="0"/>
              <a:t> 2x</a:t>
            </a:r>
            <a:br>
              <a:rPr lang="nl-NL" sz="4000" dirty="0" smtClean="0"/>
            </a:br>
            <a:r>
              <a:rPr lang="nl-NL" sz="4000" dirty="0" smtClean="0"/>
              <a:t>x </a:t>
            </a:r>
            <a:r>
              <a:rPr lang="ar-SY" sz="4000" dirty="0" smtClean="0"/>
              <a:t>من أجلك أنا بكيت 2</a:t>
            </a:r>
            <a:br>
              <a:rPr lang="ar-SY" sz="4000" dirty="0" smtClean="0"/>
            </a:br>
            <a:r>
              <a:rPr lang="nl-NL" sz="4000" dirty="0" smtClean="0"/>
              <a:t>Min </a:t>
            </a:r>
            <a:r>
              <a:rPr lang="nl-NL" sz="4000" dirty="0" err="1" smtClean="0"/>
              <a:t>adjlika</a:t>
            </a:r>
            <a:r>
              <a:rPr lang="nl-NL" sz="4000" dirty="0" smtClean="0"/>
              <a:t> </a:t>
            </a:r>
            <a:r>
              <a:rPr lang="nl-NL" sz="4000" dirty="0" err="1" smtClean="0"/>
              <a:t>ana</a:t>
            </a:r>
            <a:r>
              <a:rPr lang="nl-NL" sz="4000" dirty="0" smtClean="0"/>
              <a:t> </a:t>
            </a:r>
            <a:r>
              <a:rPr lang="nl-NL" sz="4000" dirty="0" err="1" smtClean="0"/>
              <a:t>bakiet</a:t>
            </a:r>
            <a:r>
              <a:rPr lang="nl-NL" sz="4000" dirty="0" smtClean="0"/>
              <a:t> 2x</a:t>
            </a:r>
            <a:r>
              <a:rPr lang="nl-NL" dirty="0" smtClean="0"/>
              <a:t/>
            </a:r>
            <a:br>
              <a:rPr lang="nl-NL" dirty="0" smtClean="0"/>
            </a:br>
            <a:r>
              <a:rPr lang="nl-NL" sz="2200" dirty="0" smtClean="0"/>
              <a:t>Kom mijn zoon </a:t>
            </a:r>
            <a:r>
              <a:rPr lang="nl-NL" sz="2200" dirty="0" err="1" smtClean="0"/>
              <a:t>aub</a:t>
            </a:r>
            <a:r>
              <a:rPr lang="nl-NL" sz="2200" dirty="0" smtClean="0"/>
              <a:t> werp jouw lasten op mij. Ik ben je geen moment vergeten.</a:t>
            </a:r>
            <a:br>
              <a:rPr lang="nl-NL" sz="2200" dirty="0" smtClean="0"/>
            </a:br>
            <a:r>
              <a:rPr lang="nl-NL" sz="2200" dirty="0" smtClean="0"/>
              <a:t>Jouw verdriet heeft mij verdrietig gemaakt en jouw tranen raken mij. Om jouw heb ik gehuild.</a:t>
            </a:r>
            <a:r>
              <a:rPr lang="nl-NL" dirty="0" smtClean="0"/>
              <a:t/>
            </a:r>
            <a:br>
              <a:rPr lang="nl-NL" dirty="0" smtClean="0"/>
            </a:br>
            <a:endParaRPr lang="nl-NL" dirty="0"/>
          </a:p>
        </p:txBody>
      </p:sp>
    </p:spTree>
    <p:extLst>
      <p:ext uri="{BB962C8B-B14F-4D97-AF65-F5344CB8AC3E}">
        <p14:creationId xmlns:p14="http://schemas.microsoft.com/office/powerpoint/2010/main" val="355062055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14</Words>
  <Application>Microsoft Office PowerPoint</Application>
  <PresentationFormat>Diavoorstelling (4:3)</PresentationFormat>
  <Paragraphs>6</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Lied 616  Ardjoek j’abni ta’aal  أرجوك يا ابني تعال </vt:lpstr>
      <vt:lpstr>refrein ارجوك يا ابني تعال القي علي الاحمال Ardjoek jabni ta’aal, ilqi ‘alaiyal achmaal مافي لحظة انا نسيتك مافي لحظة انا نسيت Maa fie lachza ana nasietak, maa fie lachza nasietak x2 حزنك أحزنني دمعك الهبني Choeznak achzaananie dam ‘ak alhabanie 2x x من أجلك أنا بكيت 2 Min adjlika ana bakiet 2x Kom mijn zoon aub werp jouw lasten op mij. Ik ben je geen moment vergeten. Jouw verdriet heeft mij verdrietig gemaakt en jouw tranen raken mij. Om jou heb ik gehuild. </vt:lpstr>
      <vt:lpstr> x2  ليه تحمل الهموم ليه تلقي علي اللوم -1 Lieh tachmiel ilhoemoem lieh tielqi ‘alaijalloem 2x وانا وياك مظلوم ( وانا لم اتركك) 2 Wana wajaak mazloem (wana lam atroekak) x2 (وليه تنسى الصليب ودمي السكيب)2 Welieh tensa ssalieb we dammie issakieb x2 وقبري الرهيب ( وانا لم اتركك) 2 We qabri arrahieb ( wana lam atroekak) x2 Waarom draag je de zorgen en geef je mij de schuld onterecht. Waarom vergeet je het kruis en mijn vergoten bloed en mijn vreselijke graf. Ik laat je nooit los.</vt:lpstr>
      <vt:lpstr>refrein ارجوك يا ابني تعال القي علي الاحمال Ardjoek jabni ta’aal, ilqi ‘alaiyal achmaal مافي لحظة انا نسيتك مافي لحظة انا نسيت Maa fie lachza ana nasietak, maa fie lachza nasietak x2 حزنك أحزنني دمعك الهبني Choeznak achzaananie dam ‘ak alhabanie 2x x من أجلك أنا بكيت 2 Min adjlika ana bakiet 2x Kom mijn zoon aub werp jouw lasten op mij. Ik ben je geen moment vergeten. Jouw verdriet heeft mij verdrietig gemaakt en jouw tranen raken mij. Om jouw heb ik gehuild. </vt:lpstr>
      <vt:lpstr>2- افرح يا ابني هنا واذكر اني انا 2 Ifrach jabni hoena woezkoer innie ana x2 نزلت من السماء ( لامنحك حياة)2 Nazalt min assamaa (li amnachak chaja) x2 انسيك هم السنين فافرح في كل حين 2 Ansiek hamm issinien fafrach fie koellie chien x2 واذكر اني معين ( لك طول الحياة) 2 Woezkoer innie moe’ien ( laka toelil chajaat) x2 Verheug je mijn zoon. Weet dat ik uit de hemel gekomen ben om jou leven te geven. Ik zal je de zorgen van de jaren laten vergeten en weet altijd dat ik je helper ben het hele leven.</vt:lpstr>
      <vt:lpstr>refrein ارجوك يا ابني تعال القي علي الاحمال Ardjoek jabni ta’aal, ilqi ‘alaiyal achmaal مافي لحظة انا نسيتك مافي لحظة انا نسيت Maa fie lachza ana nasietak, maa fie lachza nasietak x2 حزنك أحزنني دمعك الهبني Choeznak achzaananie dam ‘ak alhabanie 2x x من أجلك أنا بكيت 2 Min adjlika ana bakiet 2x Kom mijn zoon aub werp jouw lasten op mij. Ik ben je geen moment vergeten. Jouw verdriet heeft mij verdrietig gemaakt en jouw tranen raken mij. Om jouw heb ik gehuild.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616 Ardjoek jabni ta’aal أرجوك يا ابني تعال </dc:title>
  <dc:creator>Gebruiker</dc:creator>
  <cp:lastModifiedBy>Gebruiker</cp:lastModifiedBy>
  <cp:revision>4</cp:revision>
  <dcterms:created xsi:type="dcterms:W3CDTF">2012-11-11T17:05:27Z</dcterms:created>
  <dcterms:modified xsi:type="dcterms:W3CDTF">2014-09-02T13:52:38Z</dcterms:modified>
</cp:coreProperties>
</file>