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7" r:id="rId4"/>
    <p:sldId id="258" r:id="rId5"/>
    <p:sldId id="259" r:id="rId6"/>
    <p:sldId id="262" r:id="rId7"/>
    <p:sldId id="261" r:id="rId8"/>
    <p:sldId id="265" r:id="rId9"/>
    <p:sldId id="263" r:id="rId10"/>
    <p:sldId id="264" r:id="rId11"/>
    <p:sldId id="271" r:id="rId12"/>
    <p:sldId id="267" r:id="rId13"/>
    <p:sldId id="268" r:id="rId14"/>
    <p:sldId id="269" r:id="rId15"/>
    <p:sldId id="270" r:id="rId1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7" d="100"/>
          <a:sy n="37" d="100"/>
        </p:scale>
        <p:origin x="-38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C1105CD9-19A6-42CA-984A-A66F00A76ECD}" type="datetimeFigureOut">
              <a:rPr lang="nl-NL" smtClean="0"/>
              <a:t>26-1-2017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662A8B1-6516-4AAF-B1BA-580A075C0B05}" type="slidenum">
              <a:rPr lang="nl-NL" smtClean="0"/>
              <a:t>‹nr.›</a:t>
            </a:fld>
            <a:endParaRPr lang="nl-NL"/>
          </a:p>
        </p:txBody>
      </p:sp>
    </p:spTree>
    <p:extLst>
      <p:ext uri="{BB962C8B-B14F-4D97-AF65-F5344CB8AC3E}">
        <p14:creationId xmlns:p14="http://schemas.microsoft.com/office/powerpoint/2010/main" val="3174322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1105CD9-19A6-42CA-984A-A66F00A76ECD}" type="datetimeFigureOut">
              <a:rPr lang="nl-NL" smtClean="0"/>
              <a:t>26-1-2017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662A8B1-6516-4AAF-B1BA-580A075C0B05}" type="slidenum">
              <a:rPr lang="nl-NL" smtClean="0"/>
              <a:t>‹nr.›</a:t>
            </a:fld>
            <a:endParaRPr lang="nl-NL"/>
          </a:p>
        </p:txBody>
      </p:sp>
    </p:spTree>
    <p:extLst>
      <p:ext uri="{BB962C8B-B14F-4D97-AF65-F5344CB8AC3E}">
        <p14:creationId xmlns:p14="http://schemas.microsoft.com/office/powerpoint/2010/main" val="3038082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1105CD9-19A6-42CA-984A-A66F00A76ECD}" type="datetimeFigureOut">
              <a:rPr lang="nl-NL" smtClean="0"/>
              <a:t>26-1-2017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662A8B1-6516-4AAF-B1BA-580A075C0B05}" type="slidenum">
              <a:rPr lang="nl-NL" smtClean="0"/>
              <a:t>‹nr.›</a:t>
            </a:fld>
            <a:endParaRPr lang="nl-NL"/>
          </a:p>
        </p:txBody>
      </p:sp>
    </p:spTree>
    <p:extLst>
      <p:ext uri="{BB962C8B-B14F-4D97-AF65-F5344CB8AC3E}">
        <p14:creationId xmlns:p14="http://schemas.microsoft.com/office/powerpoint/2010/main" val="568901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1105CD9-19A6-42CA-984A-A66F00A76ECD}" type="datetimeFigureOut">
              <a:rPr lang="nl-NL" smtClean="0"/>
              <a:t>26-1-2017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662A8B1-6516-4AAF-B1BA-580A075C0B05}" type="slidenum">
              <a:rPr lang="nl-NL" smtClean="0"/>
              <a:t>‹nr.›</a:t>
            </a:fld>
            <a:endParaRPr lang="nl-NL"/>
          </a:p>
        </p:txBody>
      </p:sp>
    </p:spTree>
    <p:extLst>
      <p:ext uri="{BB962C8B-B14F-4D97-AF65-F5344CB8AC3E}">
        <p14:creationId xmlns:p14="http://schemas.microsoft.com/office/powerpoint/2010/main" val="1496631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C1105CD9-19A6-42CA-984A-A66F00A76ECD}" type="datetimeFigureOut">
              <a:rPr lang="nl-NL" smtClean="0"/>
              <a:t>26-1-2017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662A8B1-6516-4AAF-B1BA-580A075C0B05}" type="slidenum">
              <a:rPr lang="nl-NL" smtClean="0"/>
              <a:t>‹nr.›</a:t>
            </a:fld>
            <a:endParaRPr lang="nl-NL"/>
          </a:p>
        </p:txBody>
      </p:sp>
    </p:spTree>
    <p:extLst>
      <p:ext uri="{BB962C8B-B14F-4D97-AF65-F5344CB8AC3E}">
        <p14:creationId xmlns:p14="http://schemas.microsoft.com/office/powerpoint/2010/main" val="599137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C1105CD9-19A6-42CA-984A-A66F00A76ECD}" type="datetimeFigureOut">
              <a:rPr lang="nl-NL" smtClean="0"/>
              <a:t>26-1-2017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662A8B1-6516-4AAF-B1BA-580A075C0B05}" type="slidenum">
              <a:rPr lang="nl-NL" smtClean="0"/>
              <a:t>‹nr.›</a:t>
            </a:fld>
            <a:endParaRPr lang="nl-NL"/>
          </a:p>
        </p:txBody>
      </p:sp>
    </p:spTree>
    <p:extLst>
      <p:ext uri="{BB962C8B-B14F-4D97-AF65-F5344CB8AC3E}">
        <p14:creationId xmlns:p14="http://schemas.microsoft.com/office/powerpoint/2010/main" val="852220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C1105CD9-19A6-42CA-984A-A66F00A76ECD}" type="datetimeFigureOut">
              <a:rPr lang="nl-NL" smtClean="0"/>
              <a:t>26-1-2017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662A8B1-6516-4AAF-B1BA-580A075C0B05}" type="slidenum">
              <a:rPr lang="nl-NL" smtClean="0"/>
              <a:t>‹nr.›</a:t>
            </a:fld>
            <a:endParaRPr lang="nl-NL"/>
          </a:p>
        </p:txBody>
      </p:sp>
    </p:spTree>
    <p:extLst>
      <p:ext uri="{BB962C8B-B14F-4D97-AF65-F5344CB8AC3E}">
        <p14:creationId xmlns:p14="http://schemas.microsoft.com/office/powerpoint/2010/main" val="3579792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C1105CD9-19A6-42CA-984A-A66F00A76ECD}" type="datetimeFigureOut">
              <a:rPr lang="nl-NL" smtClean="0"/>
              <a:t>26-1-2017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662A8B1-6516-4AAF-B1BA-580A075C0B05}" type="slidenum">
              <a:rPr lang="nl-NL" smtClean="0"/>
              <a:t>‹nr.›</a:t>
            </a:fld>
            <a:endParaRPr lang="nl-NL"/>
          </a:p>
        </p:txBody>
      </p:sp>
    </p:spTree>
    <p:extLst>
      <p:ext uri="{BB962C8B-B14F-4D97-AF65-F5344CB8AC3E}">
        <p14:creationId xmlns:p14="http://schemas.microsoft.com/office/powerpoint/2010/main" val="1244731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1105CD9-19A6-42CA-984A-A66F00A76ECD}" type="datetimeFigureOut">
              <a:rPr lang="nl-NL" smtClean="0"/>
              <a:t>26-1-2017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662A8B1-6516-4AAF-B1BA-580A075C0B05}" type="slidenum">
              <a:rPr lang="nl-NL" smtClean="0"/>
              <a:t>‹nr.›</a:t>
            </a:fld>
            <a:endParaRPr lang="nl-NL"/>
          </a:p>
        </p:txBody>
      </p:sp>
    </p:spTree>
    <p:extLst>
      <p:ext uri="{BB962C8B-B14F-4D97-AF65-F5344CB8AC3E}">
        <p14:creationId xmlns:p14="http://schemas.microsoft.com/office/powerpoint/2010/main" val="579759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1105CD9-19A6-42CA-984A-A66F00A76ECD}" type="datetimeFigureOut">
              <a:rPr lang="nl-NL" smtClean="0"/>
              <a:t>26-1-2017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662A8B1-6516-4AAF-B1BA-580A075C0B05}" type="slidenum">
              <a:rPr lang="nl-NL" smtClean="0"/>
              <a:t>‹nr.›</a:t>
            </a:fld>
            <a:endParaRPr lang="nl-NL"/>
          </a:p>
        </p:txBody>
      </p:sp>
    </p:spTree>
    <p:extLst>
      <p:ext uri="{BB962C8B-B14F-4D97-AF65-F5344CB8AC3E}">
        <p14:creationId xmlns:p14="http://schemas.microsoft.com/office/powerpoint/2010/main" val="106825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1105CD9-19A6-42CA-984A-A66F00A76ECD}" type="datetimeFigureOut">
              <a:rPr lang="nl-NL" smtClean="0"/>
              <a:t>26-1-2017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662A8B1-6516-4AAF-B1BA-580A075C0B05}" type="slidenum">
              <a:rPr lang="nl-NL" smtClean="0"/>
              <a:t>‹nr.›</a:t>
            </a:fld>
            <a:endParaRPr lang="nl-NL"/>
          </a:p>
        </p:txBody>
      </p:sp>
    </p:spTree>
    <p:extLst>
      <p:ext uri="{BB962C8B-B14F-4D97-AF65-F5344CB8AC3E}">
        <p14:creationId xmlns:p14="http://schemas.microsoft.com/office/powerpoint/2010/main" val="3176626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105CD9-19A6-42CA-984A-A66F00A76ECD}" type="datetimeFigureOut">
              <a:rPr lang="nl-NL" smtClean="0"/>
              <a:t>26-1-2017</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62A8B1-6516-4AAF-B1BA-580A075C0B05}" type="slidenum">
              <a:rPr lang="nl-NL" smtClean="0"/>
              <a:t>‹nr.›</a:t>
            </a:fld>
            <a:endParaRPr lang="nl-NL"/>
          </a:p>
        </p:txBody>
      </p:sp>
    </p:spTree>
    <p:extLst>
      <p:ext uri="{BB962C8B-B14F-4D97-AF65-F5344CB8AC3E}">
        <p14:creationId xmlns:p14="http://schemas.microsoft.com/office/powerpoint/2010/main" val="3873254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229600" cy="5098578"/>
          </a:xfrm>
        </p:spPr>
        <p:txBody>
          <a:bodyPr/>
          <a:lstStyle/>
          <a:p>
            <a:r>
              <a:rPr lang="nl-NL" dirty="0"/>
              <a:t>Lied 19. ar-</a:t>
            </a:r>
            <a:r>
              <a:rPr lang="nl-NL" dirty="0" err="1"/>
              <a:t>rabboe</a:t>
            </a:r>
            <a:r>
              <a:rPr lang="nl-NL" dirty="0"/>
              <a:t> </a:t>
            </a:r>
            <a:r>
              <a:rPr lang="nl-NL" dirty="0" err="1"/>
              <a:t>hoewa</a:t>
            </a:r>
            <a:r>
              <a:rPr lang="nl-NL" dirty="0"/>
              <a:t> </a:t>
            </a:r>
            <a:r>
              <a:rPr lang="nl-NL" dirty="0" err="1"/>
              <a:t>allaah</a:t>
            </a:r>
            <a:r>
              <a:rPr lang="nl-NL" dirty="0"/>
              <a:t>  </a:t>
            </a:r>
            <a:r>
              <a:rPr lang="nl-NL" dirty="0" smtClean="0"/>
              <a:t>(De </a:t>
            </a:r>
            <a:r>
              <a:rPr lang="nl-NL" dirty="0"/>
              <a:t>Heer is </a:t>
            </a:r>
            <a:r>
              <a:rPr lang="nl-NL" dirty="0" smtClean="0"/>
              <a:t>God)</a:t>
            </a:r>
            <a:r>
              <a:rPr lang="nl-NL" dirty="0"/>
              <a:t/>
            </a:r>
            <a:br>
              <a:rPr lang="nl-NL" dirty="0"/>
            </a:br>
            <a:endParaRPr lang="nl-NL" dirty="0"/>
          </a:p>
        </p:txBody>
      </p:sp>
    </p:spTree>
    <p:extLst>
      <p:ext uri="{BB962C8B-B14F-4D97-AF65-F5344CB8AC3E}">
        <p14:creationId xmlns:p14="http://schemas.microsoft.com/office/powerpoint/2010/main" val="4046945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23528" y="332657"/>
            <a:ext cx="8568952" cy="4392487"/>
          </a:xfrm>
        </p:spPr>
        <p:txBody>
          <a:bodyPr>
            <a:normAutofit fontScale="90000"/>
          </a:bodyPr>
          <a:lstStyle/>
          <a:p>
            <a:r>
              <a:rPr lang="ar-SA" dirty="0" smtClean="0"/>
              <a:t>(</a:t>
            </a:r>
            <a:r>
              <a:rPr lang="ar-SA" b="1" dirty="0"/>
              <a:t>الرب هو الله هو صنعنا</a:t>
            </a:r>
            <a:r>
              <a:rPr lang="ar-SA" dirty="0"/>
              <a:t>    </a:t>
            </a:r>
            <a:r>
              <a:rPr lang="ar-SA" b="1" dirty="0"/>
              <a:t>ونحن شعبه وغنمُ مرعاه</a:t>
            </a:r>
            <a:r>
              <a:rPr lang="ar-SA" dirty="0"/>
              <a:t>)*2</a:t>
            </a:r>
            <a:r>
              <a:rPr lang="nl-NL" dirty="0"/>
              <a:t/>
            </a:r>
            <a:br>
              <a:rPr lang="nl-NL" dirty="0"/>
            </a:br>
            <a:r>
              <a:rPr lang="nl-NL" b="1" dirty="0"/>
              <a:t>ar-</a:t>
            </a:r>
            <a:r>
              <a:rPr lang="nl-NL" b="1" dirty="0" err="1"/>
              <a:t>rabboe</a:t>
            </a:r>
            <a:r>
              <a:rPr lang="nl-NL" b="1" dirty="0"/>
              <a:t> </a:t>
            </a:r>
            <a:r>
              <a:rPr lang="nl-NL" b="1" dirty="0" err="1"/>
              <a:t>hoewa</a:t>
            </a:r>
            <a:r>
              <a:rPr lang="nl-NL" b="1" dirty="0"/>
              <a:t> </a:t>
            </a:r>
            <a:r>
              <a:rPr lang="nl-NL" b="1" dirty="0" err="1"/>
              <a:t>allaah</a:t>
            </a:r>
            <a:r>
              <a:rPr lang="nl-NL" b="1" dirty="0"/>
              <a:t> </a:t>
            </a:r>
            <a:r>
              <a:rPr lang="nl-NL" b="1" dirty="0" smtClean="0"/>
              <a:t/>
            </a:r>
            <a:br>
              <a:rPr lang="nl-NL" b="1" dirty="0" smtClean="0"/>
            </a:br>
            <a:r>
              <a:rPr lang="nl-NL" b="1" dirty="0" err="1" smtClean="0"/>
              <a:t>hoewa</a:t>
            </a:r>
            <a:r>
              <a:rPr lang="nl-NL" b="1" dirty="0" smtClean="0"/>
              <a:t> </a:t>
            </a:r>
            <a:r>
              <a:rPr lang="nl-NL" b="1" dirty="0" err="1" smtClean="0"/>
              <a:t>sana’anaa</a:t>
            </a:r>
            <a:r>
              <a:rPr lang="nl-NL" dirty="0"/>
              <a:t/>
            </a:r>
            <a:br>
              <a:rPr lang="nl-NL" dirty="0"/>
            </a:br>
            <a:r>
              <a:rPr lang="nl-NL" b="1" dirty="0" err="1"/>
              <a:t>wa</a:t>
            </a:r>
            <a:r>
              <a:rPr lang="nl-NL" b="1" dirty="0"/>
              <a:t> </a:t>
            </a:r>
            <a:r>
              <a:rPr lang="nl-NL" b="1" dirty="0" err="1" smtClean="0"/>
              <a:t>nahna</a:t>
            </a:r>
            <a:r>
              <a:rPr lang="nl-NL" b="1" dirty="0" smtClean="0"/>
              <a:t> </a:t>
            </a:r>
            <a:r>
              <a:rPr lang="nl-NL" b="1" dirty="0" err="1" smtClean="0"/>
              <a:t>sja’boehoe</a:t>
            </a:r>
            <a:r>
              <a:rPr lang="nl-NL" b="1" dirty="0" smtClean="0"/>
              <a:t/>
            </a:r>
            <a:br>
              <a:rPr lang="nl-NL" b="1" dirty="0" smtClean="0"/>
            </a:br>
            <a:r>
              <a:rPr lang="nl-NL" b="1" dirty="0" smtClean="0"/>
              <a:t> </a:t>
            </a:r>
            <a:r>
              <a:rPr lang="nl-NL" b="1" dirty="0" err="1"/>
              <a:t>wa</a:t>
            </a:r>
            <a:r>
              <a:rPr lang="nl-NL" b="1" dirty="0"/>
              <a:t> </a:t>
            </a:r>
            <a:r>
              <a:rPr lang="nl-NL" b="1" dirty="0" err="1"/>
              <a:t>ganamoe</a:t>
            </a:r>
            <a:r>
              <a:rPr lang="nl-NL" b="1" dirty="0"/>
              <a:t> </a:t>
            </a:r>
            <a:r>
              <a:rPr lang="nl-NL" b="1" dirty="0" err="1" smtClean="0"/>
              <a:t>mar’aa</a:t>
            </a:r>
            <a:r>
              <a:rPr lang="nl-NL" b="1" dirty="0" smtClean="0"/>
              <a:t> </a:t>
            </a:r>
            <a:r>
              <a:rPr lang="nl-NL" b="1" dirty="0"/>
              <a:t>(2 x</a:t>
            </a:r>
            <a:r>
              <a:rPr lang="nl-NL" b="1" dirty="0" smtClean="0"/>
              <a:t>)</a:t>
            </a:r>
            <a:br>
              <a:rPr lang="nl-NL" b="1" dirty="0" smtClean="0"/>
            </a:br>
            <a:r>
              <a:rPr lang="nl-NL" sz="2800" dirty="0" smtClean="0"/>
              <a:t>De </a:t>
            </a:r>
            <a:r>
              <a:rPr lang="nl-NL" sz="2800" dirty="0"/>
              <a:t>Heer is God, Hij heeft ons gemaakt. Wij zijn </a:t>
            </a:r>
            <a:r>
              <a:rPr lang="nl-NL" sz="2800" dirty="0" err="1"/>
              <a:t>zijn</a:t>
            </a:r>
            <a:r>
              <a:rPr lang="nl-NL" sz="2800" dirty="0"/>
              <a:t> volk en de schapen die Hij weidt</a:t>
            </a:r>
          </a:p>
        </p:txBody>
      </p:sp>
    </p:spTree>
    <p:extLst>
      <p:ext uri="{BB962C8B-B14F-4D97-AF65-F5344CB8AC3E}">
        <p14:creationId xmlns:p14="http://schemas.microsoft.com/office/powerpoint/2010/main" val="2517064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endParaRPr lang="nl-NL"/>
          </a:p>
        </p:txBody>
      </p:sp>
    </p:spTree>
    <p:extLst>
      <p:ext uri="{BB962C8B-B14F-4D97-AF65-F5344CB8AC3E}">
        <p14:creationId xmlns:p14="http://schemas.microsoft.com/office/powerpoint/2010/main" val="1270254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229600" cy="5530626"/>
          </a:xfrm>
        </p:spPr>
        <p:txBody>
          <a:bodyPr>
            <a:normAutofit fontScale="90000"/>
          </a:bodyPr>
          <a:lstStyle/>
          <a:p>
            <a:r>
              <a:rPr lang="nl-NL" dirty="0"/>
              <a:t>Bes</a:t>
            </a:r>
            <a:r>
              <a:rPr lang="nl-NL" dirty="0" smtClean="0"/>
              <a:t>….. …………. </a:t>
            </a:r>
            <a:br>
              <a:rPr lang="nl-NL" dirty="0" smtClean="0"/>
            </a:br>
            <a:r>
              <a:rPr lang="nl-NL" dirty="0" smtClean="0"/>
              <a:t>De </a:t>
            </a:r>
            <a:r>
              <a:rPr lang="nl-NL" dirty="0"/>
              <a:t>Heer is onze God.</a:t>
            </a:r>
            <a:br>
              <a:rPr lang="nl-NL" dirty="0"/>
            </a:br>
            <a:r>
              <a:rPr lang="nl-NL" dirty="0"/>
              <a:t> </a:t>
            </a:r>
            <a:r>
              <a:rPr lang="nl-NL" dirty="0" err="1"/>
              <a:t>Gm</a:t>
            </a:r>
            <a:r>
              <a:rPr lang="nl-NL" dirty="0"/>
              <a:t> Cm</a:t>
            </a:r>
            <a:br>
              <a:rPr lang="nl-NL" dirty="0"/>
            </a:br>
            <a:r>
              <a:rPr lang="nl-NL" dirty="0"/>
              <a:t>Hem zijn wij toegewijd.</a:t>
            </a:r>
            <a:br>
              <a:rPr lang="nl-NL" dirty="0"/>
            </a:br>
            <a:r>
              <a:rPr lang="nl-NL" dirty="0"/>
              <a:t> F</a:t>
            </a:r>
            <a:br>
              <a:rPr lang="nl-NL" dirty="0"/>
            </a:br>
            <a:r>
              <a:rPr lang="nl-NL" dirty="0"/>
              <a:t>Hij maakte ons zijn volk,</a:t>
            </a:r>
            <a:br>
              <a:rPr lang="nl-NL" dirty="0"/>
            </a:br>
            <a:r>
              <a:rPr lang="nl-NL" dirty="0"/>
              <a:t> F7 </a:t>
            </a:r>
            <a:r>
              <a:rPr lang="nl-NL" dirty="0" err="1"/>
              <a:t>Bb</a:t>
            </a:r>
            <a:r>
              <a:rPr lang="nl-NL" dirty="0"/>
              <a:t/>
            </a:r>
            <a:br>
              <a:rPr lang="nl-NL" dirty="0"/>
            </a:br>
            <a:r>
              <a:rPr lang="nl-NL" dirty="0"/>
              <a:t>de schapen die Hij leidt. (2x) </a:t>
            </a:r>
            <a:br>
              <a:rPr lang="nl-NL" dirty="0"/>
            </a:br>
            <a:endParaRPr lang="nl-NL" dirty="0"/>
          </a:p>
        </p:txBody>
      </p:sp>
    </p:spTree>
    <p:extLst>
      <p:ext uri="{BB962C8B-B14F-4D97-AF65-F5344CB8AC3E}">
        <p14:creationId xmlns:p14="http://schemas.microsoft.com/office/powerpoint/2010/main" val="1072012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738538"/>
          </a:xfrm>
        </p:spPr>
        <p:txBody>
          <a:bodyPr>
            <a:normAutofit fontScale="90000"/>
          </a:bodyPr>
          <a:lstStyle/>
          <a:p>
            <a:r>
              <a:rPr lang="nl-NL" dirty="0" smtClean="0"/>
              <a:t>         f                             </a:t>
            </a:r>
            <a:r>
              <a:rPr lang="nl-NL" dirty="0" err="1" smtClean="0"/>
              <a:t>Bb</a:t>
            </a:r>
            <a:r>
              <a:rPr lang="nl-NL" dirty="0"/>
              <a:t/>
            </a:r>
            <a:br>
              <a:rPr lang="nl-NL" dirty="0"/>
            </a:br>
            <a:r>
              <a:rPr lang="nl-NL" dirty="0"/>
              <a:t>1. Kom, zing dit lied voor Hem.</a:t>
            </a:r>
            <a:br>
              <a:rPr lang="nl-NL" dirty="0"/>
            </a:br>
            <a:r>
              <a:rPr lang="nl-NL" dirty="0" smtClean="0"/>
              <a:t>    Eb                         </a:t>
            </a:r>
            <a:r>
              <a:rPr lang="nl-NL" dirty="0"/>
              <a:t>Cm</a:t>
            </a:r>
            <a:br>
              <a:rPr lang="nl-NL" dirty="0"/>
            </a:br>
            <a:r>
              <a:rPr lang="nl-NL" dirty="0"/>
              <a:t>Doe mee, aanbid de Heer.</a:t>
            </a:r>
            <a:br>
              <a:rPr lang="nl-NL" dirty="0"/>
            </a:br>
            <a:r>
              <a:rPr lang="nl-NL" dirty="0"/>
              <a:t> F </a:t>
            </a:r>
            <a:r>
              <a:rPr lang="nl-NL" dirty="0" smtClean="0"/>
              <a:t>                      F7</a:t>
            </a:r>
            <a:r>
              <a:rPr lang="nl-NL" dirty="0"/>
              <a:t/>
            </a:r>
            <a:br>
              <a:rPr lang="nl-NL" dirty="0"/>
            </a:br>
            <a:r>
              <a:rPr lang="nl-NL" dirty="0"/>
              <a:t>Verhef je hart en stem.</a:t>
            </a:r>
            <a:br>
              <a:rPr lang="nl-NL" dirty="0"/>
            </a:br>
            <a:r>
              <a:rPr lang="nl-NL" dirty="0" smtClean="0"/>
              <a:t>                               </a:t>
            </a:r>
            <a:r>
              <a:rPr lang="nl-NL" dirty="0" err="1"/>
              <a:t>Bb</a:t>
            </a:r>
            <a:r>
              <a:rPr lang="nl-NL" dirty="0"/>
              <a:t/>
            </a:r>
            <a:br>
              <a:rPr lang="nl-NL" dirty="0"/>
            </a:br>
            <a:r>
              <a:rPr lang="nl-NL" dirty="0"/>
              <a:t>Geef Hem de hoogste eer. (2x) </a:t>
            </a:r>
          </a:p>
        </p:txBody>
      </p:sp>
    </p:spTree>
    <p:extLst>
      <p:ext uri="{BB962C8B-B14F-4D97-AF65-F5344CB8AC3E}">
        <p14:creationId xmlns:p14="http://schemas.microsoft.com/office/powerpoint/2010/main" val="2414243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3010346"/>
          </a:xfrm>
        </p:spPr>
        <p:txBody>
          <a:bodyPr>
            <a:normAutofit/>
          </a:bodyPr>
          <a:lstStyle/>
          <a:p>
            <a:r>
              <a:rPr lang="nl-NL" dirty="0"/>
              <a:t>2. Ja, Hem verhogen wij</a:t>
            </a:r>
            <a:br>
              <a:rPr lang="nl-NL" dirty="0"/>
            </a:br>
            <a:r>
              <a:rPr lang="nl-NL" dirty="0"/>
              <a:t>die in de hemel woont,</a:t>
            </a:r>
            <a:br>
              <a:rPr lang="nl-NL" dirty="0"/>
            </a:br>
            <a:r>
              <a:rPr lang="nl-NL" dirty="0"/>
              <a:t>maar die ook hier wil zijn</a:t>
            </a:r>
            <a:br>
              <a:rPr lang="nl-NL" dirty="0"/>
            </a:br>
            <a:r>
              <a:rPr lang="nl-NL" dirty="0"/>
              <a:t>en ons zijn liefde toont. (2x) </a:t>
            </a:r>
          </a:p>
        </p:txBody>
      </p:sp>
    </p:spTree>
    <p:extLst>
      <p:ext uri="{BB962C8B-B14F-4D97-AF65-F5344CB8AC3E}">
        <p14:creationId xmlns:p14="http://schemas.microsoft.com/office/powerpoint/2010/main" val="3488700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3298378"/>
          </a:xfrm>
        </p:spPr>
        <p:txBody>
          <a:bodyPr/>
          <a:lstStyle/>
          <a:p>
            <a:r>
              <a:rPr lang="nl-NL" dirty="0"/>
              <a:t>3. In Gods naam staan we sterk;</a:t>
            </a:r>
            <a:br>
              <a:rPr lang="nl-NL" dirty="0"/>
            </a:br>
            <a:r>
              <a:rPr lang="nl-NL" dirty="0"/>
              <a:t>we winnen elke strijd.</a:t>
            </a:r>
            <a:br>
              <a:rPr lang="nl-NL" dirty="0"/>
            </a:br>
            <a:r>
              <a:rPr lang="nl-NL" dirty="0"/>
              <a:t>Dus prijzen we zijn werk</a:t>
            </a:r>
            <a:br>
              <a:rPr lang="nl-NL" dirty="0"/>
            </a:br>
            <a:r>
              <a:rPr lang="nl-NL" dirty="0"/>
              <a:t>nu en in eeuwigheid! (2x) </a:t>
            </a:r>
          </a:p>
        </p:txBody>
      </p:sp>
    </p:spTree>
    <p:extLst>
      <p:ext uri="{BB962C8B-B14F-4D97-AF65-F5344CB8AC3E}">
        <p14:creationId xmlns:p14="http://schemas.microsoft.com/office/powerpoint/2010/main" val="917820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23528" y="0"/>
            <a:ext cx="8568952" cy="5229200"/>
          </a:xfrm>
        </p:spPr>
        <p:txBody>
          <a:bodyPr>
            <a:normAutofit/>
          </a:bodyPr>
          <a:lstStyle/>
          <a:p>
            <a:r>
              <a:rPr lang="ar-SA" sz="4000" b="1" dirty="0" smtClean="0"/>
              <a:t>(</a:t>
            </a:r>
            <a:r>
              <a:rPr lang="ar-SA" sz="4000" b="1" dirty="0"/>
              <a:t>الرب هو الله هو صنعنا    ونحن شعبه وغنمُ مرعاه)*2</a:t>
            </a:r>
            <a:r>
              <a:rPr lang="nl-NL" sz="4000" b="1" dirty="0"/>
              <a:t/>
            </a:r>
            <a:br>
              <a:rPr lang="nl-NL" sz="4000" b="1" dirty="0"/>
            </a:br>
            <a:r>
              <a:rPr lang="nl-NL" sz="4000" b="1" dirty="0"/>
              <a:t>ar-</a:t>
            </a:r>
            <a:r>
              <a:rPr lang="nl-NL" sz="4000" b="1" dirty="0" err="1"/>
              <a:t>rabboe</a:t>
            </a:r>
            <a:r>
              <a:rPr lang="nl-NL" sz="4000" b="1" dirty="0"/>
              <a:t> </a:t>
            </a:r>
            <a:r>
              <a:rPr lang="nl-NL" sz="4000" b="1" dirty="0" err="1"/>
              <a:t>hoewa</a:t>
            </a:r>
            <a:r>
              <a:rPr lang="nl-NL" sz="4000" b="1" dirty="0"/>
              <a:t> </a:t>
            </a:r>
            <a:r>
              <a:rPr lang="nl-NL" sz="4000" b="1" dirty="0" err="1"/>
              <a:t>allaah</a:t>
            </a:r>
            <a:r>
              <a:rPr lang="nl-NL" sz="4000" b="1" dirty="0"/>
              <a:t> </a:t>
            </a:r>
            <a:r>
              <a:rPr lang="nl-NL" sz="4000" b="1" dirty="0" smtClean="0"/>
              <a:t/>
            </a:r>
            <a:br>
              <a:rPr lang="nl-NL" sz="4000" b="1" dirty="0" smtClean="0"/>
            </a:br>
            <a:r>
              <a:rPr lang="nl-NL" sz="4000" b="1" dirty="0" err="1" smtClean="0"/>
              <a:t>hoewa</a:t>
            </a:r>
            <a:r>
              <a:rPr lang="nl-NL" sz="4000" b="1" dirty="0" smtClean="0"/>
              <a:t> </a:t>
            </a:r>
            <a:r>
              <a:rPr lang="nl-NL" sz="4000" b="1" dirty="0" err="1" smtClean="0"/>
              <a:t>sana’anaa</a:t>
            </a:r>
            <a:r>
              <a:rPr lang="nl-NL" sz="4000" b="1" dirty="0"/>
              <a:t/>
            </a:r>
            <a:br>
              <a:rPr lang="nl-NL" sz="4000" b="1" dirty="0"/>
            </a:br>
            <a:r>
              <a:rPr lang="nl-NL" sz="4000" b="1" dirty="0" err="1"/>
              <a:t>wa</a:t>
            </a:r>
            <a:r>
              <a:rPr lang="nl-NL" sz="4000" b="1" dirty="0"/>
              <a:t> </a:t>
            </a:r>
            <a:r>
              <a:rPr lang="nl-NL" sz="4000" b="1" dirty="0" err="1" smtClean="0"/>
              <a:t>nahna</a:t>
            </a:r>
            <a:r>
              <a:rPr lang="nl-NL" sz="4000" b="1" dirty="0" smtClean="0"/>
              <a:t> </a:t>
            </a:r>
            <a:r>
              <a:rPr lang="nl-NL" sz="4000" b="1" dirty="0" err="1" smtClean="0"/>
              <a:t>sja’boehoe</a:t>
            </a:r>
            <a:r>
              <a:rPr lang="nl-NL" sz="4000" b="1" dirty="0" smtClean="0"/>
              <a:t/>
            </a:r>
            <a:br>
              <a:rPr lang="nl-NL" sz="4000" b="1" dirty="0" smtClean="0"/>
            </a:br>
            <a:r>
              <a:rPr lang="nl-NL" sz="4000" b="1" dirty="0" smtClean="0"/>
              <a:t> </a:t>
            </a:r>
            <a:r>
              <a:rPr lang="nl-NL" sz="4000" b="1" dirty="0" err="1"/>
              <a:t>wa</a:t>
            </a:r>
            <a:r>
              <a:rPr lang="nl-NL" sz="4000" b="1" dirty="0"/>
              <a:t> </a:t>
            </a:r>
            <a:r>
              <a:rPr lang="nl-NL" sz="4000" b="1" dirty="0" err="1"/>
              <a:t>ganamoe</a:t>
            </a:r>
            <a:r>
              <a:rPr lang="nl-NL" sz="4000" b="1" dirty="0"/>
              <a:t> </a:t>
            </a:r>
            <a:r>
              <a:rPr lang="nl-NL" sz="4000" b="1" dirty="0" err="1" smtClean="0"/>
              <a:t>mar’aa</a:t>
            </a:r>
            <a:r>
              <a:rPr lang="nl-NL" sz="4000" b="1" dirty="0" smtClean="0"/>
              <a:t> </a:t>
            </a:r>
            <a:r>
              <a:rPr lang="nl-NL" sz="4000" b="1" dirty="0"/>
              <a:t>(2 x</a:t>
            </a:r>
            <a:r>
              <a:rPr lang="nl-NL" sz="4000" b="1" dirty="0" smtClean="0"/>
              <a:t>)</a:t>
            </a:r>
            <a:br>
              <a:rPr lang="nl-NL" sz="4000" b="1" dirty="0" smtClean="0"/>
            </a:br>
            <a:r>
              <a:rPr lang="nl-NL" sz="2800" dirty="0" smtClean="0"/>
              <a:t>De Heer is God, Hij heeft ons gemaakt. Wij zijn </a:t>
            </a:r>
            <a:r>
              <a:rPr lang="nl-NL" sz="2800" dirty="0" err="1" smtClean="0"/>
              <a:t>zijn</a:t>
            </a:r>
            <a:r>
              <a:rPr lang="nl-NL" sz="2800" dirty="0" smtClean="0"/>
              <a:t> volk en de schapen die Hij weidt</a:t>
            </a:r>
            <a:endParaRPr lang="nl-NL" dirty="0"/>
          </a:p>
        </p:txBody>
      </p:sp>
    </p:spTree>
    <p:extLst>
      <p:ext uri="{BB962C8B-B14F-4D97-AF65-F5344CB8AC3E}">
        <p14:creationId xmlns:p14="http://schemas.microsoft.com/office/powerpoint/2010/main" val="1938017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170586"/>
          </a:xfrm>
        </p:spPr>
        <p:txBody>
          <a:bodyPr>
            <a:normAutofit fontScale="90000"/>
          </a:bodyPr>
          <a:lstStyle/>
          <a:p>
            <a:r>
              <a:rPr lang="nl-NL" dirty="0" smtClean="0"/>
              <a:t>1.</a:t>
            </a:r>
            <a:br>
              <a:rPr lang="nl-NL" dirty="0" smtClean="0"/>
            </a:br>
            <a:r>
              <a:rPr lang="ar-IQ" b="1" dirty="0"/>
              <a:t>- </a:t>
            </a:r>
            <a:r>
              <a:rPr lang="ar-SA" b="1" dirty="0"/>
              <a:t>(لنعبد الربَ بالفرح والحمدِ    ولنهتفن له </a:t>
            </a:r>
            <a:r>
              <a:rPr lang="nl-NL" b="1" dirty="0" smtClean="0"/>
              <a:t/>
            </a:r>
            <a:br>
              <a:rPr lang="nl-NL" b="1" dirty="0" smtClean="0"/>
            </a:br>
            <a:r>
              <a:rPr lang="ar-SA" b="1" dirty="0" smtClean="0"/>
              <a:t>ولنرفع </a:t>
            </a:r>
            <a:r>
              <a:rPr lang="ar-SA" b="1" dirty="0"/>
              <a:t>الأيدي)*2</a:t>
            </a:r>
            <a:r>
              <a:rPr lang="nl-NL" b="1" dirty="0"/>
              <a:t/>
            </a:r>
            <a:br>
              <a:rPr lang="nl-NL" b="1" dirty="0"/>
            </a:br>
            <a:r>
              <a:rPr lang="nl-NL" b="1" dirty="0"/>
              <a:t> 1) </a:t>
            </a:r>
            <a:r>
              <a:rPr lang="nl-NL" b="1" dirty="0" err="1" smtClean="0"/>
              <a:t>lina’boedoer</a:t>
            </a:r>
            <a:r>
              <a:rPr lang="nl-NL" b="1" dirty="0" smtClean="0"/>
              <a:t> </a:t>
            </a:r>
            <a:r>
              <a:rPr lang="nl-NL" b="1" dirty="0" err="1"/>
              <a:t>rabba</a:t>
            </a:r>
            <a:r>
              <a:rPr lang="nl-NL" b="1" dirty="0"/>
              <a:t> </a:t>
            </a:r>
            <a:r>
              <a:rPr lang="nl-NL" b="1" dirty="0" smtClean="0"/>
              <a:t>bil-</a:t>
            </a:r>
            <a:r>
              <a:rPr lang="nl-NL" b="1" dirty="0" err="1" smtClean="0"/>
              <a:t>farchi</a:t>
            </a:r>
            <a:r>
              <a:rPr lang="nl-NL" b="1" dirty="0" smtClean="0"/>
              <a:t> wal-</a:t>
            </a:r>
            <a:r>
              <a:rPr lang="nl-NL" b="1" dirty="0" err="1" smtClean="0"/>
              <a:t>chamdi</a:t>
            </a:r>
            <a:r>
              <a:rPr lang="nl-NL" b="1" dirty="0"/>
              <a:t/>
            </a:r>
            <a:br>
              <a:rPr lang="nl-NL" b="1" dirty="0"/>
            </a:br>
            <a:r>
              <a:rPr lang="nl-NL" b="1" dirty="0" err="1"/>
              <a:t>walnahtoefan</a:t>
            </a:r>
            <a:r>
              <a:rPr lang="nl-NL" b="1" dirty="0"/>
              <a:t> </a:t>
            </a:r>
            <a:r>
              <a:rPr lang="nl-NL" b="1" dirty="0" err="1"/>
              <a:t>lahoe</a:t>
            </a:r>
            <a:r>
              <a:rPr lang="nl-NL" b="1" dirty="0"/>
              <a:t> </a:t>
            </a:r>
            <a:r>
              <a:rPr lang="nl-NL" b="1" dirty="0" err="1" smtClean="0"/>
              <a:t>walnarfa’oel</a:t>
            </a:r>
            <a:r>
              <a:rPr lang="nl-NL" b="1" dirty="0" smtClean="0"/>
              <a:t> </a:t>
            </a:r>
            <a:r>
              <a:rPr lang="nl-NL" b="1" dirty="0" err="1"/>
              <a:t>aydie</a:t>
            </a:r>
            <a:r>
              <a:rPr lang="nl-NL" b="1" dirty="0"/>
              <a:t> (2 x</a:t>
            </a:r>
            <a:r>
              <a:rPr lang="nl-NL" b="1" dirty="0" smtClean="0"/>
              <a:t>)</a:t>
            </a:r>
            <a:br>
              <a:rPr lang="nl-NL" b="1" dirty="0" smtClean="0"/>
            </a:br>
            <a:r>
              <a:rPr lang="nl-NL" sz="3100" dirty="0" smtClean="0"/>
              <a:t>Laten we de Heer aanbidden in blijdschap en lof. Voor Hem juichen en de handen opheffen</a:t>
            </a:r>
            <a:r>
              <a:rPr lang="nl-NL" sz="2800" dirty="0" smtClean="0"/>
              <a:t>.</a:t>
            </a:r>
            <a:r>
              <a:rPr lang="nl-NL" dirty="0"/>
              <a:t/>
            </a:r>
            <a:br>
              <a:rPr lang="nl-NL" dirty="0"/>
            </a:br>
            <a:r>
              <a:rPr lang="nl-NL" dirty="0" smtClean="0"/>
              <a:t/>
            </a:r>
            <a:br>
              <a:rPr lang="nl-NL" dirty="0" smtClean="0"/>
            </a:br>
            <a:endParaRPr lang="nl-NL" dirty="0"/>
          </a:p>
        </p:txBody>
      </p:sp>
    </p:spTree>
    <p:extLst>
      <p:ext uri="{BB962C8B-B14F-4D97-AF65-F5344CB8AC3E}">
        <p14:creationId xmlns:p14="http://schemas.microsoft.com/office/powerpoint/2010/main" val="2585185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1"/>
            <a:ext cx="9144000" cy="4869160"/>
          </a:xfrm>
        </p:spPr>
        <p:txBody>
          <a:bodyPr>
            <a:normAutofit fontScale="90000"/>
          </a:bodyPr>
          <a:lstStyle/>
          <a:p>
            <a:r>
              <a:rPr lang="ar-SA" sz="4000" b="1" dirty="0" smtClean="0"/>
              <a:t>(</a:t>
            </a:r>
            <a:r>
              <a:rPr lang="ar-SA" b="1" dirty="0"/>
              <a:t>الرب هو الله هو صنعنا    ونحن شعبه وغنمُ مرعاه)*2</a:t>
            </a:r>
            <a:r>
              <a:rPr lang="nl-NL" b="1" dirty="0"/>
              <a:t/>
            </a:r>
            <a:br>
              <a:rPr lang="nl-NL" b="1" dirty="0"/>
            </a:br>
            <a:r>
              <a:rPr lang="nl-NL" b="1" dirty="0"/>
              <a:t>ar-</a:t>
            </a:r>
            <a:r>
              <a:rPr lang="nl-NL" b="1" dirty="0" err="1"/>
              <a:t>rabboe</a:t>
            </a:r>
            <a:r>
              <a:rPr lang="nl-NL" b="1" dirty="0"/>
              <a:t> </a:t>
            </a:r>
            <a:r>
              <a:rPr lang="nl-NL" b="1" dirty="0" err="1"/>
              <a:t>hoewa</a:t>
            </a:r>
            <a:r>
              <a:rPr lang="nl-NL" b="1" dirty="0"/>
              <a:t> </a:t>
            </a:r>
            <a:r>
              <a:rPr lang="nl-NL" b="1" dirty="0" err="1"/>
              <a:t>allaah</a:t>
            </a:r>
            <a:r>
              <a:rPr lang="nl-NL" b="1" dirty="0"/>
              <a:t> </a:t>
            </a:r>
            <a:r>
              <a:rPr lang="nl-NL" b="1" dirty="0" smtClean="0"/>
              <a:t/>
            </a:r>
            <a:br>
              <a:rPr lang="nl-NL" b="1" dirty="0" smtClean="0"/>
            </a:br>
            <a:r>
              <a:rPr lang="nl-NL" b="1" dirty="0" err="1" smtClean="0"/>
              <a:t>hoewa</a:t>
            </a:r>
            <a:r>
              <a:rPr lang="nl-NL" b="1" dirty="0" smtClean="0"/>
              <a:t> </a:t>
            </a:r>
            <a:r>
              <a:rPr lang="nl-NL" b="1" dirty="0" err="1" smtClean="0"/>
              <a:t>sana’anaa</a:t>
            </a:r>
            <a:r>
              <a:rPr lang="nl-NL" b="1" dirty="0"/>
              <a:t/>
            </a:r>
            <a:br>
              <a:rPr lang="nl-NL" b="1" dirty="0"/>
            </a:br>
            <a:r>
              <a:rPr lang="nl-NL" b="1" dirty="0" err="1"/>
              <a:t>wa</a:t>
            </a:r>
            <a:r>
              <a:rPr lang="nl-NL" b="1" dirty="0"/>
              <a:t> </a:t>
            </a:r>
            <a:r>
              <a:rPr lang="nl-NL" b="1" dirty="0" err="1" smtClean="0"/>
              <a:t>nahna</a:t>
            </a:r>
            <a:r>
              <a:rPr lang="nl-NL" b="1" dirty="0" smtClean="0"/>
              <a:t> </a:t>
            </a:r>
            <a:r>
              <a:rPr lang="nl-NL" b="1" dirty="0" err="1" smtClean="0"/>
              <a:t>sja’boehoe</a:t>
            </a:r>
            <a:r>
              <a:rPr lang="nl-NL" b="1" dirty="0" smtClean="0"/>
              <a:t/>
            </a:r>
            <a:br>
              <a:rPr lang="nl-NL" b="1" dirty="0" smtClean="0"/>
            </a:br>
            <a:r>
              <a:rPr lang="nl-NL" b="1" dirty="0" smtClean="0"/>
              <a:t> </a:t>
            </a:r>
            <a:r>
              <a:rPr lang="nl-NL" b="1" dirty="0" err="1"/>
              <a:t>wa</a:t>
            </a:r>
            <a:r>
              <a:rPr lang="nl-NL" b="1" dirty="0"/>
              <a:t> </a:t>
            </a:r>
            <a:r>
              <a:rPr lang="nl-NL" b="1" dirty="0" err="1"/>
              <a:t>ganamoe</a:t>
            </a:r>
            <a:r>
              <a:rPr lang="nl-NL" b="1" dirty="0"/>
              <a:t> </a:t>
            </a:r>
            <a:r>
              <a:rPr lang="nl-NL" b="1" dirty="0" err="1" smtClean="0"/>
              <a:t>mar’aa</a:t>
            </a:r>
            <a:r>
              <a:rPr lang="nl-NL" b="1" dirty="0" smtClean="0"/>
              <a:t> </a:t>
            </a:r>
            <a:r>
              <a:rPr lang="nl-NL" b="1" dirty="0"/>
              <a:t>(2 x</a:t>
            </a:r>
            <a:r>
              <a:rPr lang="nl-NL" b="1" dirty="0" smtClean="0"/>
              <a:t>)</a:t>
            </a:r>
            <a:r>
              <a:rPr lang="nl-NL" sz="4000" b="1" dirty="0" smtClean="0"/>
              <a:t/>
            </a:r>
            <a:br>
              <a:rPr lang="nl-NL" sz="4000" b="1" dirty="0" smtClean="0"/>
            </a:br>
            <a:r>
              <a:rPr lang="nl-NL" sz="2800" dirty="0" smtClean="0"/>
              <a:t>De </a:t>
            </a:r>
            <a:r>
              <a:rPr lang="nl-NL" sz="2800" dirty="0"/>
              <a:t>Heer is God, Hij heeft ons gemaakt. Wij zijn </a:t>
            </a:r>
            <a:r>
              <a:rPr lang="nl-NL" sz="2800" dirty="0" err="1"/>
              <a:t>zijn</a:t>
            </a:r>
            <a:r>
              <a:rPr lang="nl-NL" sz="2800" dirty="0"/>
              <a:t> volk en de schapen die Hij weidt</a:t>
            </a:r>
          </a:p>
        </p:txBody>
      </p:sp>
    </p:spTree>
    <p:extLst>
      <p:ext uri="{BB962C8B-B14F-4D97-AF65-F5344CB8AC3E}">
        <p14:creationId xmlns:p14="http://schemas.microsoft.com/office/powerpoint/2010/main" val="1025340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4223"/>
            <a:ext cx="8712968" cy="4873384"/>
          </a:xfrm>
        </p:spPr>
        <p:txBody>
          <a:bodyPr>
            <a:normAutofit fontScale="90000"/>
          </a:bodyPr>
          <a:lstStyle/>
          <a:p>
            <a:r>
              <a:rPr lang="nl-NL" b="1" dirty="0" smtClean="0"/>
              <a:t>2.</a:t>
            </a:r>
            <a:br>
              <a:rPr lang="nl-NL" b="1" dirty="0" smtClean="0"/>
            </a:br>
            <a:r>
              <a:rPr lang="ar-IQ" b="1" dirty="0"/>
              <a:t>- </a:t>
            </a:r>
            <a:r>
              <a:rPr lang="ar-SA" b="1" dirty="0"/>
              <a:t>(غنوا ورنموا بأعذبَ الألحان    بالأيدي صفقوا لسيد الاكوان)*2</a:t>
            </a:r>
            <a:r>
              <a:rPr lang="nl-NL" b="1" dirty="0"/>
              <a:t/>
            </a:r>
            <a:br>
              <a:rPr lang="nl-NL" b="1" dirty="0"/>
            </a:br>
            <a:r>
              <a:rPr lang="nl-NL" b="1" dirty="0" smtClean="0"/>
              <a:t>2</a:t>
            </a:r>
            <a:r>
              <a:rPr lang="nl-NL" b="1" dirty="0"/>
              <a:t>) </a:t>
            </a:r>
            <a:r>
              <a:rPr lang="nl-NL" b="1" dirty="0" err="1"/>
              <a:t>gannoe</a:t>
            </a:r>
            <a:r>
              <a:rPr lang="nl-NL" b="1" dirty="0"/>
              <a:t> </a:t>
            </a:r>
            <a:r>
              <a:rPr lang="nl-NL" b="1" dirty="0" err="1"/>
              <a:t>wa</a:t>
            </a:r>
            <a:r>
              <a:rPr lang="nl-NL" b="1" dirty="0"/>
              <a:t> </a:t>
            </a:r>
            <a:r>
              <a:rPr lang="nl-NL" b="1" dirty="0" err="1"/>
              <a:t>rannimoe</a:t>
            </a:r>
            <a:r>
              <a:rPr lang="nl-NL" b="1" dirty="0"/>
              <a:t> bi </a:t>
            </a:r>
            <a:r>
              <a:rPr lang="nl-NL" b="1" dirty="0" err="1" smtClean="0"/>
              <a:t>a’dzabil</a:t>
            </a:r>
            <a:r>
              <a:rPr lang="nl-NL" b="1" dirty="0" smtClean="0"/>
              <a:t> </a:t>
            </a:r>
            <a:r>
              <a:rPr lang="nl-NL" b="1" dirty="0" err="1"/>
              <a:t>alhaan</a:t>
            </a:r>
            <a:r>
              <a:rPr lang="nl-NL" b="1" dirty="0"/>
              <a:t/>
            </a:r>
            <a:br>
              <a:rPr lang="nl-NL" b="1" dirty="0"/>
            </a:br>
            <a:r>
              <a:rPr lang="nl-NL" b="1" dirty="0"/>
              <a:t>bil-</a:t>
            </a:r>
            <a:r>
              <a:rPr lang="nl-NL" b="1" dirty="0" err="1"/>
              <a:t>ajdie</a:t>
            </a:r>
            <a:r>
              <a:rPr lang="nl-NL" b="1" dirty="0"/>
              <a:t> </a:t>
            </a:r>
            <a:r>
              <a:rPr lang="nl-NL" b="1" dirty="0" err="1" smtClean="0"/>
              <a:t>saffiqoe</a:t>
            </a:r>
            <a:r>
              <a:rPr lang="nl-NL" b="1" dirty="0" smtClean="0"/>
              <a:t> </a:t>
            </a:r>
            <a:r>
              <a:rPr lang="nl-NL" b="1" dirty="0" err="1"/>
              <a:t>lisayyidil</a:t>
            </a:r>
            <a:r>
              <a:rPr lang="nl-NL" b="1" dirty="0"/>
              <a:t> </a:t>
            </a:r>
            <a:r>
              <a:rPr lang="nl-NL" b="1" dirty="0" err="1"/>
              <a:t>akwaan</a:t>
            </a:r>
            <a:r>
              <a:rPr lang="nl-NL" b="1" dirty="0"/>
              <a:t> (2 x</a:t>
            </a:r>
            <a:r>
              <a:rPr lang="nl-NL" b="1" dirty="0" smtClean="0"/>
              <a:t>)</a:t>
            </a:r>
            <a:r>
              <a:rPr lang="nl-NL" dirty="0" smtClean="0"/>
              <a:t/>
            </a:r>
            <a:br>
              <a:rPr lang="nl-NL" dirty="0" smtClean="0"/>
            </a:br>
            <a:r>
              <a:rPr lang="nl-NL" sz="3100" dirty="0" smtClean="0"/>
              <a:t>zing met mooie melodieën en met handgeklap voor de Heer van het heelal</a:t>
            </a:r>
            <a:endParaRPr lang="nl-NL" sz="3100" dirty="0"/>
          </a:p>
        </p:txBody>
      </p:sp>
    </p:spTree>
    <p:extLst>
      <p:ext uri="{BB962C8B-B14F-4D97-AF65-F5344CB8AC3E}">
        <p14:creationId xmlns:p14="http://schemas.microsoft.com/office/powerpoint/2010/main" val="1602297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23528" y="332657"/>
            <a:ext cx="8568952" cy="4464495"/>
          </a:xfrm>
        </p:spPr>
        <p:txBody>
          <a:bodyPr>
            <a:normAutofit fontScale="90000"/>
          </a:bodyPr>
          <a:lstStyle/>
          <a:p>
            <a:r>
              <a:rPr lang="ar-SA" dirty="0" smtClean="0"/>
              <a:t>(</a:t>
            </a:r>
            <a:r>
              <a:rPr lang="ar-SA" b="1" dirty="0"/>
              <a:t>الرب هو الله هو صنعنا</a:t>
            </a:r>
            <a:r>
              <a:rPr lang="ar-SA" dirty="0"/>
              <a:t>    </a:t>
            </a:r>
            <a:r>
              <a:rPr lang="ar-SA" b="1" dirty="0"/>
              <a:t>ونحن شعبه وغنمُ مرعاه</a:t>
            </a:r>
            <a:r>
              <a:rPr lang="ar-SA" dirty="0"/>
              <a:t>)*2</a:t>
            </a:r>
            <a:r>
              <a:rPr lang="nl-NL" dirty="0"/>
              <a:t/>
            </a:r>
            <a:br>
              <a:rPr lang="nl-NL" dirty="0"/>
            </a:br>
            <a:r>
              <a:rPr lang="nl-NL" b="1" dirty="0"/>
              <a:t>ar-</a:t>
            </a:r>
            <a:r>
              <a:rPr lang="nl-NL" b="1" dirty="0" err="1"/>
              <a:t>rabboe</a:t>
            </a:r>
            <a:r>
              <a:rPr lang="nl-NL" b="1" dirty="0"/>
              <a:t> </a:t>
            </a:r>
            <a:r>
              <a:rPr lang="nl-NL" b="1" dirty="0" err="1"/>
              <a:t>hoewa</a:t>
            </a:r>
            <a:r>
              <a:rPr lang="nl-NL" b="1" dirty="0"/>
              <a:t> </a:t>
            </a:r>
            <a:r>
              <a:rPr lang="nl-NL" b="1" dirty="0" err="1"/>
              <a:t>allaah</a:t>
            </a:r>
            <a:r>
              <a:rPr lang="nl-NL" b="1" dirty="0"/>
              <a:t> </a:t>
            </a:r>
            <a:r>
              <a:rPr lang="nl-NL" b="1" dirty="0" smtClean="0"/>
              <a:t/>
            </a:r>
            <a:br>
              <a:rPr lang="nl-NL" b="1" dirty="0" smtClean="0"/>
            </a:br>
            <a:r>
              <a:rPr lang="nl-NL" b="1" dirty="0" err="1" smtClean="0"/>
              <a:t>hoewa</a:t>
            </a:r>
            <a:r>
              <a:rPr lang="nl-NL" b="1" dirty="0" smtClean="0"/>
              <a:t> </a:t>
            </a:r>
            <a:r>
              <a:rPr lang="nl-NL" b="1" dirty="0" err="1" smtClean="0"/>
              <a:t>sana’anaa</a:t>
            </a:r>
            <a:r>
              <a:rPr lang="nl-NL" dirty="0"/>
              <a:t/>
            </a:r>
            <a:br>
              <a:rPr lang="nl-NL" dirty="0"/>
            </a:br>
            <a:r>
              <a:rPr lang="nl-NL" b="1" dirty="0" err="1"/>
              <a:t>wa</a:t>
            </a:r>
            <a:r>
              <a:rPr lang="nl-NL" b="1" dirty="0"/>
              <a:t> </a:t>
            </a:r>
            <a:r>
              <a:rPr lang="nl-NL" b="1" dirty="0" err="1" smtClean="0"/>
              <a:t>nahna</a:t>
            </a:r>
            <a:r>
              <a:rPr lang="nl-NL" b="1" dirty="0" smtClean="0"/>
              <a:t> </a:t>
            </a:r>
            <a:r>
              <a:rPr lang="nl-NL" b="1" dirty="0" err="1" smtClean="0"/>
              <a:t>sja’boehoe</a:t>
            </a:r>
            <a:r>
              <a:rPr lang="nl-NL" b="1" dirty="0" smtClean="0"/>
              <a:t/>
            </a:r>
            <a:br>
              <a:rPr lang="nl-NL" b="1" dirty="0" smtClean="0"/>
            </a:br>
            <a:r>
              <a:rPr lang="nl-NL" b="1" dirty="0" smtClean="0"/>
              <a:t> </a:t>
            </a:r>
            <a:r>
              <a:rPr lang="nl-NL" b="1" dirty="0" err="1"/>
              <a:t>wa</a:t>
            </a:r>
            <a:r>
              <a:rPr lang="nl-NL" b="1" dirty="0"/>
              <a:t> </a:t>
            </a:r>
            <a:r>
              <a:rPr lang="nl-NL" b="1" dirty="0" err="1"/>
              <a:t>ganamoe</a:t>
            </a:r>
            <a:r>
              <a:rPr lang="nl-NL" b="1" dirty="0"/>
              <a:t> </a:t>
            </a:r>
            <a:r>
              <a:rPr lang="nl-NL" b="1" dirty="0" err="1" smtClean="0"/>
              <a:t>mar’aa</a:t>
            </a:r>
            <a:r>
              <a:rPr lang="nl-NL" b="1" dirty="0" smtClean="0"/>
              <a:t> </a:t>
            </a:r>
            <a:r>
              <a:rPr lang="nl-NL" b="1" dirty="0"/>
              <a:t>(2 x</a:t>
            </a:r>
            <a:r>
              <a:rPr lang="nl-NL" b="1" dirty="0" smtClean="0"/>
              <a:t>)</a:t>
            </a:r>
            <a:br>
              <a:rPr lang="nl-NL" b="1" dirty="0" smtClean="0"/>
            </a:br>
            <a:r>
              <a:rPr lang="nl-NL" sz="2800" dirty="0" smtClean="0"/>
              <a:t>De </a:t>
            </a:r>
            <a:r>
              <a:rPr lang="nl-NL" sz="2800" dirty="0"/>
              <a:t>Heer is God, Hij heeft ons gemaakt. Wij zijn </a:t>
            </a:r>
            <a:r>
              <a:rPr lang="nl-NL" sz="2800" dirty="0" err="1"/>
              <a:t>zijn</a:t>
            </a:r>
            <a:r>
              <a:rPr lang="nl-NL" sz="2800" dirty="0"/>
              <a:t> volk en de schapen die Hij weidt</a:t>
            </a:r>
          </a:p>
        </p:txBody>
      </p:sp>
    </p:spTree>
    <p:extLst>
      <p:ext uri="{BB962C8B-B14F-4D97-AF65-F5344CB8AC3E}">
        <p14:creationId xmlns:p14="http://schemas.microsoft.com/office/powerpoint/2010/main" val="1326419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229600" cy="4738538"/>
          </a:xfrm>
        </p:spPr>
        <p:txBody>
          <a:bodyPr>
            <a:normAutofit fontScale="90000"/>
          </a:bodyPr>
          <a:lstStyle/>
          <a:p>
            <a:r>
              <a:rPr lang="nl-NL" dirty="0" smtClean="0"/>
              <a:t>3.</a:t>
            </a:r>
            <a:br>
              <a:rPr lang="nl-NL" dirty="0" smtClean="0"/>
            </a:br>
            <a:r>
              <a:rPr lang="ar-IQ" b="1" dirty="0"/>
              <a:t>- </a:t>
            </a:r>
            <a:r>
              <a:rPr lang="ar-SA" b="1" dirty="0"/>
              <a:t>(نقدم المجد لساكن السما</a:t>
            </a:r>
            <a:r>
              <a:rPr lang="ar-SY" b="1" dirty="0"/>
              <a:t>ء</a:t>
            </a:r>
            <a:r>
              <a:rPr lang="ar-IQ" b="1" dirty="0"/>
              <a:t>    </a:t>
            </a:r>
            <a:r>
              <a:rPr lang="ar-SA" b="1" dirty="0"/>
              <a:t>ونذبح الحمد </a:t>
            </a:r>
            <a:r>
              <a:rPr lang="nl-NL" b="1" dirty="0" smtClean="0"/>
              <a:t/>
            </a:r>
            <a:br>
              <a:rPr lang="nl-NL" b="1" dirty="0" smtClean="0"/>
            </a:br>
            <a:r>
              <a:rPr lang="ar-SA" b="1" dirty="0" smtClean="0"/>
              <a:t>لمن في وسطنا)*2</a:t>
            </a:r>
            <a:r>
              <a:rPr lang="nl-NL" b="1" dirty="0" smtClean="0"/>
              <a:t>)</a:t>
            </a:r>
            <a:r>
              <a:rPr lang="nl-NL" b="1" dirty="0"/>
              <a:t/>
            </a:r>
            <a:br>
              <a:rPr lang="nl-NL" b="1" dirty="0"/>
            </a:br>
            <a:r>
              <a:rPr lang="nl-NL" b="1" dirty="0" err="1" smtClean="0"/>
              <a:t>noeqaddimoel</a:t>
            </a:r>
            <a:r>
              <a:rPr lang="nl-NL" b="1" dirty="0" smtClean="0"/>
              <a:t> </a:t>
            </a:r>
            <a:r>
              <a:rPr lang="nl-NL" b="1" dirty="0" err="1" smtClean="0"/>
              <a:t>madjda</a:t>
            </a:r>
            <a:r>
              <a:rPr lang="nl-NL" b="1" dirty="0" smtClean="0"/>
              <a:t/>
            </a:r>
            <a:br>
              <a:rPr lang="nl-NL" b="1" dirty="0" smtClean="0"/>
            </a:br>
            <a:r>
              <a:rPr lang="nl-NL" b="1" dirty="0" smtClean="0"/>
              <a:t> </a:t>
            </a:r>
            <a:r>
              <a:rPr lang="nl-NL" b="1" dirty="0" err="1"/>
              <a:t>lisaakinis</a:t>
            </a:r>
            <a:r>
              <a:rPr lang="nl-NL" b="1" dirty="0"/>
              <a:t> </a:t>
            </a:r>
            <a:r>
              <a:rPr lang="nl-NL" b="1" dirty="0" err="1"/>
              <a:t>samaa</a:t>
            </a:r>
            <a:r>
              <a:rPr lang="nl-NL" b="1" dirty="0"/>
              <a:t/>
            </a:r>
            <a:br>
              <a:rPr lang="nl-NL" b="1" dirty="0"/>
            </a:br>
            <a:r>
              <a:rPr lang="nl-NL" b="1" dirty="0" err="1"/>
              <a:t>wa</a:t>
            </a:r>
            <a:r>
              <a:rPr lang="nl-NL" b="1" dirty="0"/>
              <a:t> </a:t>
            </a:r>
            <a:r>
              <a:rPr lang="nl-NL" b="1" dirty="0" err="1" smtClean="0"/>
              <a:t>nadzbachoel</a:t>
            </a:r>
            <a:r>
              <a:rPr lang="nl-NL" b="1" dirty="0" smtClean="0"/>
              <a:t> </a:t>
            </a:r>
            <a:r>
              <a:rPr lang="nl-NL" b="1" dirty="0" err="1" smtClean="0"/>
              <a:t>chamda</a:t>
            </a:r>
            <a:r>
              <a:rPr lang="nl-NL" b="1" dirty="0" smtClean="0"/>
              <a:t> </a:t>
            </a:r>
            <a:br>
              <a:rPr lang="nl-NL" b="1" dirty="0" smtClean="0"/>
            </a:br>
            <a:r>
              <a:rPr lang="nl-NL" b="1" dirty="0" smtClean="0"/>
              <a:t>liman </a:t>
            </a:r>
            <a:r>
              <a:rPr lang="nl-NL" b="1" dirty="0" err="1"/>
              <a:t>fie</a:t>
            </a:r>
            <a:r>
              <a:rPr lang="nl-NL" b="1" dirty="0"/>
              <a:t> </a:t>
            </a:r>
            <a:r>
              <a:rPr lang="nl-NL" b="1" dirty="0" err="1" smtClean="0"/>
              <a:t>wastinaa</a:t>
            </a:r>
            <a:r>
              <a:rPr lang="nl-NL" b="1" dirty="0" smtClean="0"/>
              <a:t> </a:t>
            </a:r>
            <a:r>
              <a:rPr lang="nl-NL" b="1" dirty="0"/>
              <a:t>(2 x)</a:t>
            </a:r>
            <a:r>
              <a:rPr lang="nl-NL" dirty="0"/>
              <a:t/>
            </a:r>
            <a:br>
              <a:rPr lang="nl-NL" dirty="0"/>
            </a:br>
            <a:r>
              <a:rPr lang="nl-NL" sz="2800" dirty="0" smtClean="0"/>
              <a:t>We geven de glorie aan degene die in de hemel woont en wij offeren de lof aan degene die in ons midden is.</a:t>
            </a:r>
            <a:endParaRPr lang="nl-NL" dirty="0"/>
          </a:p>
        </p:txBody>
      </p:sp>
    </p:spTree>
    <p:extLst>
      <p:ext uri="{BB962C8B-B14F-4D97-AF65-F5344CB8AC3E}">
        <p14:creationId xmlns:p14="http://schemas.microsoft.com/office/powerpoint/2010/main" val="525635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23528" y="332657"/>
            <a:ext cx="8568952" cy="4176463"/>
          </a:xfrm>
        </p:spPr>
        <p:txBody>
          <a:bodyPr>
            <a:normAutofit fontScale="90000"/>
          </a:bodyPr>
          <a:lstStyle/>
          <a:p>
            <a:r>
              <a:rPr lang="ar-SA" dirty="0" smtClean="0"/>
              <a:t>(</a:t>
            </a:r>
            <a:r>
              <a:rPr lang="ar-SA" b="1" dirty="0"/>
              <a:t>الرب هو الله هو صنعنا</a:t>
            </a:r>
            <a:r>
              <a:rPr lang="ar-SA" dirty="0"/>
              <a:t>    </a:t>
            </a:r>
            <a:r>
              <a:rPr lang="ar-SA" b="1" dirty="0"/>
              <a:t>ونحن شعبه وغنمُ مرعاه</a:t>
            </a:r>
            <a:r>
              <a:rPr lang="ar-SA" dirty="0"/>
              <a:t>)*2</a:t>
            </a:r>
            <a:r>
              <a:rPr lang="nl-NL" dirty="0"/>
              <a:t/>
            </a:r>
            <a:br>
              <a:rPr lang="nl-NL" dirty="0"/>
            </a:br>
            <a:r>
              <a:rPr lang="nl-NL" b="1" dirty="0"/>
              <a:t>ar-</a:t>
            </a:r>
            <a:r>
              <a:rPr lang="nl-NL" b="1" dirty="0" err="1"/>
              <a:t>rabboe</a:t>
            </a:r>
            <a:r>
              <a:rPr lang="nl-NL" b="1" dirty="0"/>
              <a:t> </a:t>
            </a:r>
            <a:r>
              <a:rPr lang="nl-NL" b="1" dirty="0" err="1"/>
              <a:t>hoewa</a:t>
            </a:r>
            <a:r>
              <a:rPr lang="nl-NL" b="1" dirty="0"/>
              <a:t> </a:t>
            </a:r>
            <a:r>
              <a:rPr lang="nl-NL" b="1" dirty="0" err="1"/>
              <a:t>allaah</a:t>
            </a:r>
            <a:r>
              <a:rPr lang="nl-NL" b="1" dirty="0"/>
              <a:t> </a:t>
            </a:r>
            <a:r>
              <a:rPr lang="nl-NL" b="1" dirty="0" smtClean="0"/>
              <a:t/>
            </a:r>
            <a:br>
              <a:rPr lang="nl-NL" b="1" dirty="0" smtClean="0"/>
            </a:br>
            <a:r>
              <a:rPr lang="nl-NL" b="1" dirty="0" err="1" smtClean="0"/>
              <a:t>hoewa</a:t>
            </a:r>
            <a:r>
              <a:rPr lang="nl-NL" b="1" dirty="0" smtClean="0"/>
              <a:t> </a:t>
            </a:r>
            <a:r>
              <a:rPr lang="nl-NL" b="1" dirty="0" err="1" smtClean="0"/>
              <a:t>sana’anaa</a:t>
            </a:r>
            <a:r>
              <a:rPr lang="nl-NL" dirty="0"/>
              <a:t/>
            </a:r>
            <a:br>
              <a:rPr lang="nl-NL" dirty="0"/>
            </a:br>
            <a:r>
              <a:rPr lang="nl-NL" b="1" dirty="0" err="1"/>
              <a:t>wa</a:t>
            </a:r>
            <a:r>
              <a:rPr lang="nl-NL" b="1" dirty="0"/>
              <a:t> </a:t>
            </a:r>
            <a:r>
              <a:rPr lang="nl-NL" b="1" dirty="0" err="1" smtClean="0"/>
              <a:t>nahna</a:t>
            </a:r>
            <a:r>
              <a:rPr lang="nl-NL" b="1" dirty="0" smtClean="0"/>
              <a:t> </a:t>
            </a:r>
            <a:r>
              <a:rPr lang="nl-NL" b="1" dirty="0" err="1" smtClean="0"/>
              <a:t>sja’boehoe</a:t>
            </a:r>
            <a:r>
              <a:rPr lang="nl-NL" b="1" dirty="0" smtClean="0"/>
              <a:t/>
            </a:r>
            <a:br>
              <a:rPr lang="nl-NL" b="1" dirty="0" smtClean="0"/>
            </a:br>
            <a:r>
              <a:rPr lang="nl-NL" b="1" dirty="0" smtClean="0"/>
              <a:t> </a:t>
            </a:r>
            <a:r>
              <a:rPr lang="nl-NL" b="1" dirty="0" err="1"/>
              <a:t>wa</a:t>
            </a:r>
            <a:r>
              <a:rPr lang="nl-NL" b="1" dirty="0"/>
              <a:t> </a:t>
            </a:r>
            <a:r>
              <a:rPr lang="nl-NL" b="1" dirty="0" err="1"/>
              <a:t>ganamoe</a:t>
            </a:r>
            <a:r>
              <a:rPr lang="nl-NL" b="1" dirty="0"/>
              <a:t> </a:t>
            </a:r>
            <a:r>
              <a:rPr lang="nl-NL" b="1" dirty="0" err="1" smtClean="0"/>
              <a:t>mar’aa</a:t>
            </a:r>
            <a:r>
              <a:rPr lang="nl-NL" b="1" dirty="0" smtClean="0"/>
              <a:t> </a:t>
            </a:r>
            <a:r>
              <a:rPr lang="nl-NL" b="1" dirty="0"/>
              <a:t>(2 x</a:t>
            </a:r>
            <a:r>
              <a:rPr lang="nl-NL" b="1" dirty="0" smtClean="0"/>
              <a:t>)</a:t>
            </a:r>
            <a:br>
              <a:rPr lang="nl-NL" b="1" dirty="0" smtClean="0"/>
            </a:br>
            <a:r>
              <a:rPr lang="nl-NL" sz="2800" dirty="0" smtClean="0"/>
              <a:t>De </a:t>
            </a:r>
            <a:r>
              <a:rPr lang="nl-NL" sz="2800" dirty="0"/>
              <a:t>Heer is God, Hij heeft ons gemaakt. Wij zijn </a:t>
            </a:r>
            <a:r>
              <a:rPr lang="nl-NL" sz="2800" dirty="0" err="1"/>
              <a:t>zijn</a:t>
            </a:r>
            <a:r>
              <a:rPr lang="nl-NL" sz="2800" dirty="0"/>
              <a:t> volk en de schapen die Hij weidt</a:t>
            </a:r>
          </a:p>
        </p:txBody>
      </p:sp>
    </p:spTree>
    <p:extLst>
      <p:ext uri="{BB962C8B-B14F-4D97-AF65-F5344CB8AC3E}">
        <p14:creationId xmlns:p14="http://schemas.microsoft.com/office/powerpoint/2010/main" val="4073735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0" y="274638"/>
            <a:ext cx="9144000" cy="4090466"/>
          </a:xfrm>
        </p:spPr>
        <p:txBody>
          <a:bodyPr>
            <a:normAutofit fontScale="90000"/>
          </a:bodyPr>
          <a:lstStyle/>
          <a:p>
            <a:r>
              <a:rPr lang="nl-NL" b="1" dirty="0" smtClean="0"/>
              <a:t>4.</a:t>
            </a:r>
            <a:br>
              <a:rPr lang="nl-NL" b="1" dirty="0" smtClean="0"/>
            </a:br>
            <a:r>
              <a:rPr lang="ar-IQ" b="1" dirty="0"/>
              <a:t>- </a:t>
            </a:r>
            <a:r>
              <a:rPr lang="ar-SA" b="1" dirty="0"/>
              <a:t>(بإسم إلهنا سنرفع </a:t>
            </a:r>
            <a:r>
              <a:rPr lang="ar-IQ" b="1" dirty="0"/>
              <a:t>الرايات    </a:t>
            </a:r>
            <a:r>
              <a:rPr lang="ar-SA" b="1" dirty="0"/>
              <a:t>وبخلاصه ستعلو الترنيمات)*2</a:t>
            </a:r>
            <a:r>
              <a:rPr lang="nl-NL" b="1" dirty="0"/>
              <a:t/>
            </a:r>
            <a:br>
              <a:rPr lang="nl-NL" b="1" dirty="0"/>
            </a:br>
            <a:r>
              <a:rPr lang="nl-NL" b="1" dirty="0" smtClean="0"/>
              <a:t>4</a:t>
            </a:r>
            <a:r>
              <a:rPr lang="nl-NL" b="1" dirty="0"/>
              <a:t>) </a:t>
            </a:r>
            <a:r>
              <a:rPr lang="nl-NL" b="1" dirty="0" err="1"/>
              <a:t>bismi</a:t>
            </a:r>
            <a:r>
              <a:rPr lang="nl-NL" b="1" dirty="0"/>
              <a:t> </a:t>
            </a:r>
            <a:r>
              <a:rPr lang="nl-NL" b="1" dirty="0" err="1"/>
              <a:t>ilahoenaa</a:t>
            </a:r>
            <a:r>
              <a:rPr lang="nl-NL" b="1" dirty="0"/>
              <a:t> </a:t>
            </a:r>
            <a:r>
              <a:rPr lang="nl-NL" b="1" dirty="0" err="1" smtClean="0"/>
              <a:t>sanarfa’oer</a:t>
            </a:r>
            <a:r>
              <a:rPr lang="nl-NL" b="1" dirty="0" smtClean="0"/>
              <a:t> </a:t>
            </a:r>
            <a:r>
              <a:rPr lang="nl-NL" b="1" dirty="0" err="1"/>
              <a:t>raayaat</a:t>
            </a:r>
            <a:r>
              <a:rPr lang="nl-NL" b="1" dirty="0"/>
              <a:t/>
            </a:r>
            <a:br>
              <a:rPr lang="nl-NL" b="1" dirty="0"/>
            </a:br>
            <a:r>
              <a:rPr lang="nl-NL" b="1" dirty="0" err="1" smtClean="0"/>
              <a:t>wabichalaasihi</a:t>
            </a:r>
            <a:r>
              <a:rPr lang="nl-NL" b="1" dirty="0" smtClean="0"/>
              <a:t> </a:t>
            </a:r>
            <a:r>
              <a:rPr lang="nl-NL" b="1" dirty="0" err="1" smtClean="0"/>
              <a:t>sata’loet</a:t>
            </a:r>
            <a:r>
              <a:rPr lang="nl-NL" b="1" dirty="0" smtClean="0"/>
              <a:t> </a:t>
            </a:r>
            <a:r>
              <a:rPr lang="nl-NL" b="1" dirty="0" err="1"/>
              <a:t>tarniemaat</a:t>
            </a:r>
            <a:r>
              <a:rPr lang="nl-NL" b="1" dirty="0"/>
              <a:t> (2 x</a:t>
            </a:r>
            <a:r>
              <a:rPr lang="nl-NL" b="1" dirty="0" smtClean="0"/>
              <a:t>)</a:t>
            </a:r>
            <a:br>
              <a:rPr lang="nl-NL" b="1" dirty="0" smtClean="0"/>
            </a:br>
            <a:r>
              <a:rPr lang="nl-NL" sz="3100" dirty="0" smtClean="0"/>
              <a:t>In </a:t>
            </a:r>
            <a:r>
              <a:rPr lang="nl-NL" sz="3100" dirty="0"/>
              <a:t>de naam van onze God zullen we de banieren heffen</a:t>
            </a:r>
            <a:br>
              <a:rPr lang="nl-NL" sz="3100" dirty="0"/>
            </a:br>
            <a:r>
              <a:rPr lang="nl-NL" sz="3100" dirty="0"/>
              <a:t>En door zijn verlossing zullen onze liederen opstijgen</a:t>
            </a:r>
          </a:p>
        </p:txBody>
      </p:sp>
    </p:spTree>
    <p:extLst>
      <p:ext uri="{BB962C8B-B14F-4D97-AF65-F5344CB8AC3E}">
        <p14:creationId xmlns:p14="http://schemas.microsoft.com/office/powerpoint/2010/main" val="74707473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102</Words>
  <Application>Microsoft Office PowerPoint</Application>
  <PresentationFormat>Diavoorstelling (4:3)</PresentationFormat>
  <Paragraphs>14</Paragraphs>
  <Slides>15</Slides>
  <Notes>0</Notes>
  <HiddenSlides>0</HiddenSlides>
  <MMClips>0</MMClips>
  <ScaleCrop>false</ScaleCrop>
  <HeadingPairs>
    <vt:vector size="4" baseType="variant">
      <vt:variant>
        <vt:lpstr>Thema</vt:lpstr>
      </vt:variant>
      <vt:variant>
        <vt:i4>1</vt:i4>
      </vt:variant>
      <vt:variant>
        <vt:lpstr>Diatitels</vt:lpstr>
      </vt:variant>
      <vt:variant>
        <vt:i4>15</vt:i4>
      </vt:variant>
    </vt:vector>
  </HeadingPairs>
  <TitlesOfParts>
    <vt:vector size="16" baseType="lpstr">
      <vt:lpstr>Kantoorthema</vt:lpstr>
      <vt:lpstr>Lied 19. ar-rabboe hoewa allaah  (De Heer is God) </vt:lpstr>
      <vt:lpstr>(الرب هو الله هو صنعنا    ونحن شعبه وغنمُ مرعاه)*2 ar-rabboe hoewa allaah  hoewa sana’anaa wa nahna sja’boehoe  wa ganamoe mar’aa (2 x) De Heer is God, Hij heeft ons gemaakt. Wij zijn zijn volk en de schapen die Hij weidt</vt:lpstr>
      <vt:lpstr>1. - (لنعبد الربَ بالفرح والحمدِ    ولنهتفن له  ولنرفع الأيدي)*2  1) lina’boedoer rabba bil-farchi wal-chamdi walnahtoefan lahoe walnarfa’oel aydie (2 x) Laten we de Heer aanbidden in blijdschap en lof. Voor Hem juichen en de handen opheffen.  </vt:lpstr>
      <vt:lpstr>(الرب هو الله هو صنعنا    ونحن شعبه وغنمُ مرعاه)*2 ar-rabboe hoewa allaah  hoewa sana’anaa wa nahna sja’boehoe  wa ganamoe mar’aa (2 x) De Heer is God, Hij heeft ons gemaakt. Wij zijn zijn volk en de schapen die Hij weidt</vt:lpstr>
      <vt:lpstr>2. - (غنوا ورنموا بأعذبَ الألحان    بالأيدي صفقوا لسيد الاكوان)*2 2) gannoe wa rannimoe bi a’dzabil alhaan bil-ajdie saffiqoe lisayyidil akwaan (2 x) zing met mooie melodieën en met handgeklap voor de Heer van het heelal</vt:lpstr>
      <vt:lpstr>(الرب هو الله هو صنعنا    ونحن شعبه وغنمُ مرعاه)*2 ar-rabboe hoewa allaah  hoewa sana’anaa wa nahna sja’boehoe  wa ganamoe mar’aa (2 x) De Heer is God, Hij heeft ons gemaakt. Wij zijn zijn volk en de schapen die Hij weidt</vt:lpstr>
      <vt:lpstr>3. - (نقدم المجد لساكن السماء    ونذبح الحمد  لمن في وسطنا)*2) noeqaddimoel madjda  lisaakinis samaa wa nadzbachoel chamda  liman fie wastinaa (2 x) We geven de glorie aan degene die in de hemel woont en wij offeren de lof aan degene die in ons midden is.</vt:lpstr>
      <vt:lpstr>(الرب هو الله هو صنعنا    ونحن شعبه وغنمُ مرعاه)*2 ar-rabboe hoewa allaah  hoewa sana’anaa wa nahna sja’boehoe  wa ganamoe mar’aa (2 x) De Heer is God, Hij heeft ons gemaakt. Wij zijn zijn volk en de schapen die Hij weidt</vt:lpstr>
      <vt:lpstr>4. - (بإسم إلهنا سنرفع الرايات    وبخلاصه ستعلو الترنيمات)*2 4) bismi ilahoenaa sanarfa’oer raayaat wabichalaasihi sata’loet tarniemaat (2 x) In de naam van onze God zullen we de banieren heffen En door zijn verlossing zullen onze liederen opstijgen</vt:lpstr>
      <vt:lpstr>(الرب هو الله هو صنعنا    ونحن شعبه وغنمُ مرعاه)*2 ar-rabboe hoewa allaah  hoewa sana’anaa wa nahna sja’boehoe  wa ganamoe mar’aa (2 x) De Heer is God, Hij heeft ons gemaakt. Wij zijn zijn volk en de schapen die Hij weidt</vt:lpstr>
      <vt:lpstr>PowerPoint-presentatie</vt:lpstr>
      <vt:lpstr>Bes….. ………….  De Heer is onze God.  Gm Cm Hem zijn wij toegewijd.  F Hij maakte ons zijn volk,  F7 Bb de schapen die Hij leidt. (2x)  </vt:lpstr>
      <vt:lpstr>         f                             Bb 1. Kom, zing dit lied voor Hem.     Eb                         Cm Doe mee, aanbid de Heer.  F                       F7 Verhef je hart en stem.                                Bb Geef Hem de hoogste eer. (2x) </vt:lpstr>
      <vt:lpstr>2. Ja, Hem verhogen wij die in de hemel woont, maar die ook hier wil zijn en ons zijn liefde toont. (2x) </vt:lpstr>
      <vt:lpstr>3. In Gods naam staan we sterk; we winnen elke strijd. Dus prijzen we zijn werk nu en in eeuwigheid! (2x)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Lied 19. De Heer is God (الرب هو الله هو صنعنا    ونحن شعبه وغنمُ مرعاه)*2 ar-rabboe hoewa allaah  hoewa sana’anaa wa nahna sja’boehoe  wa ganamoe mar’aa (2 x) </dc:title>
  <dc:creator>Gebruiker</dc:creator>
  <cp:lastModifiedBy>Gebruiker</cp:lastModifiedBy>
  <cp:revision>19</cp:revision>
  <dcterms:created xsi:type="dcterms:W3CDTF">2011-10-13T09:25:00Z</dcterms:created>
  <dcterms:modified xsi:type="dcterms:W3CDTF">2017-01-26T17:54:16Z</dcterms:modified>
</cp:coreProperties>
</file>