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5" r:id="rId5"/>
    <p:sldId id="263" r:id="rId6"/>
    <p:sldId id="266" r:id="rId7"/>
    <p:sldId id="264" r:id="rId8"/>
    <p:sldId id="267" r:id="rId9"/>
    <p:sldId id="268" r:id="rId10"/>
    <p:sldId id="269"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6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8533646-C67D-405C-83F9-BD5EB8D8840F}"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1357256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8533646-C67D-405C-83F9-BD5EB8D8840F}"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253016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8533646-C67D-405C-83F9-BD5EB8D8840F}"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269863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8533646-C67D-405C-83F9-BD5EB8D8840F}"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4077225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8533646-C67D-405C-83F9-BD5EB8D8840F}" type="datetimeFigureOut">
              <a:rPr lang="nl-NL" smtClean="0"/>
              <a:t>29-10-2015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268901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8533646-C67D-405C-83F9-BD5EB8D8840F}" type="datetimeFigureOut">
              <a:rPr lang="nl-NL" smtClean="0"/>
              <a:t>29-10-2015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163533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8533646-C67D-405C-83F9-BD5EB8D8840F}" type="datetimeFigureOut">
              <a:rPr lang="nl-NL" smtClean="0"/>
              <a:t>29-10-2015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200954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8533646-C67D-405C-83F9-BD5EB8D8840F}" type="datetimeFigureOut">
              <a:rPr lang="nl-NL" smtClean="0"/>
              <a:t>29-10-2015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101757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8533646-C67D-405C-83F9-BD5EB8D8840F}" type="datetimeFigureOut">
              <a:rPr lang="nl-NL" smtClean="0"/>
              <a:t>29-10-2015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271663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8533646-C67D-405C-83F9-BD5EB8D8840F}" type="datetimeFigureOut">
              <a:rPr lang="nl-NL" smtClean="0"/>
              <a:t>29-10-2015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84299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8533646-C67D-405C-83F9-BD5EB8D8840F}" type="datetimeFigureOut">
              <a:rPr lang="nl-NL" smtClean="0"/>
              <a:t>29-10-2015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687D4FE-A551-4139-BAC3-3CD942275C92}" type="slidenum">
              <a:rPr lang="nl-NL" smtClean="0"/>
              <a:t>‹nr.›</a:t>
            </a:fld>
            <a:endParaRPr lang="nl-NL"/>
          </a:p>
        </p:txBody>
      </p:sp>
    </p:spTree>
    <p:extLst>
      <p:ext uri="{BB962C8B-B14F-4D97-AF65-F5344CB8AC3E}">
        <p14:creationId xmlns:p14="http://schemas.microsoft.com/office/powerpoint/2010/main" val="252865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533646-C67D-405C-83F9-BD5EB8D8840F}" type="datetimeFigureOut">
              <a:rPr lang="nl-NL" smtClean="0"/>
              <a:t>29-10-2015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7D4FE-A551-4139-BAC3-3CD942275C92}" type="slidenum">
              <a:rPr lang="nl-NL" smtClean="0"/>
              <a:t>‹nr.›</a:t>
            </a:fld>
            <a:endParaRPr lang="nl-NL"/>
          </a:p>
        </p:txBody>
      </p:sp>
    </p:spTree>
    <p:extLst>
      <p:ext uri="{BB962C8B-B14F-4D97-AF65-F5344CB8AC3E}">
        <p14:creationId xmlns:p14="http://schemas.microsoft.com/office/powerpoint/2010/main" val="447986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8229600" cy="4882554"/>
          </a:xfrm>
        </p:spPr>
        <p:txBody>
          <a:bodyPr/>
          <a:lstStyle/>
          <a:p>
            <a:r>
              <a:rPr lang="nl-NL" dirty="0"/>
              <a:t>Lied 299 Dank aan God </a:t>
            </a:r>
            <a:r>
              <a:rPr lang="ar-SY" dirty="0"/>
              <a:t>شكرا لله</a:t>
            </a:r>
            <a:endParaRPr lang="nl-NL" dirty="0"/>
          </a:p>
        </p:txBody>
      </p:sp>
    </p:spTree>
    <p:extLst>
      <p:ext uri="{BB962C8B-B14F-4D97-AF65-F5344CB8AC3E}">
        <p14:creationId xmlns:p14="http://schemas.microsoft.com/office/powerpoint/2010/main" val="2250776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8"/>
            <a:ext cx="8640960" cy="4248472"/>
          </a:xfrm>
        </p:spPr>
        <p:txBody>
          <a:bodyPr>
            <a:normAutofit fontScale="90000"/>
          </a:bodyPr>
          <a:lstStyle/>
          <a:p>
            <a:r>
              <a:rPr lang="nl-NL" sz="2700" b="1" dirty="0"/>
              <a:t>refrein</a:t>
            </a:r>
            <a:r>
              <a:rPr lang="nl-NL" sz="4000" b="1" dirty="0"/>
              <a:t/>
            </a:r>
            <a:br>
              <a:rPr lang="nl-NL" sz="4000" b="1" dirty="0"/>
            </a:br>
            <a:r>
              <a:rPr lang="nl-NL" sz="4000" b="1" dirty="0" smtClean="0"/>
              <a:t>    </a:t>
            </a:r>
            <a:r>
              <a:rPr lang="ar-SY" sz="4000" b="1" dirty="0"/>
              <a:t>في موكب النصرة كل حين</a:t>
            </a:r>
            <a:r>
              <a:rPr lang="nl-NL" sz="4000" b="1" dirty="0" smtClean="0"/>
              <a:t>    </a:t>
            </a:r>
            <a:r>
              <a:rPr lang="ar-SY" sz="4000" b="1" dirty="0" smtClean="0"/>
              <a:t>شكرا </a:t>
            </a:r>
            <a:r>
              <a:rPr lang="ar-SY" sz="4000" b="1" dirty="0"/>
              <a:t>لله الذي يقودنا</a:t>
            </a:r>
            <a:br>
              <a:rPr lang="ar-SY" sz="4000" b="1" dirty="0"/>
            </a:br>
            <a:r>
              <a:rPr lang="nl-NL" sz="4000" b="1" dirty="0" err="1"/>
              <a:t>Shoekran</a:t>
            </a:r>
            <a:r>
              <a:rPr lang="nl-NL" sz="4000" b="1" dirty="0"/>
              <a:t> </a:t>
            </a:r>
            <a:r>
              <a:rPr lang="nl-NL" sz="4000" b="1" dirty="0" err="1"/>
              <a:t>lillaahi-lladzie</a:t>
            </a:r>
            <a:r>
              <a:rPr lang="nl-NL" sz="4000" b="1" dirty="0"/>
              <a:t> </a:t>
            </a:r>
            <a:r>
              <a:rPr lang="nl-NL" sz="4000" b="1" dirty="0" err="1"/>
              <a:t>jaqoedoenaa</a:t>
            </a:r>
            <a:r>
              <a:rPr lang="nl-NL" sz="4000" b="1" dirty="0"/>
              <a:t/>
            </a:r>
            <a:br>
              <a:rPr lang="nl-NL" sz="4000" b="1" dirty="0"/>
            </a:br>
            <a:r>
              <a:rPr lang="nl-NL" sz="4000" b="1" dirty="0" err="1" smtClean="0"/>
              <a:t>fie</a:t>
            </a:r>
            <a:r>
              <a:rPr lang="nl-NL" sz="4000" b="1" dirty="0" smtClean="0"/>
              <a:t> </a:t>
            </a:r>
            <a:r>
              <a:rPr lang="nl-NL" sz="4000" b="1" dirty="0" err="1"/>
              <a:t>mawkibin-nasratie</a:t>
            </a:r>
            <a:r>
              <a:rPr lang="nl-NL" sz="4000" b="1" dirty="0"/>
              <a:t> </a:t>
            </a:r>
            <a:r>
              <a:rPr lang="nl-NL" sz="4000" b="1" dirty="0" err="1"/>
              <a:t>koella</a:t>
            </a:r>
            <a:r>
              <a:rPr lang="nl-NL" sz="4000" b="1" dirty="0"/>
              <a:t> </a:t>
            </a:r>
            <a:r>
              <a:rPr lang="nl-NL" sz="4000" b="1" dirty="0" err="1"/>
              <a:t>chien</a:t>
            </a:r>
            <a:r>
              <a:rPr lang="nl-NL" sz="4000" b="1" dirty="0"/>
              <a:t/>
            </a:r>
            <a:br>
              <a:rPr lang="nl-NL" sz="4000" b="1" dirty="0"/>
            </a:br>
            <a:r>
              <a:rPr lang="nl-NL" sz="4000" b="1" dirty="0" smtClean="0"/>
              <a:t> </a:t>
            </a:r>
            <a:r>
              <a:rPr lang="ar-SY" sz="4000" b="1" dirty="0"/>
              <a:t>ونحن نغني، نغني كثيرين</a:t>
            </a:r>
            <a:r>
              <a:rPr lang="nl-NL" sz="4000" b="1" dirty="0" smtClean="0"/>
              <a:t>   </a:t>
            </a:r>
            <a:r>
              <a:rPr lang="ar-SY" sz="4000" b="1" dirty="0" smtClean="0"/>
              <a:t>كفقراء </a:t>
            </a:r>
            <a:r>
              <a:rPr lang="ar-SY" sz="4000" b="1" dirty="0"/>
              <a:t>لا شيء لنا</a:t>
            </a:r>
            <a:br>
              <a:rPr lang="ar-SY" sz="4000" b="1" dirty="0"/>
            </a:br>
            <a:r>
              <a:rPr lang="nl-NL" sz="4000" b="1" dirty="0" err="1"/>
              <a:t>kafoeqaraa'a</a:t>
            </a:r>
            <a:r>
              <a:rPr lang="nl-NL" sz="4000" b="1" dirty="0"/>
              <a:t> </a:t>
            </a:r>
            <a:r>
              <a:rPr lang="nl-NL" sz="4000" b="1" dirty="0" err="1"/>
              <a:t>laa</a:t>
            </a:r>
            <a:r>
              <a:rPr lang="nl-NL" sz="4000" b="1" dirty="0"/>
              <a:t> </a:t>
            </a:r>
            <a:r>
              <a:rPr lang="nl-NL" sz="4000" b="1" dirty="0" err="1"/>
              <a:t>shaia</a:t>
            </a:r>
            <a:r>
              <a:rPr lang="nl-NL" sz="4000" b="1" dirty="0"/>
              <a:t> </a:t>
            </a:r>
            <a:r>
              <a:rPr lang="nl-NL" sz="4000" b="1" dirty="0" err="1"/>
              <a:t>lanaa</a:t>
            </a:r>
            <a:r>
              <a:rPr lang="nl-NL" sz="4000" b="1" dirty="0"/>
              <a:t/>
            </a:r>
            <a:br>
              <a:rPr lang="nl-NL" sz="4000" b="1" dirty="0"/>
            </a:br>
            <a:r>
              <a:rPr lang="nl-NL" sz="4000" b="1" dirty="0" err="1" smtClean="0"/>
              <a:t>wa</a:t>
            </a:r>
            <a:r>
              <a:rPr lang="nl-NL" sz="4000" b="1" dirty="0" smtClean="0"/>
              <a:t> </a:t>
            </a:r>
            <a:r>
              <a:rPr lang="nl-NL" sz="4000" b="1" dirty="0" err="1"/>
              <a:t>nachnoe</a:t>
            </a:r>
            <a:r>
              <a:rPr lang="nl-NL" sz="4000" b="1" dirty="0"/>
              <a:t> </a:t>
            </a:r>
            <a:r>
              <a:rPr lang="nl-NL" sz="4000" b="1" dirty="0" err="1"/>
              <a:t>noeghni</a:t>
            </a:r>
            <a:r>
              <a:rPr lang="nl-NL" sz="4000" b="1" dirty="0"/>
              <a:t>, </a:t>
            </a:r>
            <a:r>
              <a:rPr lang="nl-NL" sz="4000" b="1" dirty="0" err="1"/>
              <a:t>noeghni</a:t>
            </a:r>
            <a:r>
              <a:rPr lang="nl-NL" sz="4000" b="1" dirty="0"/>
              <a:t> </a:t>
            </a:r>
            <a:r>
              <a:rPr lang="nl-NL" sz="4000" b="1" dirty="0" err="1" smtClean="0"/>
              <a:t>kathierien</a:t>
            </a:r>
            <a:r>
              <a:rPr lang="ar-SY" sz="4000" b="1" dirty="0" smtClean="0"/>
              <a:t/>
            </a:r>
            <a:br>
              <a:rPr lang="ar-SY" sz="4000" b="1" dirty="0" smtClean="0"/>
            </a:br>
            <a:r>
              <a:rPr lang="nl-NL" sz="3100" b="1" i="1" dirty="0" smtClean="0"/>
              <a:t>Dank </a:t>
            </a:r>
            <a:r>
              <a:rPr lang="nl-NL" sz="3100" b="1" i="1" dirty="0"/>
              <a:t>aan God die ons altijd leidt in de overwinningstocht altijd als armen die niets hebben en velen </a:t>
            </a:r>
            <a:r>
              <a:rPr lang="nl-NL" sz="3100" b="1" i="1" dirty="0" smtClean="0"/>
              <a:t>verrijken</a:t>
            </a:r>
            <a:r>
              <a:rPr lang="nl-NL" sz="3100" b="1" i="1" dirty="0"/>
              <a:t/>
            </a:r>
            <a:br>
              <a:rPr lang="nl-NL" sz="3100" b="1" i="1" dirty="0"/>
            </a:br>
            <a:endParaRPr lang="nl-NL" sz="3100" b="1" i="1" dirty="0"/>
          </a:p>
        </p:txBody>
      </p:sp>
    </p:spTree>
    <p:extLst>
      <p:ext uri="{BB962C8B-B14F-4D97-AF65-F5344CB8AC3E}">
        <p14:creationId xmlns:p14="http://schemas.microsoft.com/office/powerpoint/2010/main" val="229501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8"/>
            <a:ext cx="8640960" cy="4248472"/>
          </a:xfrm>
        </p:spPr>
        <p:txBody>
          <a:bodyPr>
            <a:normAutofit fontScale="90000"/>
          </a:bodyPr>
          <a:lstStyle/>
          <a:p>
            <a:r>
              <a:rPr lang="nl-NL" sz="2700" b="1" dirty="0"/>
              <a:t>refrein</a:t>
            </a:r>
            <a:r>
              <a:rPr lang="nl-NL" sz="4000" b="1" dirty="0"/>
              <a:t/>
            </a:r>
            <a:br>
              <a:rPr lang="nl-NL" sz="4000" b="1" dirty="0"/>
            </a:br>
            <a:r>
              <a:rPr lang="nl-NL" sz="4000" b="1" dirty="0" smtClean="0"/>
              <a:t>    </a:t>
            </a:r>
            <a:r>
              <a:rPr lang="ar-SY" sz="4000" b="1" dirty="0"/>
              <a:t>في موكب النصرة كل حين</a:t>
            </a:r>
            <a:r>
              <a:rPr lang="nl-NL" sz="4000" b="1" dirty="0" smtClean="0"/>
              <a:t>    </a:t>
            </a:r>
            <a:r>
              <a:rPr lang="ar-SY" sz="4000" b="1" dirty="0" smtClean="0"/>
              <a:t>شكرا </a:t>
            </a:r>
            <a:r>
              <a:rPr lang="ar-SY" sz="4000" b="1" dirty="0"/>
              <a:t>لله الذي يقودنا</a:t>
            </a:r>
            <a:br>
              <a:rPr lang="ar-SY" sz="4000" b="1" dirty="0"/>
            </a:br>
            <a:r>
              <a:rPr lang="nl-NL" sz="4000" b="1" dirty="0" err="1"/>
              <a:t>Shoekran</a:t>
            </a:r>
            <a:r>
              <a:rPr lang="nl-NL" sz="4000" b="1" dirty="0"/>
              <a:t> </a:t>
            </a:r>
            <a:r>
              <a:rPr lang="nl-NL" sz="4000" b="1" dirty="0" err="1"/>
              <a:t>lillaahi-lladzie</a:t>
            </a:r>
            <a:r>
              <a:rPr lang="nl-NL" sz="4000" b="1" dirty="0"/>
              <a:t> </a:t>
            </a:r>
            <a:r>
              <a:rPr lang="nl-NL" sz="4000" b="1" dirty="0" err="1"/>
              <a:t>jaqoedoenaa</a:t>
            </a:r>
            <a:r>
              <a:rPr lang="nl-NL" sz="4000" b="1" dirty="0"/>
              <a:t/>
            </a:r>
            <a:br>
              <a:rPr lang="nl-NL" sz="4000" b="1" dirty="0"/>
            </a:br>
            <a:r>
              <a:rPr lang="nl-NL" sz="4000" b="1" dirty="0" err="1" smtClean="0"/>
              <a:t>fie</a:t>
            </a:r>
            <a:r>
              <a:rPr lang="nl-NL" sz="4000" b="1" dirty="0" smtClean="0"/>
              <a:t> </a:t>
            </a:r>
            <a:r>
              <a:rPr lang="nl-NL" sz="4000" b="1" dirty="0" err="1"/>
              <a:t>mawkibin-nasratie</a:t>
            </a:r>
            <a:r>
              <a:rPr lang="nl-NL" sz="4000" b="1" dirty="0"/>
              <a:t> </a:t>
            </a:r>
            <a:r>
              <a:rPr lang="nl-NL" sz="4000" b="1" dirty="0" err="1"/>
              <a:t>koella</a:t>
            </a:r>
            <a:r>
              <a:rPr lang="nl-NL" sz="4000" b="1" dirty="0"/>
              <a:t> </a:t>
            </a:r>
            <a:r>
              <a:rPr lang="nl-NL" sz="4000" b="1" dirty="0" err="1"/>
              <a:t>chien</a:t>
            </a:r>
            <a:r>
              <a:rPr lang="nl-NL" sz="4000" b="1" dirty="0"/>
              <a:t/>
            </a:r>
            <a:br>
              <a:rPr lang="nl-NL" sz="4000" b="1" dirty="0"/>
            </a:br>
            <a:r>
              <a:rPr lang="nl-NL" sz="4000" b="1" dirty="0" smtClean="0"/>
              <a:t> </a:t>
            </a:r>
            <a:r>
              <a:rPr lang="ar-SY" sz="4000" b="1" dirty="0"/>
              <a:t>ونحن نغني، نغني كثيرين</a:t>
            </a:r>
            <a:r>
              <a:rPr lang="nl-NL" sz="4000" b="1" dirty="0" smtClean="0"/>
              <a:t>   </a:t>
            </a:r>
            <a:r>
              <a:rPr lang="ar-SY" sz="4000" b="1" dirty="0" smtClean="0"/>
              <a:t>كفقراء </a:t>
            </a:r>
            <a:r>
              <a:rPr lang="ar-SY" sz="4000" b="1" dirty="0"/>
              <a:t>لا شيء لنا</a:t>
            </a:r>
            <a:br>
              <a:rPr lang="ar-SY" sz="4000" b="1" dirty="0"/>
            </a:br>
            <a:r>
              <a:rPr lang="nl-NL" sz="4000" b="1" dirty="0" err="1"/>
              <a:t>kafoeqaraa'a</a:t>
            </a:r>
            <a:r>
              <a:rPr lang="nl-NL" sz="4000" b="1" dirty="0"/>
              <a:t> </a:t>
            </a:r>
            <a:r>
              <a:rPr lang="nl-NL" sz="4000" b="1" dirty="0" err="1"/>
              <a:t>laa</a:t>
            </a:r>
            <a:r>
              <a:rPr lang="nl-NL" sz="4000" b="1" dirty="0"/>
              <a:t> </a:t>
            </a:r>
            <a:r>
              <a:rPr lang="nl-NL" sz="4000" b="1" dirty="0" err="1"/>
              <a:t>shaia</a:t>
            </a:r>
            <a:r>
              <a:rPr lang="nl-NL" sz="4000" b="1" dirty="0"/>
              <a:t> </a:t>
            </a:r>
            <a:r>
              <a:rPr lang="nl-NL" sz="4000" b="1" dirty="0" err="1"/>
              <a:t>lanaa</a:t>
            </a:r>
            <a:r>
              <a:rPr lang="nl-NL" sz="4000" b="1" dirty="0"/>
              <a:t/>
            </a:r>
            <a:br>
              <a:rPr lang="nl-NL" sz="4000" b="1" dirty="0"/>
            </a:br>
            <a:r>
              <a:rPr lang="nl-NL" sz="4000" b="1" dirty="0" err="1" smtClean="0"/>
              <a:t>wa</a:t>
            </a:r>
            <a:r>
              <a:rPr lang="nl-NL" sz="4000" b="1" dirty="0" smtClean="0"/>
              <a:t> </a:t>
            </a:r>
            <a:r>
              <a:rPr lang="nl-NL" sz="4000" b="1" dirty="0" err="1"/>
              <a:t>nachnoe</a:t>
            </a:r>
            <a:r>
              <a:rPr lang="nl-NL" sz="4000" b="1" dirty="0"/>
              <a:t> </a:t>
            </a:r>
            <a:r>
              <a:rPr lang="nl-NL" sz="4000" b="1" dirty="0" err="1"/>
              <a:t>noeghni</a:t>
            </a:r>
            <a:r>
              <a:rPr lang="nl-NL" sz="4000" b="1" dirty="0"/>
              <a:t>, </a:t>
            </a:r>
            <a:r>
              <a:rPr lang="nl-NL" sz="4000" b="1" dirty="0" err="1"/>
              <a:t>noeghni</a:t>
            </a:r>
            <a:r>
              <a:rPr lang="nl-NL" sz="4000" b="1" dirty="0"/>
              <a:t> </a:t>
            </a:r>
            <a:r>
              <a:rPr lang="nl-NL" sz="4000" b="1" dirty="0" err="1" smtClean="0"/>
              <a:t>kathierien</a:t>
            </a:r>
            <a:r>
              <a:rPr lang="ar-SY" sz="4000" b="1" dirty="0" smtClean="0"/>
              <a:t/>
            </a:r>
            <a:br>
              <a:rPr lang="ar-SY" sz="4000" b="1" dirty="0" smtClean="0"/>
            </a:br>
            <a:r>
              <a:rPr lang="nl-NL" sz="3100" b="1" i="1" dirty="0" smtClean="0"/>
              <a:t>Dank </a:t>
            </a:r>
            <a:r>
              <a:rPr lang="nl-NL" sz="3100" b="1" i="1" dirty="0"/>
              <a:t>aan God die ons altijd leidt in de overwinningstocht altijd als armen die niets hebben en velen verrijken</a:t>
            </a:r>
            <a:r>
              <a:rPr lang="nl-NL" sz="2700" b="1" i="1" dirty="0"/>
              <a:t> </a:t>
            </a:r>
            <a:r>
              <a:rPr lang="nl-NL" sz="2700" b="1" i="1" dirty="0" smtClean="0"/>
              <a:t/>
            </a:r>
            <a:br>
              <a:rPr lang="nl-NL" sz="2700" b="1" i="1" dirty="0" smtClean="0"/>
            </a:br>
            <a:r>
              <a:rPr lang="nl-NL" sz="2700" b="1" i="1" dirty="0" smtClean="0"/>
              <a:t>(</a:t>
            </a:r>
            <a:r>
              <a:rPr lang="nl-NL" sz="2700" b="1" i="1" dirty="0"/>
              <a:t>vgl. 2 Cor.6:10</a:t>
            </a:r>
            <a:r>
              <a:rPr lang="nl-NL" sz="2000" b="1" i="1" dirty="0"/>
              <a:t>) </a:t>
            </a:r>
            <a:br>
              <a:rPr lang="nl-NL" sz="2000" b="1" i="1" dirty="0"/>
            </a:br>
            <a:endParaRPr lang="nl-NL" sz="2000" b="1" i="1" dirty="0"/>
          </a:p>
        </p:txBody>
      </p:sp>
    </p:spTree>
    <p:extLst>
      <p:ext uri="{BB962C8B-B14F-4D97-AF65-F5344CB8AC3E}">
        <p14:creationId xmlns:p14="http://schemas.microsoft.com/office/powerpoint/2010/main" val="1459355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a:noFill/>
        </p:spPr>
        <p:txBody>
          <a:bodyPr>
            <a:normAutofit/>
          </a:bodyPr>
          <a:lstStyle/>
          <a:p>
            <a:r>
              <a:rPr lang="ar-SY" sz="4000" dirty="0"/>
              <a:t>-</a:t>
            </a:r>
            <a:r>
              <a:rPr lang="ar-SY" sz="4000" b="1" dirty="0"/>
              <a:t>1 يقودك الرب على الدوام يشبع في الجداول </a:t>
            </a:r>
            <a:r>
              <a:rPr lang="ar-SY" sz="4000" b="1" dirty="0" smtClean="0"/>
              <a:t>نفسك</a:t>
            </a:r>
            <a:r>
              <a:rPr lang="ar-SY" sz="4000" b="1" dirty="0"/>
              <a:t/>
            </a:r>
            <a:br>
              <a:rPr lang="ar-SY" sz="4000" b="1" dirty="0"/>
            </a:br>
            <a:r>
              <a:rPr lang="nl-NL" sz="3600" b="1" dirty="0" smtClean="0"/>
              <a:t>1. </a:t>
            </a:r>
            <a:r>
              <a:rPr lang="nl-NL" sz="3600" b="1" dirty="0" err="1" smtClean="0"/>
              <a:t>jaqoedoeka-rrabboe</a:t>
            </a:r>
            <a:r>
              <a:rPr lang="nl-NL" sz="3600" b="1" dirty="0" smtClean="0"/>
              <a:t> </a:t>
            </a:r>
            <a:r>
              <a:rPr lang="nl-NL" sz="3600" b="1" dirty="0"/>
              <a:t>'</a:t>
            </a:r>
            <a:r>
              <a:rPr lang="nl-NL" sz="3600" b="1" dirty="0" err="1"/>
              <a:t>ala</a:t>
            </a:r>
            <a:r>
              <a:rPr lang="nl-NL" sz="3600" b="1" dirty="0"/>
              <a:t> </a:t>
            </a:r>
            <a:r>
              <a:rPr lang="nl-NL" sz="3600" b="1" dirty="0" err="1" smtClean="0"/>
              <a:t>dawaam</a:t>
            </a:r>
            <a:r>
              <a:rPr lang="nl-NL" sz="3600" b="1" dirty="0" smtClean="0"/>
              <a:t>,</a:t>
            </a:r>
            <a:br>
              <a:rPr lang="nl-NL" sz="3600" b="1" dirty="0" smtClean="0"/>
            </a:br>
            <a:r>
              <a:rPr lang="nl-NL" sz="3600" b="1" dirty="0" err="1" smtClean="0"/>
              <a:t>joeshbi'oe</a:t>
            </a:r>
            <a:r>
              <a:rPr lang="nl-NL" sz="3600" b="1" dirty="0" smtClean="0"/>
              <a:t> </a:t>
            </a:r>
            <a:r>
              <a:rPr lang="nl-NL" sz="3600" b="1" dirty="0" err="1"/>
              <a:t>fi-l</a:t>
            </a:r>
            <a:r>
              <a:rPr lang="nl-NL" sz="3600" b="1" i="1" dirty="0" err="1"/>
              <a:t>dj</a:t>
            </a:r>
            <a:r>
              <a:rPr lang="nl-NL" sz="3600" b="1" dirty="0" err="1"/>
              <a:t>adaawil</a:t>
            </a:r>
            <a:r>
              <a:rPr lang="nl-NL" sz="3600" b="1" dirty="0"/>
              <a:t> </a:t>
            </a:r>
            <a:r>
              <a:rPr lang="nl-NL" sz="3600" b="1" dirty="0" err="1"/>
              <a:t>nafsaka</a:t>
            </a:r>
            <a:r>
              <a:rPr lang="nl-NL" sz="3600" b="1" dirty="0"/>
              <a:t/>
            </a:r>
            <a:br>
              <a:rPr lang="nl-NL" sz="3600" b="1" dirty="0"/>
            </a:br>
            <a:r>
              <a:rPr lang="ar-SY" b="1" dirty="0"/>
              <a:t>ينشط لك عظامك-  فتصير كجنة جنة الريان </a:t>
            </a:r>
            <a:r>
              <a:rPr lang="nl-NL" sz="3600" b="1" dirty="0" smtClean="0"/>
              <a:t/>
            </a:r>
            <a:br>
              <a:rPr lang="nl-NL" sz="3600" b="1" dirty="0" smtClean="0"/>
            </a:br>
            <a:r>
              <a:rPr lang="nl-NL" sz="3600" b="1" dirty="0" err="1" smtClean="0"/>
              <a:t>joenas</a:t>
            </a:r>
            <a:r>
              <a:rPr lang="nl-NL" sz="3600" b="1" i="1" dirty="0" err="1" smtClean="0"/>
              <a:t>sh</a:t>
            </a:r>
            <a:r>
              <a:rPr lang="nl-NL" sz="3600" b="1" dirty="0" err="1" smtClean="0"/>
              <a:t>itoe</a:t>
            </a:r>
            <a:r>
              <a:rPr lang="nl-NL" sz="3600" b="1" dirty="0" smtClean="0"/>
              <a:t> </a:t>
            </a:r>
            <a:r>
              <a:rPr lang="nl-NL" sz="3600" b="1" dirty="0" err="1"/>
              <a:t>laka</a:t>
            </a:r>
            <a:r>
              <a:rPr lang="nl-NL" sz="3600" b="1" dirty="0"/>
              <a:t> '</a:t>
            </a:r>
            <a:r>
              <a:rPr lang="nl-NL" sz="3600" b="1" dirty="0" err="1"/>
              <a:t>iezaamaka</a:t>
            </a:r>
            <a:r>
              <a:rPr lang="nl-NL" sz="3600" b="1" dirty="0" smtClean="0"/>
              <a:t>,</a:t>
            </a:r>
            <a:br>
              <a:rPr lang="nl-NL" sz="3600" b="1" dirty="0" smtClean="0"/>
            </a:br>
            <a:r>
              <a:rPr lang="nl-NL" sz="3600" b="1" dirty="0" err="1" smtClean="0"/>
              <a:t>fatasier</a:t>
            </a:r>
            <a:r>
              <a:rPr lang="nl-NL" sz="3600" b="1" dirty="0" smtClean="0"/>
              <a:t> </a:t>
            </a:r>
            <a:r>
              <a:rPr lang="nl-NL" sz="3600" b="1" dirty="0"/>
              <a:t>ka-</a:t>
            </a:r>
            <a:r>
              <a:rPr lang="nl-NL" sz="3600" b="1" i="1" dirty="0" err="1"/>
              <a:t>dj</a:t>
            </a:r>
            <a:r>
              <a:rPr lang="nl-NL" sz="3600" b="1" dirty="0" err="1"/>
              <a:t>anna</a:t>
            </a:r>
            <a:r>
              <a:rPr lang="nl-NL" sz="3600" b="1" dirty="0"/>
              <a:t> </a:t>
            </a:r>
            <a:r>
              <a:rPr lang="nl-NL" sz="3600" b="1" i="1" dirty="0" err="1" smtClean="0"/>
              <a:t>dj</a:t>
            </a:r>
            <a:r>
              <a:rPr lang="nl-NL" sz="3600" b="1" dirty="0" err="1" smtClean="0"/>
              <a:t>annat-irrayaa</a:t>
            </a:r>
            <a:r>
              <a:rPr lang="nl-NL" b="1" dirty="0"/>
              <a:t/>
            </a:r>
            <a:br>
              <a:rPr lang="nl-NL" b="1" dirty="0"/>
            </a:br>
            <a:r>
              <a:rPr lang="nl-NL" sz="2800" b="1" i="1" dirty="0" smtClean="0"/>
              <a:t> </a:t>
            </a:r>
            <a:r>
              <a:rPr lang="nl-NL" sz="2800" b="1" i="1" dirty="0"/>
              <a:t>De Heer leidt je altijd, verzadigt je ziel met stromende beekjes. Hij brengt je beenderen tot leven. Je wordt als het paradijs, het zilveren paradijs</a:t>
            </a:r>
          </a:p>
        </p:txBody>
      </p:sp>
    </p:spTree>
    <p:extLst>
      <p:ext uri="{BB962C8B-B14F-4D97-AF65-F5344CB8AC3E}">
        <p14:creationId xmlns:p14="http://schemas.microsoft.com/office/powerpoint/2010/main" val="223153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8"/>
            <a:ext cx="8640960" cy="4248472"/>
          </a:xfrm>
        </p:spPr>
        <p:txBody>
          <a:bodyPr>
            <a:normAutofit fontScale="90000"/>
          </a:bodyPr>
          <a:lstStyle/>
          <a:p>
            <a:r>
              <a:rPr lang="nl-NL" sz="2700" b="1" dirty="0"/>
              <a:t>refrein</a:t>
            </a:r>
            <a:r>
              <a:rPr lang="nl-NL" sz="4000" b="1" dirty="0"/>
              <a:t/>
            </a:r>
            <a:br>
              <a:rPr lang="nl-NL" sz="4000" b="1" dirty="0"/>
            </a:br>
            <a:r>
              <a:rPr lang="nl-NL" sz="4000" b="1" dirty="0" smtClean="0"/>
              <a:t>    </a:t>
            </a:r>
            <a:r>
              <a:rPr lang="ar-SY" sz="4000" b="1" dirty="0"/>
              <a:t>في موكب النصرة كل حين</a:t>
            </a:r>
            <a:r>
              <a:rPr lang="nl-NL" sz="4000" b="1" dirty="0" smtClean="0"/>
              <a:t>    </a:t>
            </a:r>
            <a:r>
              <a:rPr lang="ar-SY" sz="4000" b="1" dirty="0" smtClean="0"/>
              <a:t>شكرا </a:t>
            </a:r>
            <a:r>
              <a:rPr lang="ar-SY" sz="4000" b="1" dirty="0"/>
              <a:t>لله الذي يقودنا</a:t>
            </a:r>
            <a:br>
              <a:rPr lang="ar-SY" sz="4000" b="1" dirty="0"/>
            </a:br>
            <a:r>
              <a:rPr lang="nl-NL" sz="4000" b="1" dirty="0" err="1"/>
              <a:t>Shoekran</a:t>
            </a:r>
            <a:r>
              <a:rPr lang="nl-NL" sz="4000" b="1" dirty="0"/>
              <a:t> </a:t>
            </a:r>
            <a:r>
              <a:rPr lang="nl-NL" sz="4000" b="1" dirty="0" err="1"/>
              <a:t>lillaahi-lladzie</a:t>
            </a:r>
            <a:r>
              <a:rPr lang="nl-NL" sz="4000" b="1" dirty="0"/>
              <a:t> </a:t>
            </a:r>
            <a:r>
              <a:rPr lang="nl-NL" sz="4000" b="1" dirty="0" err="1"/>
              <a:t>jaqoedoenaa</a:t>
            </a:r>
            <a:r>
              <a:rPr lang="nl-NL" sz="4000" b="1" dirty="0"/>
              <a:t/>
            </a:r>
            <a:br>
              <a:rPr lang="nl-NL" sz="4000" b="1" dirty="0"/>
            </a:br>
            <a:r>
              <a:rPr lang="nl-NL" sz="4000" b="1" dirty="0" err="1" smtClean="0"/>
              <a:t>fie</a:t>
            </a:r>
            <a:r>
              <a:rPr lang="nl-NL" sz="4000" b="1" dirty="0" smtClean="0"/>
              <a:t> </a:t>
            </a:r>
            <a:r>
              <a:rPr lang="nl-NL" sz="4000" b="1" dirty="0" err="1"/>
              <a:t>mawkibin-nasratie</a:t>
            </a:r>
            <a:r>
              <a:rPr lang="nl-NL" sz="4000" b="1" dirty="0"/>
              <a:t> </a:t>
            </a:r>
            <a:r>
              <a:rPr lang="nl-NL" sz="4000" b="1" dirty="0" err="1"/>
              <a:t>koella</a:t>
            </a:r>
            <a:r>
              <a:rPr lang="nl-NL" sz="4000" b="1" dirty="0"/>
              <a:t> </a:t>
            </a:r>
            <a:r>
              <a:rPr lang="nl-NL" sz="4000" b="1" dirty="0" err="1"/>
              <a:t>chien</a:t>
            </a:r>
            <a:r>
              <a:rPr lang="nl-NL" sz="4000" b="1" dirty="0"/>
              <a:t/>
            </a:r>
            <a:br>
              <a:rPr lang="nl-NL" sz="4000" b="1" dirty="0"/>
            </a:br>
            <a:r>
              <a:rPr lang="nl-NL" sz="4000" b="1" dirty="0" smtClean="0"/>
              <a:t> </a:t>
            </a:r>
            <a:r>
              <a:rPr lang="ar-SY" sz="4000" b="1" dirty="0"/>
              <a:t>ونحن نغني، نغني كثيرين</a:t>
            </a:r>
            <a:r>
              <a:rPr lang="nl-NL" sz="4000" b="1" dirty="0" smtClean="0"/>
              <a:t>   </a:t>
            </a:r>
            <a:r>
              <a:rPr lang="ar-SY" sz="4000" b="1" dirty="0" smtClean="0"/>
              <a:t>كفقراء </a:t>
            </a:r>
            <a:r>
              <a:rPr lang="ar-SY" sz="4000" b="1" dirty="0"/>
              <a:t>لا شيء لنا</a:t>
            </a:r>
            <a:br>
              <a:rPr lang="ar-SY" sz="4000" b="1" dirty="0"/>
            </a:br>
            <a:r>
              <a:rPr lang="nl-NL" sz="4000" b="1" dirty="0" err="1"/>
              <a:t>kafoeqaraa'a</a:t>
            </a:r>
            <a:r>
              <a:rPr lang="nl-NL" sz="4000" b="1" dirty="0"/>
              <a:t> </a:t>
            </a:r>
            <a:r>
              <a:rPr lang="nl-NL" sz="4000" b="1" dirty="0" err="1"/>
              <a:t>laa</a:t>
            </a:r>
            <a:r>
              <a:rPr lang="nl-NL" sz="4000" b="1" dirty="0"/>
              <a:t> </a:t>
            </a:r>
            <a:r>
              <a:rPr lang="nl-NL" sz="4000" b="1" dirty="0" err="1"/>
              <a:t>shaia</a:t>
            </a:r>
            <a:r>
              <a:rPr lang="nl-NL" sz="4000" b="1" dirty="0"/>
              <a:t> </a:t>
            </a:r>
            <a:r>
              <a:rPr lang="nl-NL" sz="4000" b="1" dirty="0" err="1"/>
              <a:t>lanaa</a:t>
            </a:r>
            <a:r>
              <a:rPr lang="nl-NL" sz="4000" b="1" dirty="0"/>
              <a:t/>
            </a:r>
            <a:br>
              <a:rPr lang="nl-NL" sz="4000" b="1" dirty="0"/>
            </a:br>
            <a:r>
              <a:rPr lang="nl-NL" sz="4000" b="1" dirty="0" err="1" smtClean="0"/>
              <a:t>wa</a:t>
            </a:r>
            <a:r>
              <a:rPr lang="nl-NL" sz="4000" b="1" dirty="0" smtClean="0"/>
              <a:t> </a:t>
            </a:r>
            <a:r>
              <a:rPr lang="nl-NL" sz="4000" b="1" dirty="0" err="1"/>
              <a:t>nachnoe</a:t>
            </a:r>
            <a:r>
              <a:rPr lang="nl-NL" sz="4000" b="1" dirty="0"/>
              <a:t> </a:t>
            </a:r>
            <a:r>
              <a:rPr lang="nl-NL" sz="4000" b="1" dirty="0" err="1"/>
              <a:t>noeghni</a:t>
            </a:r>
            <a:r>
              <a:rPr lang="nl-NL" sz="4000" b="1" dirty="0"/>
              <a:t>, </a:t>
            </a:r>
            <a:r>
              <a:rPr lang="nl-NL" sz="4000" b="1" dirty="0" err="1"/>
              <a:t>noeghni</a:t>
            </a:r>
            <a:r>
              <a:rPr lang="nl-NL" sz="4000" b="1" dirty="0"/>
              <a:t> </a:t>
            </a:r>
            <a:r>
              <a:rPr lang="nl-NL" sz="4000" b="1" dirty="0" err="1" smtClean="0"/>
              <a:t>kathierien</a:t>
            </a:r>
            <a:r>
              <a:rPr lang="ar-SY" sz="4000" b="1" dirty="0" smtClean="0"/>
              <a:t/>
            </a:r>
            <a:br>
              <a:rPr lang="ar-SY" sz="4000" b="1" dirty="0" smtClean="0"/>
            </a:br>
            <a:r>
              <a:rPr lang="nl-NL" sz="3100" b="1" i="1" dirty="0" smtClean="0"/>
              <a:t>Dank </a:t>
            </a:r>
            <a:r>
              <a:rPr lang="nl-NL" sz="3100" b="1" i="1" dirty="0"/>
              <a:t>aan God die ons altijd leidt in de overwinningstocht altijd als armen die niets hebben en velen verrijken </a:t>
            </a:r>
            <a:r>
              <a:rPr lang="nl-NL" sz="2000" b="1" i="1" dirty="0"/>
              <a:t/>
            </a:r>
            <a:br>
              <a:rPr lang="nl-NL" sz="2000" b="1" i="1" dirty="0"/>
            </a:br>
            <a:endParaRPr lang="nl-NL" sz="2000" b="1" i="1" dirty="0"/>
          </a:p>
        </p:txBody>
      </p:sp>
    </p:spTree>
    <p:extLst>
      <p:ext uri="{BB962C8B-B14F-4D97-AF65-F5344CB8AC3E}">
        <p14:creationId xmlns:p14="http://schemas.microsoft.com/office/powerpoint/2010/main" val="612007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p:spPr>
        <p:txBody>
          <a:bodyPr>
            <a:normAutofit fontScale="90000"/>
          </a:bodyPr>
          <a:lstStyle/>
          <a:p>
            <a:r>
              <a:rPr lang="ar-SY" b="1" dirty="0"/>
              <a:t>اذ نسعى عنه كسفراء </a:t>
            </a:r>
            <a:r>
              <a:rPr lang="ar-SY" b="1" dirty="0" smtClean="0"/>
              <a:t>كأن </a:t>
            </a:r>
            <a:r>
              <a:rPr lang="ar-SY" b="1" dirty="0"/>
              <a:t>الله يعظ بنا  </a:t>
            </a:r>
            <a:r>
              <a:rPr lang="nl-NL" b="1" dirty="0" smtClean="0"/>
              <a:t>-2</a:t>
            </a:r>
            <a:r>
              <a:rPr lang="ar-SY" b="1" dirty="0"/>
              <a:t/>
            </a:r>
            <a:br>
              <a:rPr lang="ar-SY" b="1" dirty="0"/>
            </a:br>
            <a:r>
              <a:rPr lang="ar-SY" sz="4000" b="1" dirty="0" smtClean="0"/>
              <a:t>2</a:t>
            </a:r>
            <a:r>
              <a:rPr lang="nl-NL" sz="4000" b="1" dirty="0" smtClean="0"/>
              <a:t>.  </a:t>
            </a:r>
            <a:r>
              <a:rPr lang="nl-NL" sz="4000" b="1" dirty="0" err="1" smtClean="0"/>
              <a:t>idz</a:t>
            </a:r>
            <a:r>
              <a:rPr lang="nl-NL" sz="4000" b="1" dirty="0" smtClean="0"/>
              <a:t> </a:t>
            </a:r>
            <a:r>
              <a:rPr lang="nl-NL" sz="4000" b="1" dirty="0" err="1"/>
              <a:t>nas'ie</a:t>
            </a:r>
            <a:r>
              <a:rPr lang="nl-NL" sz="4000" b="1" dirty="0"/>
              <a:t> '</a:t>
            </a:r>
            <a:r>
              <a:rPr lang="nl-NL" sz="4000" b="1" dirty="0" err="1"/>
              <a:t>anhoe</a:t>
            </a:r>
            <a:r>
              <a:rPr lang="nl-NL" sz="4000" b="1" dirty="0"/>
              <a:t> </a:t>
            </a:r>
            <a:r>
              <a:rPr lang="nl-NL" sz="4000" b="1" dirty="0" err="1"/>
              <a:t>kasoefaraa</a:t>
            </a:r>
            <a:r>
              <a:rPr lang="nl-NL" sz="4000" b="1" dirty="0"/>
              <a:t>, </a:t>
            </a:r>
            <a:r>
              <a:rPr lang="nl-NL" sz="4000" b="1" dirty="0" smtClean="0"/>
              <a:t/>
            </a:r>
            <a:br>
              <a:rPr lang="nl-NL" sz="4000" b="1" dirty="0" smtClean="0"/>
            </a:br>
            <a:r>
              <a:rPr lang="nl-NL" sz="4000" b="1" dirty="0" smtClean="0"/>
              <a:t>ka </a:t>
            </a:r>
            <a:r>
              <a:rPr lang="nl-NL" sz="4000" b="1" dirty="0" err="1"/>
              <a:t>ann-Allaha</a:t>
            </a:r>
            <a:r>
              <a:rPr lang="nl-NL" sz="4000" b="1" dirty="0"/>
              <a:t> </a:t>
            </a:r>
            <a:r>
              <a:rPr lang="nl-NL" sz="4000" b="1" dirty="0" err="1"/>
              <a:t>ja'izoe</a:t>
            </a:r>
            <a:r>
              <a:rPr lang="nl-NL" sz="4000" b="1" dirty="0"/>
              <a:t> </a:t>
            </a:r>
            <a:r>
              <a:rPr lang="nl-NL" sz="4000" b="1" dirty="0" err="1" smtClean="0"/>
              <a:t>binaa</a:t>
            </a:r>
            <a:r>
              <a:rPr lang="nl-NL" sz="4000" b="1" dirty="0" smtClean="0"/>
              <a:t/>
            </a:r>
            <a:br>
              <a:rPr lang="nl-NL" sz="4000" b="1" dirty="0" smtClean="0"/>
            </a:br>
            <a:r>
              <a:rPr lang="ar-SY" sz="4900" b="1" dirty="0"/>
              <a:t>لكي نكون ولنا اكتفاء من كل نعمة نعمة وغنى </a:t>
            </a:r>
            <a:r>
              <a:rPr lang="nl-NL" sz="4000" b="1" dirty="0" smtClean="0"/>
              <a:t/>
            </a:r>
            <a:br>
              <a:rPr lang="nl-NL" sz="4000" b="1" dirty="0" smtClean="0"/>
            </a:br>
            <a:r>
              <a:rPr lang="nl-NL" sz="4000" b="1" dirty="0" err="1" smtClean="0"/>
              <a:t>likai</a:t>
            </a:r>
            <a:r>
              <a:rPr lang="nl-NL" sz="4000" b="1" dirty="0" smtClean="0"/>
              <a:t> </a:t>
            </a:r>
            <a:r>
              <a:rPr lang="nl-NL" sz="4000" b="1" dirty="0" err="1" smtClean="0"/>
              <a:t>nakoena</a:t>
            </a:r>
            <a:r>
              <a:rPr lang="nl-NL" sz="4000" b="1" dirty="0" smtClean="0"/>
              <a:t> </a:t>
            </a:r>
            <a:r>
              <a:rPr lang="nl-NL" sz="4000" b="1" dirty="0" err="1"/>
              <a:t>walanaa</a:t>
            </a:r>
            <a:r>
              <a:rPr lang="nl-NL" sz="4000" b="1" dirty="0"/>
              <a:t> </a:t>
            </a:r>
            <a:r>
              <a:rPr lang="nl-NL" sz="4000" b="1" dirty="0" err="1"/>
              <a:t>iktifaa</a:t>
            </a:r>
            <a:r>
              <a:rPr lang="nl-NL" sz="4000" b="1" dirty="0"/>
              <a:t> </a:t>
            </a:r>
            <a:r>
              <a:rPr lang="nl-NL" sz="4000" b="1" dirty="0" smtClean="0"/>
              <a:t/>
            </a:r>
            <a:br>
              <a:rPr lang="nl-NL" sz="4000" b="1" dirty="0" smtClean="0"/>
            </a:br>
            <a:r>
              <a:rPr lang="nl-NL" sz="4000" b="1" dirty="0" smtClean="0"/>
              <a:t>min </a:t>
            </a:r>
            <a:r>
              <a:rPr lang="nl-NL" sz="4000" b="1" dirty="0" err="1"/>
              <a:t>koellie</a:t>
            </a:r>
            <a:r>
              <a:rPr lang="nl-NL" sz="4000" b="1" dirty="0"/>
              <a:t> </a:t>
            </a:r>
            <a:r>
              <a:rPr lang="nl-NL" sz="4000" b="1" dirty="0" err="1" smtClean="0"/>
              <a:t>na'ma</a:t>
            </a:r>
            <a:r>
              <a:rPr lang="nl-NL" sz="4000" b="1" dirty="0" smtClean="0"/>
              <a:t> </a:t>
            </a:r>
            <a:r>
              <a:rPr lang="nl-NL" sz="4000" b="1" dirty="0" err="1" smtClean="0"/>
              <a:t>na'ma</a:t>
            </a:r>
            <a:r>
              <a:rPr lang="nl-NL" sz="4000" b="1" dirty="0" smtClean="0"/>
              <a:t> </a:t>
            </a:r>
            <a:r>
              <a:rPr lang="nl-NL" sz="4000" b="1" dirty="0" err="1"/>
              <a:t>waghinaa</a:t>
            </a:r>
            <a:r>
              <a:rPr lang="nl-NL" b="1" dirty="0"/>
              <a:t/>
            </a:r>
            <a:br>
              <a:rPr lang="nl-NL" b="1" dirty="0"/>
            </a:br>
            <a:r>
              <a:rPr lang="nl-NL" sz="3100" b="1" i="1" dirty="0"/>
              <a:t>Wij gaan voor hem uit als gezondenen alsof God door ons verkondigt opdat wij overvloed hebben van zegen, genade en rijkdom</a:t>
            </a:r>
          </a:p>
        </p:txBody>
      </p:sp>
    </p:spTree>
    <p:extLst>
      <p:ext uri="{BB962C8B-B14F-4D97-AF65-F5344CB8AC3E}">
        <p14:creationId xmlns:p14="http://schemas.microsoft.com/office/powerpoint/2010/main" val="313187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8"/>
            <a:ext cx="8640960" cy="4248472"/>
          </a:xfrm>
        </p:spPr>
        <p:txBody>
          <a:bodyPr>
            <a:normAutofit fontScale="90000"/>
          </a:bodyPr>
          <a:lstStyle/>
          <a:p>
            <a:r>
              <a:rPr lang="nl-NL" sz="2700" b="1" dirty="0"/>
              <a:t>refrein</a:t>
            </a:r>
            <a:r>
              <a:rPr lang="nl-NL" sz="4000" b="1" dirty="0"/>
              <a:t/>
            </a:r>
            <a:br>
              <a:rPr lang="nl-NL" sz="4000" b="1" dirty="0"/>
            </a:br>
            <a:r>
              <a:rPr lang="nl-NL" sz="4000" b="1" dirty="0" smtClean="0"/>
              <a:t>    </a:t>
            </a:r>
            <a:r>
              <a:rPr lang="ar-SY" sz="4000" b="1" dirty="0"/>
              <a:t>في موكب النصرة كل حين</a:t>
            </a:r>
            <a:r>
              <a:rPr lang="nl-NL" sz="4000" b="1" dirty="0" smtClean="0"/>
              <a:t>    </a:t>
            </a:r>
            <a:r>
              <a:rPr lang="ar-SY" sz="4000" b="1" dirty="0" smtClean="0"/>
              <a:t>شكرا </a:t>
            </a:r>
            <a:r>
              <a:rPr lang="ar-SY" sz="4000" b="1" dirty="0"/>
              <a:t>لله الذي يقودنا</a:t>
            </a:r>
            <a:br>
              <a:rPr lang="ar-SY" sz="4000" b="1" dirty="0"/>
            </a:br>
            <a:r>
              <a:rPr lang="nl-NL" sz="4000" b="1" dirty="0" err="1"/>
              <a:t>Shoekran</a:t>
            </a:r>
            <a:r>
              <a:rPr lang="nl-NL" sz="4000" b="1" dirty="0"/>
              <a:t> </a:t>
            </a:r>
            <a:r>
              <a:rPr lang="nl-NL" sz="4000" b="1" dirty="0" err="1"/>
              <a:t>lillaahi-lladzie</a:t>
            </a:r>
            <a:r>
              <a:rPr lang="nl-NL" sz="4000" b="1" dirty="0"/>
              <a:t> </a:t>
            </a:r>
            <a:r>
              <a:rPr lang="nl-NL" sz="4000" b="1" dirty="0" err="1"/>
              <a:t>jaqoedoenaa</a:t>
            </a:r>
            <a:r>
              <a:rPr lang="nl-NL" sz="4000" b="1" dirty="0"/>
              <a:t/>
            </a:r>
            <a:br>
              <a:rPr lang="nl-NL" sz="4000" b="1" dirty="0"/>
            </a:br>
            <a:r>
              <a:rPr lang="nl-NL" sz="4000" b="1" dirty="0" err="1" smtClean="0"/>
              <a:t>fie</a:t>
            </a:r>
            <a:r>
              <a:rPr lang="nl-NL" sz="4000" b="1" dirty="0" smtClean="0"/>
              <a:t> </a:t>
            </a:r>
            <a:r>
              <a:rPr lang="nl-NL" sz="4000" b="1" dirty="0" err="1"/>
              <a:t>mawkibin-nasratie</a:t>
            </a:r>
            <a:r>
              <a:rPr lang="nl-NL" sz="4000" b="1" dirty="0"/>
              <a:t> </a:t>
            </a:r>
            <a:r>
              <a:rPr lang="nl-NL" sz="4000" b="1" dirty="0" err="1"/>
              <a:t>koella</a:t>
            </a:r>
            <a:r>
              <a:rPr lang="nl-NL" sz="4000" b="1" dirty="0"/>
              <a:t> </a:t>
            </a:r>
            <a:r>
              <a:rPr lang="nl-NL" sz="4000" b="1" dirty="0" err="1"/>
              <a:t>chien</a:t>
            </a:r>
            <a:r>
              <a:rPr lang="nl-NL" sz="4000" b="1" dirty="0"/>
              <a:t/>
            </a:r>
            <a:br>
              <a:rPr lang="nl-NL" sz="4000" b="1" dirty="0"/>
            </a:br>
            <a:r>
              <a:rPr lang="nl-NL" sz="4000" b="1" dirty="0" smtClean="0"/>
              <a:t> </a:t>
            </a:r>
            <a:r>
              <a:rPr lang="ar-SY" sz="4000" b="1" dirty="0"/>
              <a:t>ونحن نغني، نغني كثيرين</a:t>
            </a:r>
            <a:r>
              <a:rPr lang="nl-NL" sz="4000" b="1" dirty="0" smtClean="0"/>
              <a:t>   </a:t>
            </a:r>
            <a:r>
              <a:rPr lang="ar-SY" sz="4000" b="1" dirty="0" smtClean="0"/>
              <a:t>كفقراء </a:t>
            </a:r>
            <a:r>
              <a:rPr lang="ar-SY" sz="4000" b="1" dirty="0"/>
              <a:t>لا شيء لنا</a:t>
            </a:r>
            <a:br>
              <a:rPr lang="ar-SY" sz="4000" b="1" dirty="0"/>
            </a:br>
            <a:r>
              <a:rPr lang="nl-NL" sz="4000" b="1" dirty="0" err="1"/>
              <a:t>kafoeqaraa'a</a:t>
            </a:r>
            <a:r>
              <a:rPr lang="nl-NL" sz="4000" b="1" dirty="0"/>
              <a:t> </a:t>
            </a:r>
            <a:r>
              <a:rPr lang="nl-NL" sz="4000" b="1" dirty="0" err="1"/>
              <a:t>laa</a:t>
            </a:r>
            <a:r>
              <a:rPr lang="nl-NL" sz="4000" b="1" dirty="0"/>
              <a:t> </a:t>
            </a:r>
            <a:r>
              <a:rPr lang="nl-NL" sz="4000" b="1" dirty="0" err="1"/>
              <a:t>shaia</a:t>
            </a:r>
            <a:r>
              <a:rPr lang="nl-NL" sz="4000" b="1" dirty="0"/>
              <a:t> </a:t>
            </a:r>
            <a:r>
              <a:rPr lang="nl-NL" sz="4000" b="1" dirty="0" err="1"/>
              <a:t>lanaa</a:t>
            </a:r>
            <a:r>
              <a:rPr lang="nl-NL" sz="4000" b="1" dirty="0"/>
              <a:t/>
            </a:r>
            <a:br>
              <a:rPr lang="nl-NL" sz="4000" b="1" dirty="0"/>
            </a:br>
            <a:r>
              <a:rPr lang="nl-NL" sz="4000" b="1" dirty="0" err="1" smtClean="0"/>
              <a:t>wa</a:t>
            </a:r>
            <a:r>
              <a:rPr lang="nl-NL" sz="4000" b="1" dirty="0" smtClean="0"/>
              <a:t> </a:t>
            </a:r>
            <a:r>
              <a:rPr lang="nl-NL" sz="4000" b="1" dirty="0" err="1"/>
              <a:t>nachnoe</a:t>
            </a:r>
            <a:r>
              <a:rPr lang="nl-NL" sz="4000" b="1" dirty="0"/>
              <a:t> </a:t>
            </a:r>
            <a:r>
              <a:rPr lang="nl-NL" sz="4000" b="1" dirty="0" err="1"/>
              <a:t>noeghni</a:t>
            </a:r>
            <a:r>
              <a:rPr lang="nl-NL" sz="4000" b="1" dirty="0"/>
              <a:t>, </a:t>
            </a:r>
            <a:r>
              <a:rPr lang="nl-NL" sz="4000" b="1" dirty="0" err="1"/>
              <a:t>noeghni</a:t>
            </a:r>
            <a:r>
              <a:rPr lang="nl-NL" sz="4000" b="1" dirty="0"/>
              <a:t> </a:t>
            </a:r>
            <a:r>
              <a:rPr lang="nl-NL" sz="4000" b="1" dirty="0" err="1" smtClean="0"/>
              <a:t>kathierien</a:t>
            </a:r>
            <a:r>
              <a:rPr lang="ar-SY" sz="4000" b="1" dirty="0" smtClean="0"/>
              <a:t/>
            </a:r>
            <a:br>
              <a:rPr lang="ar-SY" sz="4000" b="1" dirty="0" smtClean="0"/>
            </a:br>
            <a:r>
              <a:rPr lang="nl-NL" sz="3100" b="1" i="1" dirty="0" smtClean="0"/>
              <a:t>Dank </a:t>
            </a:r>
            <a:r>
              <a:rPr lang="nl-NL" sz="3100" b="1" i="1" dirty="0"/>
              <a:t>aan God die ons altijd leidt in de overwinningstocht altijd als armen die niets hebben en velen </a:t>
            </a:r>
            <a:r>
              <a:rPr lang="nl-NL" sz="3100" b="1" i="1" dirty="0" smtClean="0"/>
              <a:t>verrijken</a:t>
            </a:r>
            <a:r>
              <a:rPr lang="nl-NL" sz="2000" b="1" i="1" dirty="0"/>
              <a:t/>
            </a:r>
            <a:br>
              <a:rPr lang="nl-NL" sz="2000" b="1" i="1" dirty="0"/>
            </a:br>
            <a:endParaRPr lang="nl-NL" sz="2000" b="1" i="1" dirty="0"/>
          </a:p>
        </p:txBody>
      </p:sp>
    </p:spTree>
    <p:extLst>
      <p:ext uri="{BB962C8B-B14F-4D97-AF65-F5344CB8AC3E}">
        <p14:creationId xmlns:p14="http://schemas.microsoft.com/office/powerpoint/2010/main" val="612007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p:spPr>
        <p:txBody>
          <a:bodyPr>
            <a:normAutofit fontScale="90000"/>
          </a:bodyPr>
          <a:lstStyle/>
          <a:p>
            <a:r>
              <a:rPr lang="ar-SY" sz="4000" b="1" dirty="0"/>
              <a:t>طوبى لأناس عزهم بك دورب بيتك في قلوبهم  </a:t>
            </a:r>
            <a:r>
              <a:rPr lang="nl-NL" sz="4000" b="1" dirty="0" smtClean="0"/>
              <a:t>-3</a:t>
            </a:r>
            <a:r>
              <a:rPr lang="ar-SY" sz="4000" b="1" dirty="0"/>
              <a:t/>
            </a:r>
            <a:br>
              <a:rPr lang="ar-SY" sz="4000" b="1" dirty="0"/>
            </a:br>
            <a:r>
              <a:rPr lang="nl-NL" sz="4000" b="1" dirty="0" smtClean="0"/>
              <a:t>3.</a:t>
            </a:r>
            <a:r>
              <a:rPr lang="ar-SY" sz="4000" b="1" dirty="0" smtClean="0"/>
              <a:t> </a:t>
            </a:r>
            <a:r>
              <a:rPr lang="nl-NL" sz="4000" b="1" dirty="0" err="1"/>
              <a:t>toeba</a:t>
            </a:r>
            <a:r>
              <a:rPr lang="nl-NL" sz="4000" b="1" dirty="0"/>
              <a:t> l-</a:t>
            </a:r>
            <a:r>
              <a:rPr lang="nl-NL" sz="4000" b="1" dirty="0" err="1"/>
              <a:t>oenaas</a:t>
            </a:r>
            <a:r>
              <a:rPr lang="nl-NL" sz="4000" b="1" dirty="0"/>
              <a:t> '</a:t>
            </a:r>
            <a:r>
              <a:rPr lang="nl-NL" sz="4000" b="1" dirty="0" err="1"/>
              <a:t>izzahoem</a:t>
            </a:r>
            <a:r>
              <a:rPr lang="nl-NL" sz="4000" b="1" dirty="0"/>
              <a:t> </a:t>
            </a:r>
            <a:r>
              <a:rPr lang="nl-NL" sz="4000" b="1" dirty="0" err="1"/>
              <a:t>bika</a:t>
            </a:r>
            <a:r>
              <a:rPr lang="nl-NL" sz="4000" b="1" dirty="0"/>
              <a:t>, </a:t>
            </a:r>
            <a:r>
              <a:rPr lang="nl-NL" sz="4000" b="1" dirty="0" err="1"/>
              <a:t>toeroeqoe</a:t>
            </a:r>
            <a:r>
              <a:rPr lang="nl-NL" sz="4000" b="1" dirty="0"/>
              <a:t> </a:t>
            </a:r>
            <a:r>
              <a:rPr lang="nl-NL" sz="4000" b="1" dirty="0" err="1"/>
              <a:t>baitoek</a:t>
            </a:r>
            <a:r>
              <a:rPr lang="nl-NL" sz="4000" b="1" dirty="0"/>
              <a:t> </a:t>
            </a:r>
            <a:r>
              <a:rPr lang="nl-NL" sz="4000" b="1" dirty="0" err="1"/>
              <a:t>fie</a:t>
            </a:r>
            <a:r>
              <a:rPr lang="nl-NL" sz="4000" b="1" dirty="0"/>
              <a:t> </a:t>
            </a:r>
            <a:r>
              <a:rPr lang="nl-NL" sz="4000" b="1" dirty="0" err="1"/>
              <a:t>qoeloebihim</a:t>
            </a:r>
            <a:r>
              <a:rPr lang="nl-NL" sz="4000" b="1" dirty="0"/>
              <a:t/>
            </a:r>
            <a:br>
              <a:rPr lang="nl-NL" sz="4000" b="1" dirty="0"/>
            </a:br>
            <a:r>
              <a:rPr lang="ar-SY" sz="4000" b="1" dirty="0"/>
              <a:t>عابرين في وادي البكا  يصيرونه ينبوعا لهم </a:t>
            </a:r>
            <a:br>
              <a:rPr lang="ar-SY" sz="4000" b="1" dirty="0"/>
            </a:br>
            <a:r>
              <a:rPr lang="ar-SY" sz="4000" b="1" dirty="0"/>
              <a:t>'</a:t>
            </a:r>
            <a:r>
              <a:rPr lang="nl-NL" sz="4000" b="1" dirty="0" err="1"/>
              <a:t>aabiriena</a:t>
            </a:r>
            <a:r>
              <a:rPr lang="nl-NL" sz="4000" b="1" dirty="0"/>
              <a:t> </a:t>
            </a:r>
            <a:r>
              <a:rPr lang="nl-NL" sz="4000" b="1" dirty="0" err="1"/>
              <a:t>fie</a:t>
            </a:r>
            <a:r>
              <a:rPr lang="nl-NL" sz="4000" b="1" dirty="0"/>
              <a:t> </a:t>
            </a:r>
            <a:r>
              <a:rPr lang="nl-NL" sz="4000" b="1" dirty="0" err="1"/>
              <a:t>waadi-lbakaa</a:t>
            </a:r>
            <a:r>
              <a:rPr lang="nl-NL" sz="4000" b="1" dirty="0"/>
              <a:t> </a:t>
            </a:r>
            <a:r>
              <a:rPr lang="nl-NL" sz="4000" b="1" dirty="0" err="1"/>
              <a:t>joesairoenoeh</a:t>
            </a:r>
            <a:r>
              <a:rPr lang="nl-NL" sz="4000" b="1" dirty="0"/>
              <a:t> </a:t>
            </a:r>
            <a:r>
              <a:rPr lang="nl-NL" sz="4000" b="1" dirty="0" err="1"/>
              <a:t>janboe'an</a:t>
            </a:r>
            <a:r>
              <a:rPr lang="nl-NL" sz="4000" b="1" dirty="0"/>
              <a:t> </a:t>
            </a:r>
            <a:r>
              <a:rPr lang="nl-NL" sz="4000" b="1" dirty="0" err="1" smtClean="0"/>
              <a:t>lahoem</a:t>
            </a:r>
            <a:r>
              <a:rPr lang="nl-NL" sz="4000" b="1" dirty="0" smtClean="0"/>
              <a:t/>
            </a:r>
            <a:br>
              <a:rPr lang="nl-NL" sz="4000" b="1" dirty="0" smtClean="0"/>
            </a:br>
            <a:r>
              <a:rPr lang="nl-NL" sz="3100" b="1" i="1" dirty="0" smtClean="0"/>
              <a:t>Zalig </a:t>
            </a:r>
            <a:r>
              <a:rPr lang="nl-NL" sz="3100" b="1" i="1" dirty="0"/>
              <a:t>zij die hun rijkdom in U hebben, de wegen van uw huis in hun harten, trekkend door de vallei van het geween maken zij die tot een bron voor hen</a:t>
            </a:r>
          </a:p>
        </p:txBody>
      </p:sp>
    </p:spTree>
    <p:extLst>
      <p:ext uri="{BB962C8B-B14F-4D97-AF65-F5344CB8AC3E}">
        <p14:creationId xmlns:p14="http://schemas.microsoft.com/office/powerpoint/2010/main" val="99272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8"/>
            <a:ext cx="8640960" cy="4248472"/>
          </a:xfrm>
        </p:spPr>
        <p:txBody>
          <a:bodyPr>
            <a:normAutofit fontScale="90000"/>
          </a:bodyPr>
          <a:lstStyle/>
          <a:p>
            <a:r>
              <a:rPr lang="nl-NL" sz="2700" b="1" dirty="0"/>
              <a:t>refrein</a:t>
            </a:r>
            <a:r>
              <a:rPr lang="nl-NL" sz="4000" b="1" dirty="0"/>
              <a:t/>
            </a:r>
            <a:br>
              <a:rPr lang="nl-NL" sz="4000" b="1" dirty="0"/>
            </a:br>
            <a:r>
              <a:rPr lang="nl-NL" sz="4000" b="1" dirty="0" smtClean="0"/>
              <a:t>    </a:t>
            </a:r>
            <a:r>
              <a:rPr lang="ar-SY" sz="4000" b="1" dirty="0"/>
              <a:t>في موكب النصرة كل حين</a:t>
            </a:r>
            <a:r>
              <a:rPr lang="nl-NL" sz="4000" b="1" dirty="0" smtClean="0"/>
              <a:t>    </a:t>
            </a:r>
            <a:r>
              <a:rPr lang="ar-SY" sz="4000" b="1" dirty="0" smtClean="0"/>
              <a:t>شكرا </a:t>
            </a:r>
            <a:r>
              <a:rPr lang="ar-SY" sz="4000" b="1" dirty="0"/>
              <a:t>لله الذي يقودنا</a:t>
            </a:r>
            <a:br>
              <a:rPr lang="ar-SY" sz="4000" b="1" dirty="0"/>
            </a:br>
            <a:r>
              <a:rPr lang="nl-NL" sz="4000" b="1" dirty="0" err="1"/>
              <a:t>Shoekran</a:t>
            </a:r>
            <a:r>
              <a:rPr lang="nl-NL" sz="4000" b="1" dirty="0"/>
              <a:t> </a:t>
            </a:r>
            <a:r>
              <a:rPr lang="nl-NL" sz="4000" b="1" dirty="0" err="1"/>
              <a:t>lillaahi-lladzie</a:t>
            </a:r>
            <a:r>
              <a:rPr lang="nl-NL" sz="4000" b="1" dirty="0"/>
              <a:t> </a:t>
            </a:r>
            <a:r>
              <a:rPr lang="nl-NL" sz="4000" b="1" dirty="0" err="1"/>
              <a:t>jaqoedoenaa</a:t>
            </a:r>
            <a:r>
              <a:rPr lang="nl-NL" sz="4000" b="1" dirty="0"/>
              <a:t/>
            </a:r>
            <a:br>
              <a:rPr lang="nl-NL" sz="4000" b="1" dirty="0"/>
            </a:br>
            <a:r>
              <a:rPr lang="nl-NL" sz="4000" b="1" dirty="0" err="1" smtClean="0"/>
              <a:t>fie</a:t>
            </a:r>
            <a:r>
              <a:rPr lang="nl-NL" sz="4000" b="1" dirty="0" smtClean="0"/>
              <a:t> </a:t>
            </a:r>
            <a:r>
              <a:rPr lang="nl-NL" sz="4000" b="1" dirty="0" err="1"/>
              <a:t>mawkibin-nasratie</a:t>
            </a:r>
            <a:r>
              <a:rPr lang="nl-NL" sz="4000" b="1" dirty="0"/>
              <a:t> </a:t>
            </a:r>
            <a:r>
              <a:rPr lang="nl-NL" sz="4000" b="1" dirty="0" err="1"/>
              <a:t>koella</a:t>
            </a:r>
            <a:r>
              <a:rPr lang="nl-NL" sz="4000" b="1" dirty="0"/>
              <a:t> </a:t>
            </a:r>
            <a:r>
              <a:rPr lang="nl-NL" sz="4000" b="1" dirty="0" err="1"/>
              <a:t>chien</a:t>
            </a:r>
            <a:r>
              <a:rPr lang="nl-NL" sz="4000" b="1" dirty="0"/>
              <a:t/>
            </a:r>
            <a:br>
              <a:rPr lang="nl-NL" sz="4000" b="1" dirty="0"/>
            </a:br>
            <a:r>
              <a:rPr lang="nl-NL" sz="4000" b="1" dirty="0" smtClean="0"/>
              <a:t> </a:t>
            </a:r>
            <a:r>
              <a:rPr lang="ar-SY" sz="4000" b="1" dirty="0"/>
              <a:t>ونحن نغني، نغني كثيرين</a:t>
            </a:r>
            <a:r>
              <a:rPr lang="nl-NL" sz="4000" b="1" dirty="0" smtClean="0"/>
              <a:t>   </a:t>
            </a:r>
            <a:r>
              <a:rPr lang="ar-SY" sz="4000" b="1" dirty="0" smtClean="0"/>
              <a:t>كفقراء </a:t>
            </a:r>
            <a:r>
              <a:rPr lang="ar-SY" sz="4000" b="1" dirty="0"/>
              <a:t>لا شيء لنا</a:t>
            </a:r>
            <a:br>
              <a:rPr lang="ar-SY" sz="4000" b="1" dirty="0"/>
            </a:br>
            <a:r>
              <a:rPr lang="nl-NL" sz="4000" b="1" dirty="0" err="1"/>
              <a:t>kafoeqaraa'a</a:t>
            </a:r>
            <a:r>
              <a:rPr lang="nl-NL" sz="4000" b="1" dirty="0"/>
              <a:t> </a:t>
            </a:r>
            <a:r>
              <a:rPr lang="nl-NL" sz="4000" b="1" dirty="0" err="1"/>
              <a:t>laa</a:t>
            </a:r>
            <a:r>
              <a:rPr lang="nl-NL" sz="4000" b="1" dirty="0"/>
              <a:t> </a:t>
            </a:r>
            <a:r>
              <a:rPr lang="nl-NL" sz="4000" b="1" dirty="0" err="1"/>
              <a:t>shaia</a:t>
            </a:r>
            <a:r>
              <a:rPr lang="nl-NL" sz="4000" b="1" dirty="0"/>
              <a:t> </a:t>
            </a:r>
            <a:r>
              <a:rPr lang="nl-NL" sz="4000" b="1" dirty="0" err="1"/>
              <a:t>lanaa</a:t>
            </a:r>
            <a:r>
              <a:rPr lang="nl-NL" sz="4000" b="1" dirty="0"/>
              <a:t/>
            </a:r>
            <a:br>
              <a:rPr lang="nl-NL" sz="4000" b="1" dirty="0"/>
            </a:br>
            <a:r>
              <a:rPr lang="nl-NL" sz="4000" b="1" dirty="0" err="1" smtClean="0"/>
              <a:t>wa</a:t>
            </a:r>
            <a:r>
              <a:rPr lang="nl-NL" sz="4000" b="1" dirty="0" smtClean="0"/>
              <a:t> </a:t>
            </a:r>
            <a:r>
              <a:rPr lang="nl-NL" sz="4000" b="1" dirty="0" err="1"/>
              <a:t>nachnoe</a:t>
            </a:r>
            <a:r>
              <a:rPr lang="nl-NL" sz="4000" b="1" dirty="0"/>
              <a:t> </a:t>
            </a:r>
            <a:r>
              <a:rPr lang="nl-NL" sz="4000" b="1" dirty="0" err="1"/>
              <a:t>noeghni</a:t>
            </a:r>
            <a:r>
              <a:rPr lang="nl-NL" sz="4000" b="1" dirty="0"/>
              <a:t>, </a:t>
            </a:r>
            <a:r>
              <a:rPr lang="nl-NL" sz="4000" b="1" dirty="0" err="1"/>
              <a:t>noeghni</a:t>
            </a:r>
            <a:r>
              <a:rPr lang="nl-NL" sz="4000" b="1" dirty="0"/>
              <a:t> </a:t>
            </a:r>
            <a:r>
              <a:rPr lang="nl-NL" sz="4000" b="1" dirty="0" err="1" smtClean="0"/>
              <a:t>kathierien</a:t>
            </a:r>
            <a:r>
              <a:rPr lang="ar-SY" sz="4000" b="1" dirty="0" smtClean="0"/>
              <a:t/>
            </a:r>
            <a:br>
              <a:rPr lang="ar-SY" sz="4000" b="1" dirty="0" smtClean="0"/>
            </a:br>
            <a:r>
              <a:rPr lang="nl-NL" sz="3100" b="1" i="1" dirty="0" smtClean="0"/>
              <a:t>Dank </a:t>
            </a:r>
            <a:r>
              <a:rPr lang="nl-NL" sz="3100" b="1" i="1" dirty="0"/>
              <a:t>aan God die ons altijd leidt in de overwinningstocht altijd als armen die niets hebben en velen </a:t>
            </a:r>
            <a:r>
              <a:rPr lang="nl-NL" sz="3100" b="1" i="1" dirty="0" smtClean="0"/>
              <a:t>verrijken</a:t>
            </a:r>
            <a:r>
              <a:rPr lang="nl-NL" sz="2000" b="1" i="1" dirty="0"/>
              <a:t/>
            </a:r>
            <a:br>
              <a:rPr lang="nl-NL" sz="2000" b="1" i="1" dirty="0"/>
            </a:br>
            <a:endParaRPr lang="nl-NL" sz="2000" b="1" i="1" dirty="0"/>
          </a:p>
        </p:txBody>
      </p:sp>
    </p:spTree>
    <p:extLst>
      <p:ext uri="{BB962C8B-B14F-4D97-AF65-F5344CB8AC3E}">
        <p14:creationId xmlns:p14="http://schemas.microsoft.com/office/powerpoint/2010/main" val="612007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74638"/>
            <a:ext cx="8640960" cy="5314602"/>
          </a:xfrm>
        </p:spPr>
        <p:txBody>
          <a:bodyPr>
            <a:normAutofit fontScale="90000"/>
          </a:bodyPr>
          <a:lstStyle/>
          <a:p>
            <a:r>
              <a:rPr lang="ar-SA" b="1" dirty="0" smtClean="0">
                <a:solidFill>
                  <a:srgbClr val="0D0D0D"/>
                </a:solidFill>
                <a:ea typeface="Calibri"/>
                <a:cs typeface="Arial"/>
              </a:rPr>
              <a:t>اطلبوا </a:t>
            </a:r>
            <a:r>
              <a:rPr lang="ar-SA" b="1" dirty="0">
                <a:solidFill>
                  <a:srgbClr val="0D0D0D"/>
                </a:solidFill>
                <a:ea typeface="Calibri"/>
                <a:cs typeface="Arial"/>
              </a:rPr>
              <a:t>الرب ما دام يوجد </a:t>
            </a:r>
            <a:r>
              <a:rPr lang="ar-SA" b="1" dirty="0" smtClean="0">
                <a:solidFill>
                  <a:srgbClr val="0D0D0D"/>
                </a:solidFill>
                <a:ea typeface="Calibri"/>
                <a:cs typeface="Arial"/>
              </a:rPr>
              <a:t>ادعوه </a:t>
            </a:r>
            <a:r>
              <a:rPr lang="ar-SA" b="1" dirty="0">
                <a:solidFill>
                  <a:srgbClr val="0D0D0D"/>
                </a:solidFill>
                <a:ea typeface="Calibri"/>
                <a:cs typeface="Arial"/>
              </a:rPr>
              <a:t>دومًا فهو </a:t>
            </a:r>
            <a:r>
              <a:rPr lang="ar-SA" b="1" dirty="0" smtClean="0">
                <a:solidFill>
                  <a:srgbClr val="0D0D0D"/>
                </a:solidFill>
                <a:ea typeface="Calibri"/>
                <a:cs typeface="Arial"/>
              </a:rPr>
              <a:t>قريب</a:t>
            </a:r>
            <a:r>
              <a:rPr lang="ar-SA" b="1" dirty="0">
                <a:solidFill>
                  <a:srgbClr val="0D0D0D"/>
                </a:solidFill>
                <a:ea typeface="Calibri"/>
                <a:cs typeface="Arial"/>
              </a:rPr>
              <a:t/>
            </a:r>
            <a:br>
              <a:rPr lang="ar-SA" b="1" dirty="0">
                <a:solidFill>
                  <a:srgbClr val="0D0D0D"/>
                </a:solidFill>
                <a:ea typeface="Calibri"/>
                <a:cs typeface="Arial"/>
              </a:rPr>
            </a:br>
            <a:r>
              <a:rPr lang="ar-SA" b="1" dirty="0" smtClean="0">
                <a:solidFill>
                  <a:srgbClr val="0D0D0D"/>
                </a:solidFill>
                <a:ea typeface="Calibri"/>
                <a:cs typeface="Arial"/>
              </a:rPr>
              <a:t>4</a:t>
            </a:r>
            <a:r>
              <a:rPr lang="nl-NL" b="1" dirty="0" smtClean="0">
                <a:solidFill>
                  <a:srgbClr val="0D0D0D"/>
                </a:solidFill>
                <a:ea typeface="Calibri"/>
                <a:cs typeface="Arial"/>
              </a:rPr>
              <a:t> </a:t>
            </a:r>
            <a:r>
              <a:rPr lang="ar-SA" b="1" dirty="0" smtClean="0">
                <a:solidFill>
                  <a:srgbClr val="0D0D0D"/>
                </a:solidFill>
                <a:ea typeface="Calibri"/>
                <a:cs typeface="Arial"/>
              </a:rPr>
              <a:t>.</a:t>
            </a:r>
            <a:r>
              <a:rPr lang="nl-NL" sz="4000" b="1" dirty="0" err="1">
                <a:solidFill>
                  <a:srgbClr val="0D0D0D"/>
                </a:solidFill>
                <a:ea typeface="Calibri"/>
                <a:cs typeface="Arial"/>
              </a:rPr>
              <a:t>otloebor</a:t>
            </a:r>
            <a:r>
              <a:rPr lang="nl-NL" sz="4000" b="1" dirty="0">
                <a:solidFill>
                  <a:srgbClr val="0D0D0D"/>
                </a:solidFill>
                <a:ea typeface="Calibri"/>
                <a:cs typeface="Arial"/>
              </a:rPr>
              <a:t> </a:t>
            </a:r>
            <a:r>
              <a:rPr lang="nl-NL" sz="4000" b="1" dirty="0" err="1">
                <a:solidFill>
                  <a:srgbClr val="0D0D0D"/>
                </a:solidFill>
                <a:ea typeface="Calibri"/>
                <a:cs typeface="Arial"/>
              </a:rPr>
              <a:t>rabba</a:t>
            </a:r>
            <a:r>
              <a:rPr lang="nl-NL" sz="4000" b="1" dirty="0">
                <a:solidFill>
                  <a:srgbClr val="0D0D0D"/>
                </a:solidFill>
                <a:ea typeface="Calibri"/>
                <a:cs typeface="Arial"/>
              </a:rPr>
              <a:t> ma </a:t>
            </a:r>
            <a:r>
              <a:rPr lang="nl-NL" sz="4000" b="1" dirty="0" err="1">
                <a:solidFill>
                  <a:srgbClr val="0D0D0D"/>
                </a:solidFill>
                <a:ea typeface="Calibri"/>
                <a:cs typeface="Arial"/>
              </a:rPr>
              <a:t>dama</a:t>
            </a:r>
            <a:r>
              <a:rPr lang="nl-NL" sz="4000" b="1" dirty="0">
                <a:solidFill>
                  <a:srgbClr val="0D0D0D"/>
                </a:solidFill>
                <a:ea typeface="Calibri"/>
                <a:cs typeface="Arial"/>
              </a:rPr>
              <a:t> </a:t>
            </a:r>
            <a:r>
              <a:rPr lang="nl-NL" sz="4000" b="1" dirty="0" err="1">
                <a:solidFill>
                  <a:srgbClr val="0D0D0D"/>
                </a:solidFill>
                <a:ea typeface="Calibri"/>
                <a:cs typeface="Arial"/>
              </a:rPr>
              <a:t>joe</a:t>
            </a:r>
            <a:r>
              <a:rPr lang="nl-NL" sz="4000" b="1" i="1" dirty="0" err="1">
                <a:solidFill>
                  <a:srgbClr val="0D0D0D"/>
                </a:solidFill>
                <a:ea typeface="Calibri"/>
                <a:cs typeface="Arial"/>
              </a:rPr>
              <a:t>d</a:t>
            </a:r>
            <a:r>
              <a:rPr lang="nl-NL" sz="4000" b="1" dirty="0" err="1">
                <a:solidFill>
                  <a:srgbClr val="0D0D0D"/>
                </a:solidFill>
                <a:ea typeface="Calibri"/>
                <a:cs typeface="Arial"/>
              </a:rPr>
              <a:t>jad</a:t>
            </a:r>
            <a:r>
              <a:rPr lang="nl-NL" sz="4000" b="1" dirty="0">
                <a:solidFill>
                  <a:srgbClr val="0D0D0D"/>
                </a:solidFill>
                <a:ea typeface="Calibri"/>
                <a:cs typeface="Arial"/>
              </a:rPr>
              <a:t> </a:t>
            </a:r>
            <a:r>
              <a:rPr lang="nl-NL" sz="4000" b="1" dirty="0" err="1">
                <a:solidFill>
                  <a:srgbClr val="0D0D0D"/>
                </a:solidFill>
                <a:ea typeface="Calibri"/>
                <a:cs typeface="Arial"/>
              </a:rPr>
              <a:t>oedoehoe</a:t>
            </a:r>
            <a:r>
              <a:rPr lang="nl-NL" sz="4000" b="1" dirty="0">
                <a:solidFill>
                  <a:srgbClr val="0D0D0D"/>
                </a:solidFill>
                <a:ea typeface="Calibri"/>
                <a:cs typeface="Arial"/>
              </a:rPr>
              <a:t> </a:t>
            </a:r>
            <a:r>
              <a:rPr lang="nl-NL" sz="4000" b="1" dirty="0" err="1">
                <a:solidFill>
                  <a:srgbClr val="0D0D0D"/>
                </a:solidFill>
                <a:ea typeface="Calibri"/>
                <a:cs typeface="Arial"/>
              </a:rPr>
              <a:t>dawman</a:t>
            </a:r>
            <a:r>
              <a:rPr lang="nl-NL" sz="4000" b="1" dirty="0">
                <a:solidFill>
                  <a:srgbClr val="0D0D0D"/>
                </a:solidFill>
                <a:ea typeface="Calibri"/>
                <a:cs typeface="Arial"/>
              </a:rPr>
              <a:t> fa </a:t>
            </a:r>
            <a:r>
              <a:rPr lang="nl-NL" sz="4000" b="1" dirty="0" err="1">
                <a:solidFill>
                  <a:srgbClr val="0D0D0D"/>
                </a:solidFill>
                <a:ea typeface="Calibri"/>
                <a:cs typeface="Arial"/>
              </a:rPr>
              <a:t>hoewa</a:t>
            </a:r>
            <a:r>
              <a:rPr lang="nl-NL" sz="4000" b="1" dirty="0">
                <a:solidFill>
                  <a:srgbClr val="0D0D0D"/>
                </a:solidFill>
                <a:ea typeface="Calibri"/>
                <a:cs typeface="Arial"/>
              </a:rPr>
              <a:t> </a:t>
            </a:r>
            <a:r>
              <a:rPr lang="nl-NL" sz="4000" b="1" dirty="0" err="1" smtClean="0">
                <a:solidFill>
                  <a:srgbClr val="0D0D0D"/>
                </a:solidFill>
                <a:ea typeface="Calibri"/>
                <a:cs typeface="Arial"/>
              </a:rPr>
              <a:t>qarieb</a:t>
            </a:r>
            <a:r>
              <a:rPr lang="nl-NL" b="1" dirty="0" smtClean="0">
                <a:solidFill>
                  <a:srgbClr val="0D0D0D"/>
                </a:solidFill>
                <a:ea typeface="Calibri"/>
                <a:cs typeface="Arial"/>
              </a:rPr>
              <a:t/>
            </a:r>
            <a:br>
              <a:rPr lang="nl-NL" b="1" dirty="0" smtClean="0">
                <a:solidFill>
                  <a:srgbClr val="0D0D0D"/>
                </a:solidFill>
                <a:ea typeface="Calibri"/>
                <a:cs typeface="Arial"/>
              </a:rPr>
            </a:br>
            <a:r>
              <a:rPr lang="ar-SA" b="1" dirty="0">
                <a:solidFill>
                  <a:srgbClr val="0D0D0D"/>
                </a:solidFill>
                <a:ea typeface="Calibri"/>
                <a:cs typeface="Arial"/>
              </a:rPr>
              <a:t>يعطي المعي المعي قدرة  وعديم القوة يكثر شدة</a:t>
            </a:r>
            <a:r>
              <a:rPr lang="nl-NL" b="1" dirty="0">
                <a:solidFill>
                  <a:srgbClr val="0D0D0D"/>
                </a:solidFill>
                <a:ea typeface="Calibri"/>
                <a:cs typeface="Arial"/>
              </a:rPr>
              <a:t/>
            </a:r>
            <a:br>
              <a:rPr lang="nl-NL" b="1" dirty="0">
                <a:solidFill>
                  <a:srgbClr val="0D0D0D"/>
                </a:solidFill>
                <a:ea typeface="Calibri"/>
                <a:cs typeface="Arial"/>
              </a:rPr>
            </a:br>
            <a:r>
              <a:rPr lang="nl-NL" sz="4000" b="1" dirty="0" err="1" smtClean="0">
                <a:solidFill>
                  <a:srgbClr val="0D0D0D"/>
                </a:solidFill>
                <a:ea typeface="Calibri"/>
                <a:cs typeface="Arial"/>
              </a:rPr>
              <a:t>Jôtie</a:t>
            </a:r>
            <a:r>
              <a:rPr lang="nl-NL" sz="4000" b="1" dirty="0" smtClean="0">
                <a:solidFill>
                  <a:srgbClr val="0D0D0D"/>
                </a:solidFill>
                <a:ea typeface="Calibri"/>
                <a:cs typeface="Arial"/>
              </a:rPr>
              <a:t> </a:t>
            </a:r>
            <a:r>
              <a:rPr lang="nl-NL" sz="4000" b="1" dirty="0" err="1">
                <a:solidFill>
                  <a:srgbClr val="0D0D0D"/>
                </a:solidFill>
                <a:ea typeface="Calibri"/>
                <a:cs typeface="Arial"/>
              </a:rPr>
              <a:t>almoeie</a:t>
            </a:r>
            <a:r>
              <a:rPr lang="nl-NL" sz="4000" b="1" dirty="0">
                <a:solidFill>
                  <a:srgbClr val="0D0D0D"/>
                </a:solidFill>
                <a:ea typeface="Calibri"/>
                <a:cs typeface="Arial"/>
              </a:rPr>
              <a:t> </a:t>
            </a:r>
            <a:r>
              <a:rPr lang="nl-NL" sz="4000" b="1" dirty="0" err="1">
                <a:solidFill>
                  <a:srgbClr val="0D0D0D"/>
                </a:solidFill>
                <a:ea typeface="Calibri"/>
                <a:cs typeface="Arial"/>
              </a:rPr>
              <a:t>almoeie</a:t>
            </a:r>
            <a:r>
              <a:rPr lang="nl-NL" sz="4000" b="1" dirty="0">
                <a:solidFill>
                  <a:srgbClr val="0D0D0D"/>
                </a:solidFill>
                <a:ea typeface="Calibri"/>
                <a:cs typeface="Arial"/>
              </a:rPr>
              <a:t> </a:t>
            </a:r>
            <a:r>
              <a:rPr lang="nl-NL" sz="4000" b="1" dirty="0" err="1" smtClean="0">
                <a:solidFill>
                  <a:srgbClr val="0D0D0D"/>
                </a:solidFill>
                <a:ea typeface="Calibri"/>
                <a:cs typeface="Arial"/>
              </a:rPr>
              <a:t>qoedrata</a:t>
            </a:r>
            <a:r>
              <a:rPr lang="nl-NL" sz="4000" b="1" dirty="0" smtClean="0">
                <a:solidFill>
                  <a:srgbClr val="0D0D0D"/>
                </a:solidFill>
                <a:ea typeface="Calibri"/>
                <a:cs typeface="Arial"/>
              </a:rPr>
              <a:t>-aan </a:t>
            </a:r>
            <a:r>
              <a:rPr lang="nl-NL" sz="4000" b="1" dirty="0" err="1">
                <a:solidFill>
                  <a:srgbClr val="0D0D0D"/>
                </a:solidFill>
                <a:ea typeface="Calibri"/>
                <a:cs typeface="Arial"/>
              </a:rPr>
              <a:t>wa’adiemel</a:t>
            </a:r>
            <a:r>
              <a:rPr lang="nl-NL" sz="4000" b="1" dirty="0">
                <a:solidFill>
                  <a:srgbClr val="0D0D0D"/>
                </a:solidFill>
                <a:ea typeface="Calibri"/>
                <a:cs typeface="Arial"/>
              </a:rPr>
              <a:t> </a:t>
            </a:r>
            <a:r>
              <a:rPr lang="nl-NL" sz="4000" b="1" dirty="0" err="1">
                <a:solidFill>
                  <a:srgbClr val="0D0D0D"/>
                </a:solidFill>
                <a:ea typeface="Calibri"/>
                <a:cs typeface="Arial"/>
              </a:rPr>
              <a:t>qoewa</a:t>
            </a:r>
            <a:r>
              <a:rPr lang="nl-NL" sz="4000" b="1" dirty="0">
                <a:solidFill>
                  <a:srgbClr val="0D0D0D"/>
                </a:solidFill>
                <a:ea typeface="Calibri"/>
                <a:cs typeface="Arial"/>
              </a:rPr>
              <a:t> </a:t>
            </a:r>
            <a:r>
              <a:rPr lang="nl-NL" sz="4000" b="1" dirty="0" err="1" smtClean="0">
                <a:solidFill>
                  <a:srgbClr val="0D0D0D"/>
                </a:solidFill>
                <a:ea typeface="Calibri"/>
                <a:cs typeface="Arial"/>
              </a:rPr>
              <a:t>joekasser</a:t>
            </a:r>
            <a:r>
              <a:rPr lang="nl-NL" sz="4000" b="1" dirty="0" smtClean="0">
                <a:solidFill>
                  <a:srgbClr val="0D0D0D"/>
                </a:solidFill>
                <a:ea typeface="Calibri"/>
                <a:cs typeface="Arial"/>
              </a:rPr>
              <a:t> </a:t>
            </a:r>
            <a:r>
              <a:rPr lang="nl-NL" sz="4000" b="1" dirty="0" err="1" smtClean="0">
                <a:solidFill>
                  <a:srgbClr val="0D0D0D"/>
                </a:solidFill>
                <a:ea typeface="Calibri"/>
                <a:cs typeface="Arial"/>
              </a:rPr>
              <a:t>sheddaten</a:t>
            </a:r>
            <a:r>
              <a:rPr lang="nl-NL" dirty="0" smtClean="0">
                <a:solidFill>
                  <a:srgbClr val="0D0D0D"/>
                </a:solidFill>
                <a:ea typeface="Calibri"/>
                <a:cs typeface="Arial"/>
              </a:rPr>
              <a:t/>
            </a:r>
            <a:br>
              <a:rPr lang="nl-NL" dirty="0" smtClean="0">
                <a:solidFill>
                  <a:srgbClr val="0D0D0D"/>
                </a:solidFill>
                <a:ea typeface="Calibri"/>
                <a:cs typeface="Arial"/>
              </a:rPr>
            </a:br>
            <a:r>
              <a:rPr lang="nl-NL" sz="3100" i="1" dirty="0">
                <a:ea typeface="Calibri"/>
                <a:cs typeface="Arial"/>
              </a:rPr>
              <a:t>Vraag de Heer en roep Hem aan, Hij is dichtbij. Hij geeft de vermoeide kracht en aan de machteloze vermeerdert Hij sterkte.</a:t>
            </a:r>
            <a:endParaRPr lang="nl-NL" sz="3100" dirty="0">
              <a:solidFill>
                <a:srgbClr val="0D0D0D"/>
              </a:solidFill>
              <a:ea typeface="Calibri"/>
              <a:cs typeface="Arial"/>
            </a:endParaRPr>
          </a:p>
        </p:txBody>
      </p:sp>
    </p:spTree>
    <p:extLst>
      <p:ext uri="{BB962C8B-B14F-4D97-AF65-F5344CB8AC3E}">
        <p14:creationId xmlns:p14="http://schemas.microsoft.com/office/powerpoint/2010/main" val="370737330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51</Words>
  <Application>Microsoft Office PowerPoint</Application>
  <PresentationFormat>Diavoorstelling (4:3)</PresentationFormat>
  <Paragraphs>10</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Kantoorthema</vt:lpstr>
      <vt:lpstr>Lied 299 Dank aan God شكرا لله</vt:lpstr>
      <vt:lpstr>refrein     في موكب النصرة كل حين    شكرا لله الذي يقودنا Shoekran lillaahi-lladzie jaqoedoenaa fie mawkibin-nasratie koella chien  ونحن نغني، نغني كثيرين   كفقراء لا شيء لنا kafoeqaraa'a laa shaia lanaa wa nachnoe noeghni, noeghni kathierien Dank aan God die ons altijd leidt in de overwinningstocht altijd als armen die niets hebben en velen verrijken  (vgl. 2 Cor.6:10)  </vt:lpstr>
      <vt:lpstr>-1 يقودك الرب على الدوام يشبع في الجداول نفسك 1. jaqoedoeka-rrabboe 'ala dawaam, joeshbi'oe fi-ldjadaawil nafsaka ينشط لك عظامك-  فتصير كجنة جنة الريان  joenasshitoe laka 'iezaamaka, fatasier ka-djanna djannat-irrayaa  De Heer leidt je altijd, verzadigt je ziel met stromende beekjes. Hij brengt je beenderen tot leven. Je wordt als het paradijs, het zilveren paradijs</vt:lpstr>
      <vt:lpstr>refrein     في موكب النصرة كل حين    شكرا لله الذي يقودنا Shoekran lillaahi-lladzie jaqoedoenaa fie mawkibin-nasratie koella chien  ونحن نغني، نغني كثيرين   كفقراء لا شيء لنا kafoeqaraa'a laa shaia lanaa wa nachnoe noeghni, noeghni kathierien Dank aan God die ons altijd leidt in de overwinningstocht altijd als armen die niets hebben en velen verrijken  </vt:lpstr>
      <vt:lpstr>اذ نسعى عنه كسفراء كأن الله يعظ بنا  -2 2.  idz nas'ie 'anhoe kasoefaraa,  ka ann-Allaha ja'izoe binaa لكي نكون ولنا اكتفاء من كل نعمة نعمة وغنى  likai nakoena walanaa iktifaa  min koellie na'ma na'ma waghinaa Wij gaan voor hem uit als gezondenen alsof God door ons verkondigt opdat wij overvloed hebben van zegen, genade en rijkdom</vt:lpstr>
      <vt:lpstr>refrein     في موكب النصرة كل حين    شكرا لله الذي يقودنا Shoekran lillaahi-lladzie jaqoedoenaa fie mawkibin-nasratie koella chien  ونحن نغني، نغني كثيرين   كفقراء لا شيء لنا kafoeqaraa'a laa shaia lanaa wa nachnoe noeghni, noeghni kathierien Dank aan God die ons altijd leidt in de overwinningstocht altijd als armen die niets hebben en velen verrijken </vt:lpstr>
      <vt:lpstr>طوبى لأناس عزهم بك دورب بيتك في قلوبهم  -3 3. toeba l-oenaas 'izzahoem bika, toeroeqoe baitoek fie qoeloebihim عابرين في وادي البكا  يصيرونه ينبوعا لهم  'aabiriena fie waadi-lbakaa joesairoenoeh janboe'an lahoem Zalig zij die hun rijkdom in U hebben, de wegen van uw huis in hun harten, trekkend door de vallei van het geween maken zij die tot een bron voor hen</vt:lpstr>
      <vt:lpstr>refrein     في موكب النصرة كل حين    شكرا لله الذي يقودنا Shoekran lillaahi-lladzie jaqoedoenaa fie mawkibin-nasratie koella chien  ونحن نغني، نغني كثيرين   كفقراء لا شيء لنا kafoeqaraa'a laa shaia lanaa wa nachnoe noeghni, noeghni kathierien Dank aan God die ons altijd leidt in de overwinningstocht altijd als armen die niets hebben en velen verrijken </vt:lpstr>
      <vt:lpstr>اطلبوا الرب ما دام يوجد ادعوه دومًا فهو قريب 4 .otloebor rabba ma dama joedjad oedoehoe dawman fa hoewa qarieb يعطي المعي المعي قدرة  وعديم القوة يكثر شدة Jôtie almoeie almoeie qoedrata-aan wa’adiemel qoewa joekasser sheddaten Vraag de Heer en roep Hem aan, Hij is dichtbij. Hij geeft de vermoeide kracht en aan de machteloze vermeerdert Hij sterkte.</vt:lpstr>
      <vt:lpstr>refrein     في موكب النصرة كل حين    شكرا لله الذي يقودنا Shoekran lillaahi-lladzie jaqoedoenaa fie mawkibin-nasratie koella chien  ونحن نغني، نغني كثيرين   كفقراء لا شيء لنا kafoeqaraa'a laa shaia lanaa wa nachnoe noeghni, noeghni kathierien Dank aan God die ons altijd leidt in de overwinningstocht altijd als armen die niets hebben en velen verrijken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299 Dank aan God شكرا لله</dc:title>
  <dc:creator>Gebruiker</dc:creator>
  <cp:lastModifiedBy>Gebruiker</cp:lastModifiedBy>
  <cp:revision>12</cp:revision>
  <dcterms:created xsi:type="dcterms:W3CDTF">2012-09-27T13:32:12Z</dcterms:created>
  <dcterms:modified xsi:type="dcterms:W3CDTF">2015-10-29T08:52:58Z</dcterms:modified>
</cp:coreProperties>
</file>