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6" d="100"/>
          <a:sy n="36" d="100"/>
        </p:scale>
        <p:origin x="-65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72EB0CC5-8DF5-485F-93B5-5AD40726FA87}" type="datetimeFigureOut">
              <a:rPr lang="nl-NL" smtClean="0"/>
              <a:t>1-6-2016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3A0E4AC-5A26-4F1A-8D95-E7CAD34AF14E}" type="slidenum">
              <a:rPr lang="nl-NL" smtClean="0"/>
              <a:t>‹nr.›</a:t>
            </a:fld>
            <a:endParaRPr lang="nl-NL"/>
          </a:p>
        </p:txBody>
      </p:sp>
    </p:spTree>
    <p:extLst>
      <p:ext uri="{BB962C8B-B14F-4D97-AF65-F5344CB8AC3E}">
        <p14:creationId xmlns:p14="http://schemas.microsoft.com/office/powerpoint/2010/main" val="3484158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2EB0CC5-8DF5-485F-93B5-5AD40726FA87}" type="datetimeFigureOut">
              <a:rPr lang="nl-NL" smtClean="0"/>
              <a:t>1-6-2016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3A0E4AC-5A26-4F1A-8D95-E7CAD34AF14E}" type="slidenum">
              <a:rPr lang="nl-NL" smtClean="0"/>
              <a:t>‹nr.›</a:t>
            </a:fld>
            <a:endParaRPr lang="nl-NL"/>
          </a:p>
        </p:txBody>
      </p:sp>
    </p:spTree>
    <p:extLst>
      <p:ext uri="{BB962C8B-B14F-4D97-AF65-F5344CB8AC3E}">
        <p14:creationId xmlns:p14="http://schemas.microsoft.com/office/powerpoint/2010/main" val="4223154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2EB0CC5-8DF5-485F-93B5-5AD40726FA87}" type="datetimeFigureOut">
              <a:rPr lang="nl-NL" smtClean="0"/>
              <a:t>1-6-2016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3A0E4AC-5A26-4F1A-8D95-E7CAD34AF14E}" type="slidenum">
              <a:rPr lang="nl-NL" smtClean="0"/>
              <a:t>‹nr.›</a:t>
            </a:fld>
            <a:endParaRPr lang="nl-NL"/>
          </a:p>
        </p:txBody>
      </p:sp>
    </p:spTree>
    <p:extLst>
      <p:ext uri="{BB962C8B-B14F-4D97-AF65-F5344CB8AC3E}">
        <p14:creationId xmlns:p14="http://schemas.microsoft.com/office/powerpoint/2010/main" val="3094512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2EB0CC5-8DF5-485F-93B5-5AD40726FA87}" type="datetimeFigureOut">
              <a:rPr lang="nl-NL" smtClean="0"/>
              <a:t>1-6-2016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3A0E4AC-5A26-4F1A-8D95-E7CAD34AF14E}" type="slidenum">
              <a:rPr lang="nl-NL" smtClean="0"/>
              <a:t>‹nr.›</a:t>
            </a:fld>
            <a:endParaRPr lang="nl-NL"/>
          </a:p>
        </p:txBody>
      </p:sp>
    </p:spTree>
    <p:extLst>
      <p:ext uri="{BB962C8B-B14F-4D97-AF65-F5344CB8AC3E}">
        <p14:creationId xmlns:p14="http://schemas.microsoft.com/office/powerpoint/2010/main" val="112367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2EB0CC5-8DF5-485F-93B5-5AD40726FA87}" type="datetimeFigureOut">
              <a:rPr lang="nl-NL" smtClean="0"/>
              <a:t>1-6-2016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3A0E4AC-5A26-4F1A-8D95-E7CAD34AF14E}" type="slidenum">
              <a:rPr lang="nl-NL" smtClean="0"/>
              <a:t>‹nr.›</a:t>
            </a:fld>
            <a:endParaRPr lang="nl-NL"/>
          </a:p>
        </p:txBody>
      </p:sp>
    </p:spTree>
    <p:extLst>
      <p:ext uri="{BB962C8B-B14F-4D97-AF65-F5344CB8AC3E}">
        <p14:creationId xmlns:p14="http://schemas.microsoft.com/office/powerpoint/2010/main" val="1138047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2EB0CC5-8DF5-485F-93B5-5AD40726FA87}" type="datetimeFigureOut">
              <a:rPr lang="nl-NL" smtClean="0"/>
              <a:t>1-6-2016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3A0E4AC-5A26-4F1A-8D95-E7CAD34AF14E}" type="slidenum">
              <a:rPr lang="nl-NL" smtClean="0"/>
              <a:t>‹nr.›</a:t>
            </a:fld>
            <a:endParaRPr lang="nl-NL"/>
          </a:p>
        </p:txBody>
      </p:sp>
    </p:spTree>
    <p:extLst>
      <p:ext uri="{BB962C8B-B14F-4D97-AF65-F5344CB8AC3E}">
        <p14:creationId xmlns:p14="http://schemas.microsoft.com/office/powerpoint/2010/main" val="4062625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72EB0CC5-8DF5-485F-93B5-5AD40726FA87}" type="datetimeFigureOut">
              <a:rPr lang="nl-NL" smtClean="0"/>
              <a:t>1-6-2016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E3A0E4AC-5A26-4F1A-8D95-E7CAD34AF14E}" type="slidenum">
              <a:rPr lang="nl-NL" smtClean="0"/>
              <a:t>‹nr.›</a:t>
            </a:fld>
            <a:endParaRPr lang="nl-NL"/>
          </a:p>
        </p:txBody>
      </p:sp>
    </p:spTree>
    <p:extLst>
      <p:ext uri="{BB962C8B-B14F-4D97-AF65-F5344CB8AC3E}">
        <p14:creationId xmlns:p14="http://schemas.microsoft.com/office/powerpoint/2010/main" val="373041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72EB0CC5-8DF5-485F-93B5-5AD40726FA87}" type="datetimeFigureOut">
              <a:rPr lang="nl-NL" smtClean="0"/>
              <a:t>1-6-2016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E3A0E4AC-5A26-4F1A-8D95-E7CAD34AF14E}" type="slidenum">
              <a:rPr lang="nl-NL" smtClean="0"/>
              <a:t>‹nr.›</a:t>
            </a:fld>
            <a:endParaRPr lang="nl-NL"/>
          </a:p>
        </p:txBody>
      </p:sp>
    </p:spTree>
    <p:extLst>
      <p:ext uri="{BB962C8B-B14F-4D97-AF65-F5344CB8AC3E}">
        <p14:creationId xmlns:p14="http://schemas.microsoft.com/office/powerpoint/2010/main" val="358567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2EB0CC5-8DF5-485F-93B5-5AD40726FA87}" type="datetimeFigureOut">
              <a:rPr lang="nl-NL" smtClean="0"/>
              <a:t>1-6-2016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E3A0E4AC-5A26-4F1A-8D95-E7CAD34AF14E}" type="slidenum">
              <a:rPr lang="nl-NL" smtClean="0"/>
              <a:t>‹nr.›</a:t>
            </a:fld>
            <a:endParaRPr lang="nl-NL"/>
          </a:p>
        </p:txBody>
      </p:sp>
    </p:spTree>
    <p:extLst>
      <p:ext uri="{BB962C8B-B14F-4D97-AF65-F5344CB8AC3E}">
        <p14:creationId xmlns:p14="http://schemas.microsoft.com/office/powerpoint/2010/main" val="812890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2EB0CC5-8DF5-485F-93B5-5AD40726FA87}" type="datetimeFigureOut">
              <a:rPr lang="nl-NL" smtClean="0"/>
              <a:t>1-6-2016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3A0E4AC-5A26-4F1A-8D95-E7CAD34AF14E}" type="slidenum">
              <a:rPr lang="nl-NL" smtClean="0"/>
              <a:t>‹nr.›</a:t>
            </a:fld>
            <a:endParaRPr lang="nl-NL"/>
          </a:p>
        </p:txBody>
      </p:sp>
    </p:spTree>
    <p:extLst>
      <p:ext uri="{BB962C8B-B14F-4D97-AF65-F5344CB8AC3E}">
        <p14:creationId xmlns:p14="http://schemas.microsoft.com/office/powerpoint/2010/main" val="1513791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2EB0CC5-8DF5-485F-93B5-5AD40726FA87}" type="datetimeFigureOut">
              <a:rPr lang="nl-NL" smtClean="0"/>
              <a:t>1-6-2016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3A0E4AC-5A26-4F1A-8D95-E7CAD34AF14E}" type="slidenum">
              <a:rPr lang="nl-NL" smtClean="0"/>
              <a:t>‹nr.›</a:t>
            </a:fld>
            <a:endParaRPr lang="nl-NL"/>
          </a:p>
        </p:txBody>
      </p:sp>
    </p:spTree>
    <p:extLst>
      <p:ext uri="{BB962C8B-B14F-4D97-AF65-F5344CB8AC3E}">
        <p14:creationId xmlns:p14="http://schemas.microsoft.com/office/powerpoint/2010/main" val="1848598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B0CC5-8DF5-485F-93B5-5AD40726FA87}" type="datetimeFigureOut">
              <a:rPr lang="nl-NL" smtClean="0"/>
              <a:t>1-6-2016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0E4AC-5A26-4F1A-8D95-E7CAD34AF14E}" type="slidenum">
              <a:rPr lang="nl-NL" smtClean="0"/>
              <a:t>‹nr.›</a:t>
            </a:fld>
            <a:endParaRPr lang="nl-NL"/>
          </a:p>
        </p:txBody>
      </p:sp>
    </p:spTree>
    <p:extLst>
      <p:ext uri="{BB962C8B-B14F-4D97-AF65-F5344CB8AC3E}">
        <p14:creationId xmlns:p14="http://schemas.microsoft.com/office/powerpoint/2010/main" val="3453868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Lied 699  </a:t>
            </a:r>
            <a:r>
              <a:rPr lang="nl-NL" dirty="0" err="1" smtClean="0"/>
              <a:t>Soufa</a:t>
            </a:r>
            <a:r>
              <a:rPr lang="nl-NL" dirty="0" smtClean="0"/>
              <a:t> </a:t>
            </a:r>
            <a:r>
              <a:rPr lang="nl-NL" dirty="0" err="1" smtClean="0"/>
              <a:t>adgoeloe</a:t>
            </a:r>
            <a:r>
              <a:rPr lang="nl-NL" dirty="0" smtClean="0"/>
              <a:t> </a:t>
            </a:r>
            <a:endParaRPr lang="nl-NL" dirty="0"/>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2621370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458618"/>
          </a:xfrm>
        </p:spPr>
        <p:txBody>
          <a:bodyPr/>
          <a:lstStyle/>
          <a:p>
            <a:pPr>
              <a:lnSpc>
                <a:spcPct val="115000"/>
              </a:lnSpc>
              <a:spcAft>
                <a:spcPts val="0"/>
              </a:spcAft>
            </a:pPr>
            <a:r>
              <a:rPr lang="ar-SA" b="1" dirty="0">
                <a:ea typeface="Calibri"/>
                <a:cs typeface="Arial"/>
              </a:rPr>
              <a:t>سوف ادخل ابوابك بالحمد </a:t>
            </a:r>
            <a:r>
              <a:rPr lang="ar-SA" b="1" dirty="0" smtClean="0">
                <a:ea typeface="Calibri"/>
                <a:cs typeface="Arial"/>
              </a:rPr>
              <a:t>والتسبيح</a:t>
            </a:r>
            <a:r>
              <a:rPr lang="nl-NL" b="1" dirty="0" smtClean="0">
                <a:ea typeface="Calibri"/>
                <a:cs typeface="Arial"/>
              </a:rPr>
              <a:t> 1</a:t>
            </a:r>
            <a:r>
              <a:rPr lang="nl-NL" dirty="0">
                <a:ea typeface="Calibri"/>
                <a:cs typeface="Arial"/>
              </a:rPr>
              <a:t/>
            </a:r>
            <a:br>
              <a:rPr lang="nl-NL" dirty="0">
                <a:ea typeface="Calibri"/>
                <a:cs typeface="Arial"/>
              </a:rPr>
            </a:br>
            <a:r>
              <a:rPr lang="nl-NL" sz="4000" dirty="0" err="1">
                <a:ea typeface="Calibri"/>
                <a:cs typeface="Arial"/>
              </a:rPr>
              <a:t>Soufa</a:t>
            </a:r>
            <a:r>
              <a:rPr lang="nl-NL" sz="4000" dirty="0">
                <a:ea typeface="Calibri"/>
                <a:cs typeface="Arial"/>
              </a:rPr>
              <a:t> </a:t>
            </a:r>
            <a:r>
              <a:rPr lang="nl-NL" sz="4000" dirty="0" err="1">
                <a:ea typeface="Calibri"/>
                <a:cs typeface="Arial"/>
              </a:rPr>
              <a:t>adgoeloe</a:t>
            </a:r>
            <a:r>
              <a:rPr lang="nl-NL" sz="4000" dirty="0">
                <a:ea typeface="Calibri"/>
                <a:cs typeface="Arial"/>
              </a:rPr>
              <a:t> </a:t>
            </a:r>
            <a:r>
              <a:rPr lang="nl-NL" sz="4000" dirty="0" err="1">
                <a:ea typeface="Calibri"/>
                <a:cs typeface="Arial"/>
              </a:rPr>
              <a:t>abwabaka</a:t>
            </a:r>
            <a:r>
              <a:rPr lang="nl-NL" sz="4000" dirty="0">
                <a:ea typeface="Calibri"/>
                <a:cs typeface="Arial"/>
              </a:rPr>
              <a:t> </a:t>
            </a:r>
            <a:r>
              <a:rPr lang="nl-NL" sz="4000" dirty="0" smtClean="0">
                <a:ea typeface="Calibri"/>
                <a:cs typeface="Arial"/>
              </a:rPr>
              <a:t/>
            </a:r>
            <a:br>
              <a:rPr lang="nl-NL" sz="4000" dirty="0" smtClean="0">
                <a:ea typeface="Calibri"/>
                <a:cs typeface="Arial"/>
              </a:rPr>
            </a:br>
            <a:r>
              <a:rPr lang="nl-NL" sz="4000" dirty="0" err="1" smtClean="0">
                <a:ea typeface="Calibri"/>
                <a:cs typeface="Arial"/>
              </a:rPr>
              <a:t>bilhamdie</a:t>
            </a:r>
            <a:r>
              <a:rPr lang="nl-NL" sz="4000" dirty="0" smtClean="0">
                <a:ea typeface="Calibri"/>
                <a:cs typeface="Arial"/>
              </a:rPr>
              <a:t> </a:t>
            </a:r>
            <a:r>
              <a:rPr lang="nl-NL" sz="4000" dirty="0">
                <a:ea typeface="Calibri"/>
                <a:cs typeface="Arial"/>
              </a:rPr>
              <a:t>wet </a:t>
            </a:r>
            <a:r>
              <a:rPr lang="nl-NL" sz="4000" dirty="0" err="1">
                <a:ea typeface="Calibri"/>
                <a:cs typeface="Arial"/>
              </a:rPr>
              <a:t>tasbieh</a:t>
            </a:r>
            <a:r>
              <a:rPr lang="nl-NL" sz="4000" dirty="0">
                <a:ea typeface="Calibri"/>
                <a:cs typeface="Arial"/>
              </a:rPr>
              <a:t/>
            </a:r>
            <a:br>
              <a:rPr lang="nl-NL" sz="4000" dirty="0">
                <a:ea typeface="Calibri"/>
                <a:cs typeface="Arial"/>
              </a:rPr>
            </a:br>
            <a:r>
              <a:rPr lang="ar-SA" sz="4000" b="1" dirty="0" smtClean="0">
                <a:ea typeface="Calibri"/>
                <a:cs typeface="Arial"/>
              </a:rPr>
              <a:t>لك </a:t>
            </a:r>
            <a:r>
              <a:rPr lang="ar-SA" sz="4000" b="1" dirty="0">
                <a:ea typeface="Calibri"/>
                <a:cs typeface="Arial"/>
              </a:rPr>
              <a:t>اهتف يا سيدي المسيح</a:t>
            </a:r>
            <a:r>
              <a:rPr lang="nl-NL" sz="4000" dirty="0">
                <a:ea typeface="Calibri"/>
                <a:cs typeface="Arial"/>
              </a:rPr>
              <a:t/>
            </a:r>
            <a:br>
              <a:rPr lang="nl-NL" sz="4000" dirty="0">
                <a:ea typeface="Calibri"/>
                <a:cs typeface="Arial"/>
              </a:rPr>
            </a:br>
            <a:r>
              <a:rPr lang="de-DE" sz="4000" dirty="0" err="1">
                <a:ea typeface="Calibri"/>
                <a:cs typeface="Arial"/>
              </a:rPr>
              <a:t>Laka</a:t>
            </a:r>
            <a:r>
              <a:rPr lang="de-DE" sz="4000" dirty="0">
                <a:ea typeface="Calibri"/>
                <a:cs typeface="Arial"/>
              </a:rPr>
              <a:t> </a:t>
            </a:r>
            <a:r>
              <a:rPr lang="de-DE" sz="4000" dirty="0" err="1">
                <a:ea typeface="Calibri"/>
                <a:cs typeface="Arial"/>
              </a:rPr>
              <a:t>ahtifoe</a:t>
            </a:r>
            <a:r>
              <a:rPr lang="de-DE" sz="4000" dirty="0">
                <a:ea typeface="Calibri"/>
                <a:cs typeface="Arial"/>
              </a:rPr>
              <a:t> ja </a:t>
            </a:r>
            <a:r>
              <a:rPr lang="de-DE" sz="4000" dirty="0" err="1">
                <a:ea typeface="Calibri"/>
                <a:cs typeface="Arial"/>
              </a:rPr>
              <a:t>sa</a:t>
            </a:r>
            <a:r>
              <a:rPr lang="de-DE" sz="4000" dirty="0">
                <a:ea typeface="Calibri"/>
                <a:cs typeface="Arial"/>
              </a:rPr>
              <a:t> </a:t>
            </a:r>
            <a:r>
              <a:rPr lang="de-DE" sz="4000" dirty="0" err="1">
                <a:ea typeface="Calibri"/>
                <a:cs typeface="Arial"/>
              </a:rPr>
              <a:t>jediel</a:t>
            </a:r>
            <a:r>
              <a:rPr lang="de-DE" sz="4000" dirty="0">
                <a:ea typeface="Calibri"/>
                <a:cs typeface="Arial"/>
              </a:rPr>
              <a:t> </a:t>
            </a:r>
            <a:r>
              <a:rPr lang="de-DE" sz="4000" dirty="0" err="1">
                <a:ea typeface="Calibri"/>
                <a:cs typeface="Arial"/>
              </a:rPr>
              <a:t>masieh</a:t>
            </a:r>
            <a:r>
              <a:rPr lang="nl-NL" sz="4000" dirty="0">
                <a:ea typeface="Calibri"/>
                <a:cs typeface="Arial"/>
              </a:rPr>
              <a:t/>
            </a:r>
            <a:br>
              <a:rPr lang="nl-NL" sz="4000" dirty="0">
                <a:ea typeface="Calibri"/>
                <a:cs typeface="Arial"/>
              </a:rPr>
            </a:br>
            <a:r>
              <a:rPr lang="nl-NL" sz="2800" dirty="0" smtClean="0">
                <a:ea typeface="Calibri"/>
                <a:cs typeface="Arial"/>
              </a:rPr>
              <a:t>Ik </a:t>
            </a:r>
            <a:r>
              <a:rPr lang="nl-NL" sz="2800" dirty="0">
                <a:ea typeface="Calibri"/>
                <a:cs typeface="Arial"/>
              </a:rPr>
              <a:t>zal opgaan naar Gods huis met gejubel en </a:t>
            </a:r>
            <a:r>
              <a:rPr lang="nl-NL" sz="2800" dirty="0" smtClean="0">
                <a:ea typeface="Calibri"/>
                <a:cs typeface="Arial"/>
              </a:rPr>
              <a:t>gejuich Ik </a:t>
            </a:r>
            <a:r>
              <a:rPr lang="nl-NL" sz="2800" dirty="0">
                <a:ea typeface="Calibri"/>
                <a:cs typeface="Arial"/>
              </a:rPr>
              <a:t>zal komen in zijn hof met lof</a:t>
            </a:r>
            <a:br>
              <a:rPr lang="nl-NL" sz="2800" dirty="0">
                <a:ea typeface="Calibri"/>
                <a:cs typeface="Arial"/>
              </a:rPr>
            </a:br>
            <a:endParaRPr lang="nl-NL" sz="2800" dirty="0"/>
          </a:p>
        </p:txBody>
      </p:sp>
    </p:spTree>
    <p:extLst>
      <p:ext uri="{BB962C8B-B14F-4D97-AF65-F5344CB8AC3E}">
        <p14:creationId xmlns:p14="http://schemas.microsoft.com/office/powerpoint/2010/main" val="328299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386610"/>
          </a:xfrm>
        </p:spPr>
        <p:txBody>
          <a:bodyPr/>
          <a:lstStyle/>
          <a:p>
            <a:pPr>
              <a:lnSpc>
                <a:spcPct val="115000"/>
              </a:lnSpc>
              <a:spcAft>
                <a:spcPts val="0"/>
              </a:spcAft>
            </a:pPr>
            <a:r>
              <a:rPr lang="ar-SA" b="1" dirty="0">
                <a:ea typeface="Calibri"/>
                <a:cs typeface="Arial"/>
              </a:rPr>
              <a:t>اشدو هذا هو اليوم الذي قد صنعته</a:t>
            </a:r>
            <a:r>
              <a:rPr lang="nl-NL" dirty="0">
                <a:ea typeface="Calibri"/>
                <a:cs typeface="Arial"/>
              </a:rPr>
              <a:t/>
            </a:r>
            <a:br>
              <a:rPr lang="nl-NL" dirty="0">
                <a:ea typeface="Calibri"/>
                <a:cs typeface="Arial"/>
              </a:rPr>
            </a:br>
            <a:r>
              <a:rPr lang="nl-NL" b="1" dirty="0" err="1">
                <a:ea typeface="Calibri"/>
                <a:cs typeface="Arial"/>
              </a:rPr>
              <a:t>Ashdoe</a:t>
            </a:r>
            <a:r>
              <a:rPr lang="nl-NL" b="1" dirty="0">
                <a:ea typeface="Calibri"/>
                <a:cs typeface="Arial"/>
              </a:rPr>
              <a:t> </a:t>
            </a:r>
            <a:r>
              <a:rPr lang="nl-NL" b="1" dirty="0" err="1">
                <a:ea typeface="Calibri"/>
                <a:cs typeface="Arial"/>
              </a:rPr>
              <a:t>haza</a:t>
            </a:r>
            <a:r>
              <a:rPr lang="nl-NL" b="1" dirty="0">
                <a:ea typeface="Calibri"/>
                <a:cs typeface="Arial"/>
              </a:rPr>
              <a:t> </a:t>
            </a:r>
            <a:r>
              <a:rPr lang="nl-NL" b="1" dirty="0" err="1">
                <a:ea typeface="Calibri"/>
                <a:cs typeface="Arial"/>
              </a:rPr>
              <a:t>hoewal</a:t>
            </a:r>
            <a:r>
              <a:rPr lang="nl-NL" b="1" dirty="0">
                <a:ea typeface="Calibri"/>
                <a:cs typeface="Arial"/>
              </a:rPr>
              <a:t> </a:t>
            </a:r>
            <a:r>
              <a:rPr lang="nl-NL" b="1" dirty="0" err="1">
                <a:ea typeface="Calibri"/>
                <a:cs typeface="Arial"/>
              </a:rPr>
              <a:t>jaumoel</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lazie</a:t>
            </a:r>
            <a:r>
              <a:rPr lang="nl-NL" b="1" dirty="0" smtClean="0">
                <a:ea typeface="Calibri"/>
                <a:cs typeface="Arial"/>
              </a:rPr>
              <a:t> </a:t>
            </a:r>
            <a:r>
              <a:rPr lang="nl-NL" b="1" dirty="0" err="1">
                <a:ea typeface="Calibri"/>
                <a:cs typeface="Arial"/>
              </a:rPr>
              <a:t>sanatahoe</a:t>
            </a:r>
            <a:r>
              <a:rPr lang="nl-NL" b="1" dirty="0">
                <a:ea typeface="Calibri"/>
                <a:cs typeface="Arial"/>
              </a:rPr>
              <a:t/>
            </a:r>
            <a:br>
              <a:rPr lang="nl-NL" b="1" dirty="0">
                <a:ea typeface="Calibri"/>
                <a:cs typeface="Arial"/>
              </a:rPr>
            </a:br>
            <a:r>
              <a:rPr lang="ar-SA" b="1" dirty="0" smtClean="0">
                <a:ea typeface="Calibri"/>
                <a:cs typeface="Arial"/>
              </a:rPr>
              <a:t>فافرح </a:t>
            </a:r>
            <a:r>
              <a:rPr lang="ar-SA" b="1" dirty="0">
                <a:ea typeface="Calibri"/>
                <a:cs typeface="Arial"/>
              </a:rPr>
              <a:t>بما ابدعته</a:t>
            </a:r>
            <a:r>
              <a:rPr lang="nl-NL" dirty="0">
                <a:ea typeface="Calibri"/>
                <a:cs typeface="Arial"/>
              </a:rPr>
              <a:t/>
            </a:r>
            <a:br>
              <a:rPr lang="nl-NL" dirty="0">
                <a:ea typeface="Calibri"/>
                <a:cs typeface="Arial"/>
              </a:rPr>
            </a:br>
            <a:r>
              <a:rPr lang="nl-NL" b="1" dirty="0">
                <a:ea typeface="Calibri"/>
                <a:cs typeface="Arial"/>
              </a:rPr>
              <a:t>Fa </a:t>
            </a:r>
            <a:r>
              <a:rPr lang="nl-NL" b="1" dirty="0" err="1">
                <a:ea typeface="Calibri"/>
                <a:cs typeface="Arial"/>
              </a:rPr>
              <a:t>afrahoe</a:t>
            </a:r>
            <a:r>
              <a:rPr lang="nl-NL" b="1" dirty="0">
                <a:ea typeface="Calibri"/>
                <a:cs typeface="Arial"/>
              </a:rPr>
              <a:t> </a:t>
            </a:r>
            <a:r>
              <a:rPr lang="nl-NL" b="1" dirty="0" err="1">
                <a:ea typeface="Calibri"/>
                <a:cs typeface="Arial"/>
              </a:rPr>
              <a:t>bima</a:t>
            </a:r>
            <a:r>
              <a:rPr lang="nl-NL" b="1" dirty="0">
                <a:ea typeface="Calibri"/>
                <a:cs typeface="Arial"/>
              </a:rPr>
              <a:t> </a:t>
            </a:r>
            <a:r>
              <a:rPr lang="nl-NL" b="1" dirty="0" err="1">
                <a:ea typeface="Calibri"/>
                <a:cs typeface="Arial"/>
              </a:rPr>
              <a:t>abdatahoe</a:t>
            </a:r>
            <a:r>
              <a:rPr lang="nl-NL" dirty="0">
                <a:ea typeface="Calibri"/>
                <a:cs typeface="Arial"/>
              </a:rPr>
              <a:t/>
            </a:r>
            <a:br>
              <a:rPr lang="nl-NL" dirty="0">
                <a:ea typeface="Calibri"/>
                <a:cs typeface="Arial"/>
              </a:rPr>
            </a:br>
            <a:r>
              <a:rPr lang="nl-NL" sz="2800" dirty="0">
                <a:ea typeface="Calibri"/>
                <a:cs typeface="Arial"/>
              </a:rPr>
              <a:t>Ik ben verheugd, want Jezus maakt mij </a:t>
            </a:r>
            <a:r>
              <a:rPr lang="nl-NL" sz="2800" dirty="0" smtClean="0">
                <a:ea typeface="Calibri"/>
                <a:cs typeface="Arial"/>
              </a:rPr>
              <a:t>blij Ik </a:t>
            </a:r>
            <a:r>
              <a:rPr lang="nl-NL" sz="2800" dirty="0">
                <a:ea typeface="Calibri"/>
                <a:cs typeface="Arial"/>
              </a:rPr>
              <a:t>zal eren onze Heer die mijn dagen maakt</a:t>
            </a:r>
            <a:br>
              <a:rPr lang="nl-NL" sz="2800" dirty="0">
                <a:ea typeface="Calibri"/>
                <a:cs typeface="Arial"/>
              </a:rPr>
            </a:br>
            <a:endParaRPr lang="nl-NL" sz="2800" dirty="0"/>
          </a:p>
        </p:txBody>
      </p:sp>
    </p:spTree>
    <p:extLst>
      <p:ext uri="{BB962C8B-B14F-4D97-AF65-F5344CB8AC3E}">
        <p14:creationId xmlns:p14="http://schemas.microsoft.com/office/powerpoint/2010/main" val="3123237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674642"/>
          </a:xfrm>
        </p:spPr>
        <p:txBody>
          <a:bodyPr/>
          <a:lstStyle/>
          <a:p>
            <a:pPr>
              <a:spcAft>
                <a:spcPts val="0"/>
              </a:spcAft>
            </a:pPr>
            <a:r>
              <a:rPr lang="nl-NL" dirty="0">
                <a:ea typeface="Calibri"/>
                <a:cs typeface="Arial"/>
              </a:rPr>
              <a:t> </a:t>
            </a:r>
            <a:br>
              <a:rPr lang="nl-NL" dirty="0">
                <a:ea typeface="Calibri"/>
                <a:cs typeface="Arial"/>
              </a:rPr>
            </a:br>
            <a:r>
              <a:rPr lang="ar-SA" sz="4000" b="1" dirty="0">
                <a:ea typeface="Calibri"/>
                <a:cs typeface="Arial"/>
              </a:rPr>
              <a:t>اهتف لك يا من احييتني</a:t>
            </a:r>
            <a:r>
              <a:rPr lang="nl-NL" dirty="0">
                <a:ea typeface="Calibri"/>
                <a:cs typeface="Arial"/>
              </a:rPr>
              <a:t/>
            </a:r>
            <a:br>
              <a:rPr lang="nl-NL" dirty="0">
                <a:ea typeface="Calibri"/>
                <a:cs typeface="Arial"/>
              </a:rPr>
            </a:br>
            <a:r>
              <a:rPr lang="nl-NL" sz="4000" dirty="0" err="1">
                <a:ea typeface="Calibri"/>
                <a:cs typeface="Arial"/>
              </a:rPr>
              <a:t>Ahtiefoe</a:t>
            </a:r>
            <a:r>
              <a:rPr lang="nl-NL" sz="4000" dirty="0">
                <a:ea typeface="Calibri"/>
                <a:cs typeface="Arial"/>
              </a:rPr>
              <a:t> </a:t>
            </a:r>
            <a:r>
              <a:rPr lang="nl-NL" sz="4000" dirty="0" err="1">
                <a:ea typeface="Calibri"/>
                <a:cs typeface="Arial"/>
              </a:rPr>
              <a:t>laka</a:t>
            </a:r>
            <a:r>
              <a:rPr lang="nl-NL" sz="4000" dirty="0">
                <a:ea typeface="Calibri"/>
                <a:cs typeface="Arial"/>
              </a:rPr>
              <a:t> ja men </a:t>
            </a:r>
            <a:r>
              <a:rPr lang="nl-NL" sz="4000" dirty="0" err="1">
                <a:ea typeface="Calibri"/>
                <a:cs typeface="Arial"/>
              </a:rPr>
              <a:t>ahjaitanie</a:t>
            </a:r>
            <a:r>
              <a:rPr lang="nl-NL" sz="4000" dirty="0">
                <a:ea typeface="Calibri"/>
                <a:cs typeface="Arial"/>
              </a:rPr>
              <a:t/>
            </a:r>
            <a:br>
              <a:rPr lang="nl-NL" sz="4000" dirty="0">
                <a:ea typeface="Calibri"/>
                <a:cs typeface="Arial"/>
              </a:rPr>
            </a:br>
            <a:r>
              <a:rPr lang="ar-SA" sz="4000" b="1" dirty="0" smtClean="0">
                <a:ea typeface="Calibri"/>
                <a:cs typeface="Arial"/>
              </a:rPr>
              <a:t>ارنم </a:t>
            </a:r>
            <a:r>
              <a:rPr lang="ar-SA" sz="4000" b="1" dirty="0">
                <a:ea typeface="Calibri"/>
                <a:cs typeface="Arial"/>
              </a:rPr>
              <a:t>لك يا من ابهجتني</a:t>
            </a:r>
            <a:r>
              <a:rPr lang="nl-NL" sz="4000" dirty="0">
                <a:ea typeface="Calibri"/>
                <a:cs typeface="Arial"/>
              </a:rPr>
              <a:t/>
            </a:r>
            <a:br>
              <a:rPr lang="nl-NL" sz="4000" dirty="0">
                <a:ea typeface="Calibri"/>
                <a:cs typeface="Arial"/>
              </a:rPr>
            </a:br>
            <a:r>
              <a:rPr lang="nl-NL" sz="4000" dirty="0" err="1">
                <a:ea typeface="Calibri"/>
                <a:cs typeface="Arial"/>
              </a:rPr>
              <a:t>Oeraniemoe</a:t>
            </a:r>
            <a:r>
              <a:rPr lang="nl-NL" sz="4000" dirty="0">
                <a:ea typeface="Calibri"/>
                <a:cs typeface="Arial"/>
              </a:rPr>
              <a:t> </a:t>
            </a:r>
            <a:r>
              <a:rPr lang="nl-NL" sz="4000" dirty="0" err="1">
                <a:ea typeface="Calibri"/>
                <a:cs typeface="Arial"/>
              </a:rPr>
              <a:t>laka</a:t>
            </a:r>
            <a:r>
              <a:rPr lang="nl-NL" sz="4000" dirty="0">
                <a:ea typeface="Calibri"/>
                <a:cs typeface="Arial"/>
              </a:rPr>
              <a:t> ja men </a:t>
            </a:r>
            <a:r>
              <a:rPr lang="nl-NL" sz="4000" dirty="0" err="1" smtClean="0">
                <a:ea typeface="Calibri"/>
                <a:cs typeface="Arial"/>
              </a:rPr>
              <a:t>abha</a:t>
            </a:r>
            <a:r>
              <a:rPr lang="nl-NL" sz="4000" i="1" dirty="0" err="1" smtClean="0">
                <a:ea typeface="Calibri"/>
                <a:cs typeface="Arial"/>
              </a:rPr>
              <a:t>dj</a:t>
            </a:r>
            <a:r>
              <a:rPr lang="nl-NL" sz="4000" dirty="0" err="1" smtClean="0">
                <a:ea typeface="Calibri"/>
                <a:cs typeface="Arial"/>
              </a:rPr>
              <a:t>tanie</a:t>
            </a:r>
            <a:r>
              <a:rPr lang="nl-NL" sz="4000" dirty="0" smtClean="0">
                <a:ea typeface="Calibri"/>
                <a:cs typeface="Arial"/>
              </a:rPr>
              <a:t/>
            </a:r>
            <a:br>
              <a:rPr lang="nl-NL" sz="4000" dirty="0" smtClean="0">
                <a:ea typeface="Calibri"/>
                <a:cs typeface="Arial"/>
              </a:rPr>
            </a:br>
            <a:r>
              <a:rPr lang="ar-SY" sz="4000" dirty="0">
                <a:ea typeface="Calibri"/>
                <a:cs typeface="Arial"/>
              </a:rPr>
              <a:t>اخبر بك اذيع فضلك</a:t>
            </a:r>
            <a:br>
              <a:rPr lang="ar-SY" sz="4000" dirty="0">
                <a:ea typeface="Calibri"/>
                <a:cs typeface="Arial"/>
              </a:rPr>
            </a:br>
            <a:r>
              <a:rPr lang="nl-NL" sz="4000" dirty="0" err="1">
                <a:ea typeface="Calibri"/>
                <a:cs typeface="Arial"/>
              </a:rPr>
              <a:t>Oegbiroe</a:t>
            </a:r>
            <a:r>
              <a:rPr lang="nl-NL" sz="4000" dirty="0">
                <a:ea typeface="Calibri"/>
                <a:cs typeface="Arial"/>
              </a:rPr>
              <a:t> </a:t>
            </a:r>
            <a:r>
              <a:rPr lang="nl-NL" sz="4000" dirty="0" err="1">
                <a:ea typeface="Calibri"/>
                <a:cs typeface="Arial"/>
              </a:rPr>
              <a:t>bika</a:t>
            </a:r>
            <a:r>
              <a:rPr lang="nl-NL" sz="4000" dirty="0">
                <a:ea typeface="Calibri"/>
                <a:cs typeface="Arial"/>
              </a:rPr>
              <a:t> </a:t>
            </a:r>
            <a:r>
              <a:rPr lang="nl-NL" sz="4000" dirty="0" err="1">
                <a:ea typeface="Calibri"/>
                <a:cs typeface="Arial"/>
              </a:rPr>
              <a:t>oezieoe</a:t>
            </a:r>
            <a:r>
              <a:rPr lang="nl-NL" sz="4000" dirty="0">
                <a:ea typeface="Calibri"/>
                <a:cs typeface="Arial"/>
              </a:rPr>
              <a:t> </a:t>
            </a:r>
            <a:r>
              <a:rPr lang="nl-NL" sz="4000" dirty="0" err="1">
                <a:ea typeface="Calibri"/>
                <a:cs typeface="Arial"/>
              </a:rPr>
              <a:t>fadlaka</a:t>
            </a:r>
            <a:r>
              <a:rPr lang="nl-NL" sz="4000" dirty="0">
                <a:ea typeface="Calibri"/>
                <a:cs typeface="Arial"/>
              </a:rPr>
              <a:t/>
            </a:r>
            <a:br>
              <a:rPr lang="nl-NL" sz="4000" dirty="0">
                <a:ea typeface="Calibri"/>
                <a:cs typeface="Arial"/>
              </a:rPr>
            </a:br>
            <a:r>
              <a:rPr lang="ar-SY" sz="4000" dirty="0" smtClean="0">
                <a:ea typeface="Calibri"/>
                <a:cs typeface="Arial"/>
              </a:rPr>
              <a:t>وهكذا </a:t>
            </a:r>
            <a:r>
              <a:rPr lang="ar-SY" sz="4000" dirty="0">
                <a:ea typeface="Calibri"/>
                <a:cs typeface="Arial"/>
              </a:rPr>
              <a:t>اسبح اسمك</a:t>
            </a:r>
            <a:br>
              <a:rPr lang="ar-SY" sz="4000" dirty="0">
                <a:ea typeface="Calibri"/>
                <a:cs typeface="Arial"/>
              </a:rPr>
            </a:br>
            <a:r>
              <a:rPr lang="nl-NL" sz="4000" dirty="0" err="1">
                <a:ea typeface="Calibri"/>
                <a:cs typeface="Arial"/>
              </a:rPr>
              <a:t>Wahakaza</a:t>
            </a:r>
            <a:r>
              <a:rPr lang="nl-NL" sz="4000" dirty="0">
                <a:ea typeface="Calibri"/>
                <a:cs typeface="Arial"/>
              </a:rPr>
              <a:t> </a:t>
            </a:r>
            <a:r>
              <a:rPr lang="nl-NL" sz="4000" dirty="0" err="1">
                <a:ea typeface="Calibri"/>
                <a:cs typeface="Arial"/>
              </a:rPr>
              <a:t>oesabihoes</a:t>
            </a:r>
            <a:r>
              <a:rPr lang="nl-NL" sz="4000" dirty="0">
                <a:ea typeface="Calibri"/>
                <a:cs typeface="Arial"/>
              </a:rPr>
              <a:t> </a:t>
            </a:r>
            <a:r>
              <a:rPr lang="nl-NL" sz="4000" dirty="0" err="1">
                <a:ea typeface="Calibri"/>
                <a:cs typeface="Arial"/>
              </a:rPr>
              <a:t>maka</a:t>
            </a:r>
            <a:r>
              <a:rPr lang="nl-NL" dirty="0" smtClean="0">
                <a:ea typeface="Calibri"/>
                <a:cs typeface="Arial"/>
              </a:rPr>
              <a:t/>
            </a:r>
            <a:br>
              <a:rPr lang="nl-NL" dirty="0" smtClean="0">
                <a:ea typeface="Calibri"/>
                <a:cs typeface="Arial"/>
              </a:rPr>
            </a:br>
            <a:r>
              <a:rPr lang="nl-NL" sz="2800" dirty="0" smtClean="0">
                <a:ea typeface="Calibri"/>
                <a:cs typeface="Arial"/>
              </a:rPr>
              <a:t>Jezus </a:t>
            </a:r>
            <a:r>
              <a:rPr lang="nl-NL" sz="2800" dirty="0">
                <a:ea typeface="Calibri"/>
                <a:cs typeface="Arial"/>
              </a:rPr>
              <a:t>maakt mij blij, Jezus maakt mij blij</a:t>
            </a:r>
            <a:br>
              <a:rPr lang="nl-NL" sz="2800" dirty="0">
                <a:ea typeface="Calibri"/>
                <a:cs typeface="Arial"/>
              </a:rPr>
            </a:br>
            <a:r>
              <a:rPr lang="nl-NL" sz="2800" dirty="0" smtClean="0">
                <a:ea typeface="Calibri"/>
                <a:cs typeface="Arial"/>
              </a:rPr>
              <a:t>Ik </a:t>
            </a:r>
            <a:r>
              <a:rPr lang="nl-NL" sz="2800" dirty="0">
                <a:ea typeface="Calibri"/>
                <a:cs typeface="Arial"/>
              </a:rPr>
              <a:t>ben verheugd, want Jezus maakt mij </a:t>
            </a:r>
            <a:r>
              <a:rPr lang="nl-NL" sz="2800" dirty="0" smtClean="0">
                <a:ea typeface="Calibri"/>
                <a:cs typeface="Arial"/>
              </a:rPr>
              <a:t>blij</a:t>
            </a:r>
            <a:r>
              <a:rPr lang="nl-NL" dirty="0">
                <a:ea typeface="Calibri"/>
                <a:cs typeface="Arial"/>
              </a:rPr>
              <a:t/>
            </a:r>
            <a:br>
              <a:rPr lang="nl-NL" dirty="0">
                <a:ea typeface="Calibri"/>
                <a:cs typeface="Arial"/>
              </a:rPr>
            </a:br>
            <a:endParaRPr lang="nl-NL" dirty="0"/>
          </a:p>
        </p:txBody>
      </p:sp>
    </p:spTree>
    <p:extLst>
      <p:ext uri="{BB962C8B-B14F-4D97-AF65-F5344CB8AC3E}">
        <p14:creationId xmlns:p14="http://schemas.microsoft.com/office/powerpoint/2010/main" val="2115241668"/>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Words>
  <Application>Microsoft Office PowerPoint</Application>
  <PresentationFormat>Diavoorstelling (4:3)</PresentationFormat>
  <Paragraphs>4</Paragraphs>
  <Slides>4</Slides>
  <Notes>0</Notes>
  <HiddenSlides>0</HiddenSlides>
  <MMClips>0</MMClips>
  <ScaleCrop>false</ScaleCrop>
  <HeadingPairs>
    <vt:vector size="4" baseType="variant">
      <vt:variant>
        <vt:lpstr>Thema</vt:lpstr>
      </vt:variant>
      <vt:variant>
        <vt:i4>1</vt:i4>
      </vt:variant>
      <vt:variant>
        <vt:lpstr>Diatitels</vt:lpstr>
      </vt:variant>
      <vt:variant>
        <vt:i4>4</vt:i4>
      </vt:variant>
    </vt:vector>
  </HeadingPairs>
  <TitlesOfParts>
    <vt:vector size="5" baseType="lpstr">
      <vt:lpstr>Kantoorthema</vt:lpstr>
      <vt:lpstr>Lied 699  Soufa adgoeloe </vt:lpstr>
      <vt:lpstr>سوف ادخل ابوابك بالحمد والتسبيح 1 Soufa adgoeloe abwabaka  bilhamdie wet tasbieh لك اهتف يا سيدي المسيح Laka ahtifoe ja sa jediel masieh Ik zal opgaan naar Gods huis met gejubel en gejuich Ik zal komen in zijn hof met lof </vt:lpstr>
      <vt:lpstr>اشدو هذا هو اليوم الذي قد صنعته Ashdoe haza hoewal jaumoel  lazie sanatahoe فافرح بما ابدعته Fa afrahoe bima abdatahoe Ik ben verheugd, want Jezus maakt mij blij Ik zal eren onze Heer die mijn dagen maakt </vt:lpstr>
      <vt:lpstr>  اهتف لك يا من احييتني Ahtiefoe laka ja men ahjaitanie ارنم لك يا من ابهجتني Oeraniemoe laka ja men abhadjtanie اخبر بك اذيع فضلك Oegbiroe bika oezieoe fadlaka وهكذا اسبح اسمك Wahakaza oesabihoes maka Jezus maakt mij blij, Jezus maakt mij blij Ik ben verheugd, want Jezus maakt mij blij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Lied 699  Soufa adgoeloe </dc:title>
  <dc:creator>Gebruiker</dc:creator>
  <cp:lastModifiedBy>Gebruiker</cp:lastModifiedBy>
  <cp:revision>1</cp:revision>
  <dcterms:created xsi:type="dcterms:W3CDTF">2016-06-01T13:24:02Z</dcterms:created>
  <dcterms:modified xsi:type="dcterms:W3CDTF">2016-06-01T13:25:00Z</dcterms:modified>
</cp:coreProperties>
</file>