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0" r:id="rId8"/>
    <p:sldId id="263" r:id="rId9"/>
    <p:sldId id="265" r:id="rId10"/>
    <p:sldId id="261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6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FF4C-CE6B-4398-A506-0E647D4F04E1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CDE7-B09A-4B02-BD70-7C3D35B9B6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9054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FF4C-CE6B-4398-A506-0E647D4F04E1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CDE7-B09A-4B02-BD70-7C3D35B9B6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0536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FF4C-CE6B-4398-A506-0E647D4F04E1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CDE7-B09A-4B02-BD70-7C3D35B9B6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4724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FF4C-CE6B-4398-A506-0E647D4F04E1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CDE7-B09A-4B02-BD70-7C3D35B9B6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6124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FF4C-CE6B-4398-A506-0E647D4F04E1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CDE7-B09A-4B02-BD70-7C3D35B9B6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957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FF4C-CE6B-4398-A506-0E647D4F04E1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CDE7-B09A-4B02-BD70-7C3D35B9B6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621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FF4C-CE6B-4398-A506-0E647D4F04E1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CDE7-B09A-4B02-BD70-7C3D35B9B6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851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FF4C-CE6B-4398-A506-0E647D4F04E1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CDE7-B09A-4B02-BD70-7C3D35B9B6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5706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FF4C-CE6B-4398-A506-0E647D4F04E1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CDE7-B09A-4B02-BD70-7C3D35B9B6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4725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FF4C-CE6B-4398-A506-0E647D4F04E1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CDE7-B09A-4B02-BD70-7C3D35B9B6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371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FF4C-CE6B-4398-A506-0E647D4F04E1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CDE7-B09A-4B02-BD70-7C3D35B9B6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9774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2FF4C-CE6B-4398-A506-0E647D4F04E1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3CDE7-B09A-4B02-BD70-7C3D35B9B6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1726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Lied 198</a:t>
            </a:r>
            <a:br>
              <a:rPr lang="nl-NL" dirty="0" smtClean="0"/>
            </a:br>
            <a:r>
              <a:rPr lang="nl-NL" dirty="0" err="1" smtClean="0"/>
              <a:t>Kontif</a:t>
            </a:r>
            <a:r>
              <a:rPr lang="nl-NL" dirty="0" smtClean="0"/>
              <a:t> </a:t>
            </a:r>
            <a:r>
              <a:rPr lang="nl-NL" dirty="0" err="1" smtClean="0"/>
              <a:t>tienel</a:t>
            </a:r>
            <a:r>
              <a:rPr lang="nl-NL" dirty="0" smtClean="0"/>
              <a:t> </a:t>
            </a:r>
            <a:r>
              <a:rPr lang="nl-NL" dirty="0" err="1" smtClean="0"/>
              <a:t>hamma</a:t>
            </a:r>
            <a:r>
              <a:rPr lang="nl-NL" dirty="0" smtClean="0"/>
              <a:t> </a:t>
            </a:r>
            <a:r>
              <a:rPr lang="nl-NL" dirty="0" err="1" smtClean="0"/>
              <a:t>basie</a:t>
            </a:r>
            <a:r>
              <a:rPr lang="nl-NL" dirty="0" smtClean="0"/>
              <a:t> </a:t>
            </a:r>
            <a:br>
              <a:rPr lang="nl-NL" dirty="0" smtClean="0"/>
            </a:br>
            <a:r>
              <a:rPr lang="ar-SY" b="1" dirty="0" smtClean="0"/>
              <a:t>- كنت في طين الحمأه باقاسي</a:t>
            </a:r>
            <a:r>
              <a:rPr lang="nl-NL" b="1" dirty="0" smtClean="0"/>
              <a:t/>
            </a:r>
            <a:br>
              <a:rPr lang="nl-NL" b="1" dirty="0" smtClean="0"/>
            </a:br>
            <a:r>
              <a:rPr lang="ar-SY" sz="3100" dirty="0" smtClean="0"/>
              <a:t>314</a:t>
            </a:r>
            <a:endParaRPr lang="nl-NL" sz="3100" dirty="0"/>
          </a:p>
        </p:txBody>
      </p:sp>
    </p:spTree>
    <p:extLst>
      <p:ext uri="{BB962C8B-B14F-4D97-AF65-F5344CB8AC3E}">
        <p14:creationId xmlns:p14="http://schemas.microsoft.com/office/powerpoint/2010/main" val="1496398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661248"/>
          </a:xfrm>
        </p:spPr>
        <p:txBody>
          <a:bodyPr>
            <a:normAutofit fontScale="90000"/>
          </a:bodyPr>
          <a:lstStyle/>
          <a:p>
            <a:r>
              <a:rPr lang="nl-NL" sz="3100" dirty="0"/>
              <a:t>Refrein: </a:t>
            </a:r>
            <a:r>
              <a:rPr lang="ar-SY" sz="3100" dirty="0" smtClean="0"/>
              <a:t>القرار </a:t>
            </a:r>
            <a:r>
              <a:rPr lang="ar-SY" sz="3100" dirty="0"/>
              <a:t/>
            </a:r>
            <a:br>
              <a:rPr lang="ar-SY" sz="3100" dirty="0"/>
            </a:br>
            <a:r>
              <a:rPr lang="ar-SY" dirty="0"/>
              <a:t>مجدك هو شغلي الشاغل ربي حبيبي يسوع تستاهل </a:t>
            </a:r>
            <a:br>
              <a:rPr lang="ar-SY" dirty="0"/>
            </a:br>
            <a:r>
              <a:rPr lang="nl-NL" dirty="0" err="1" smtClean="0"/>
              <a:t>madjdek</a:t>
            </a:r>
            <a:r>
              <a:rPr lang="nl-NL" dirty="0" smtClean="0"/>
              <a:t> </a:t>
            </a:r>
            <a:r>
              <a:rPr lang="nl-NL" dirty="0" err="1"/>
              <a:t>hoewa</a:t>
            </a:r>
            <a:r>
              <a:rPr lang="nl-NL" dirty="0"/>
              <a:t> </a:t>
            </a:r>
            <a:r>
              <a:rPr lang="nl-NL" dirty="0" err="1"/>
              <a:t>shogliesh</a:t>
            </a:r>
            <a:r>
              <a:rPr lang="nl-NL" dirty="0"/>
              <a:t> </a:t>
            </a:r>
            <a:r>
              <a:rPr lang="nl-NL" dirty="0" err="1"/>
              <a:t>shagel</a:t>
            </a:r>
            <a:r>
              <a:rPr lang="nl-NL" dirty="0"/>
              <a:t>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err="1" smtClean="0"/>
              <a:t>rabbie</a:t>
            </a:r>
            <a:r>
              <a:rPr lang="nl-NL" dirty="0" smtClean="0"/>
              <a:t> </a:t>
            </a:r>
            <a:r>
              <a:rPr lang="nl-NL" dirty="0" err="1"/>
              <a:t>habibie</a:t>
            </a:r>
            <a:r>
              <a:rPr lang="nl-NL" dirty="0"/>
              <a:t> </a:t>
            </a:r>
            <a:r>
              <a:rPr lang="nl-NL" dirty="0" err="1"/>
              <a:t>jasoe</a:t>
            </a:r>
            <a:r>
              <a:rPr lang="nl-NL" dirty="0"/>
              <a:t> </a:t>
            </a:r>
            <a:r>
              <a:rPr lang="nl-NL" dirty="0" err="1"/>
              <a:t>testahel</a:t>
            </a:r>
            <a:r>
              <a:rPr lang="nl-NL" dirty="0"/>
              <a:t/>
            </a:r>
            <a:br>
              <a:rPr lang="nl-NL" dirty="0"/>
            </a:br>
            <a:r>
              <a:rPr lang="ar-SY" dirty="0"/>
              <a:t>هدفي اني اعلن اسمك فرحي اني امجد شخصك ) </a:t>
            </a:r>
            <a:r>
              <a:rPr lang="ar-SY" dirty="0" smtClean="0"/>
              <a:t>2</a:t>
            </a:r>
            <a:r>
              <a:rPr lang="nl-NL" dirty="0" smtClean="0"/>
              <a:t>)</a:t>
            </a:r>
            <a:r>
              <a:rPr lang="ar-SY" dirty="0"/>
              <a:t/>
            </a:r>
            <a:br>
              <a:rPr lang="ar-SY" dirty="0"/>
            </a:br>
            <a:r>
              <a:rPr lang="nl-NL" dirty="0" smtClean="0"/>
              <a:t>(</a:t>
            </a:r>
            <a:r>
              <a:rPr lang="nl-NL" dirty="0" err="1" smtClean="0"/>
              <a:t>hadafie</a:t>
            </a:r>
            <a:r>
              <a:rPr lang="nl-NL" dirty="0" smtClean="0"/>
              <a:t> </a:t>
            </a:r>
            <a:r>
              <a:rPr lang="nl-NL" dirty="0" err="1"/>
              <a:t>innie</a:t>
            </a:r>
            <a:r>
              <a:rPr lang="nl-NL" dirty="0"/>
              <a:t> </a:t>
            </a:r>
            <a:r>
              <a:rPr lang="nl-NL" dirty="0" err="1"/>
              <a:t>oelen</a:t>
            </a:r>
            <a:r>
              <a:rPr lang="nl-NL" dirty="0"/>
              <a:t> </a:t>
            </a:r>
            <a:r>
              <a:rPr lang="nl-NL" dirty="0" err="1"/>
              <a:t>ismaak</a:t>
            </a:r>
            <a:r>
              <a:rPr lang="nl-NL" dirty="0"/>
              <a:t> </a:t>
            </a:r>
            <a:r>
              <a:rPr lang="nl-NL" dirty="0" err="1"/>
              <a:t>farahie</a:t>
            </a:r>
            <a:r>
              <a:rPr lang="nl-NL" dirty="0"/>
              <a:t>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err="1" smtClean="0"/>
              <a:t>ennie</a:t>
            </a:r>
            <a:r>
              <a:rPr lang="nl-NL" dirty="0" smtClean="0"/>
              <a:t> </a:t>
            </a:r>
            <a:r>
              <a:rPr lang="nl-NL" dirty="0" err="1"/>
              <a:t>oemadjed</a:t>
            </a:r>
            <a:r>
              <a:rPr lang="nl-NL" dirty="0"/>
              <a:t> </a:t>
            </a:r>
            <a:r>
              <a:rPr lang="nl-NL" dirty="0" err="1"/>
              <a:t>shagsaak</a:t>
            </a:r>
            <a:r>
              <a:rPr lang="nl-NL" dirty="0"/>
              <a:t>) 2x</a:t>
            </a:r>
            <a:br>
              <a:rPr lang="nl-NL" dirty="0"/>
            </a:br>
            <a:r>
              <a:rPr lang="nl-NL" sz="3100" i="1" dirty="0"/>
              <a:t>Uw heerlijkheid is mijn bezigheid. Mijn geliefde Jezus U bent waardig. Mijn doel: uw naam verkondigen. Mijn vreugde: de eer aan U te geven.</a:t>
            </a:r>
          </a:p>
        </p:txBody>
      </p:sp>
    </p:spTree>
    <p:extLst>
      <p:ext uri="{BB962C8B-B14F-4D97-AF65-F5344CB8AC3E}">
        <p14:creationId xmlns:p14="http://schemas.microsoft.com/office/powerpoint/2010/main" val="2730200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/>
          </a:bodyPr>
          <a:lstStyle/>
          <a:p>
            <a:r>
              <a:rPr lang="ar-SY" dirty="0"/>
              <a:t>كنت في طين الحمأه باقاسي </a:t>
            </a:r>
            <a:r>
              <a:rPr lang="nl-NL" dirty="0" smtClean="0"/>
              <a:t> 1</a:t>
            </a:r>
            <a:br>
              <a:rPr lang="nl-NL" dirty="0" smtClean="0"/>
            </a:br>
            <a:r>
              <a:rPr lang="ar-SY" dirty="0" smtClean="0"/>
              <a:t>كنت </a:t>
            </a:r>
            <a:r>
              <a:rPr lang="ar-SY" dirty="0"/>
              <a:t>باعاند كنت القاسي </a:t>
            </a:r>
            <a:br>
              <a:rPr lang="ar-SY" dirty="0"/>
            </a:br>
            <a:r>
              <a:rPr lang="nl-NL" dirty="0" err="1"/>
              <a:t>Kontif</a:t>
            </a:r>
            <a:r>
              <a:rPr lang="nl-NL" dirty="0"/>
              <a:t> </a:t>
            </a:r>
            <a:r>
              <a:rPr lang="nl-NL" dirty="0" err="1"/>
              <a:t>tienel</a:t>
            </a:r>
            <a:r>
              <a:rPr lang="nl-NL" dirty="0"/>
              <a:t> </a:t>
            </a:r>
            <a:r>
              <a:rPr lang="nl-NL" dirty="0" err="1"/>
              <a:t>hamma</a:t>
            </a:r>
            <a:r>
              <a:rPr lang="nl-NL" dirty="0"/>
              <a:t> </a:t>
            </a:r>
            <a:r>
              <a:rPr lang="nl-NL" dirty="0" err="1"/>
              <a:t>basie</a:t>
            </a:r>
            <a:r>
              <a:rPr lang="nl-NL" dirty="0"/>
              <a:t>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err="1" smtClean="0"/>
              <a:t>koenti</a:t>
            </a:r>
            <a:r>
              <a:rPr lang="nl-NL" dirty="0" smtClean="0"/>
              <a:t> </a:t>
            </a:r>
            <a:r>
              <a:rPr lang="nl-NL" dirty="0" err="1"/>
              <a:t>ba</a:t>
            </a:r>
            <a:r>
              <a:rPr lang="nl-NL" dirty="0"/>
              <a:t> </a:t>
            </a:r>
            <a:r>
              <a:rPr lang="nl-NL" dirty="0" err="1"/>
              <a:t>aned</a:t>
            </a:r>
            <a:r>
              <a:rPr lang="nl-NL" dirty="0"/>
              <a:t> </a:t>
            </a:r>
            <a:r>
              <a:rPr lang="nl-NL" dirty="0" err="1" smtClean="0"/>
              <a:t>koentil</a:t>
            </a:r>
            <a:r>
              <a:rPr lang="nl-NL" dirty="0" smtClean="0"/>
              <a:t> </a:t>
            </a:r>
            <a:r>
              <a:rPr lang="nl-NL" dirty="0" err="1" smtClean="0"/>
              <a:t>asie</a:t>
            </a:r>
            <a:r>
              <a:rPr lang="nl-NL" dirty="0"/>
              <a:t/>
            </a:r>
            <a:br>
              <a:rPr lang="nl-NL" dirty="0"/>
            </a:br>
            <a:r>
              <a:rPr lang="nl-NL" sz="3100" i="1" dirty="0"/>
              <a:t>Ik was in de modder, eigenwijs vergat ik U waardoor ik moest lijden. </a:t>
            </a:r>
            <a:br>
              <a:rPr lang="nl-NL" sz="3100" i="1" dirty="0"/>
            </a:b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48771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90466"/>
          </a:xfrm>
        </p:spPr>
        <p:txBody>
          <a:bodyPr>
            <a:normAutofit/>
          </a:bodyPr>
          <a:lstStyle/>
          <a:p>
            <a:pPr rtl="1"/>
            <a:r>
              <a:rPr lang="nl-NL" dirty="0" smtClean="0"/>
              <a:t>)</a:t>
            </a:r>
            <a:r>
              <a:rPr lang="ar-SY" dirty="0" smtClean="0"/>
              <a:t>لكن </a:t>
            </a:r>
            <a:r>
              <a:rPr lang="ar-SY" dirty="0"/>
              <a:t>لما صرخت ارحمني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ar-SY" dirty="0" smtClean="0"/>
              <a:t>مال </a:t>
            </a:r>
            <a:r>
              <a:rPr lang="ar-SY" dirty="0"/>
              <a:t>وسمعني في لحظه رفعني ) 2 </a:t>
            </a:r>
            <a:br>
              <a:rPr lang="ar-SY" dirty="0"/>
            </a:br>
            <a:r>
              <a:rPr lang="ar-SY" dirty="0"/>
              <a:t>( </a:t>
            </a:r>
            <a:r>
              <a:rPr lang="nl-NL" dirty="0"/>
              <a:t>laken lemma </a:t>
            </a:r>
            <a:r>
              <a:rPr lang="nl-NL" dirty="0" err="1"/>
              <a:t>saragtir</a:t>
            </a:r>
            <a:r>
              <a:rPr lang="nl-NL" dirty="0"/>
              <a:t> </a:t>
            </a:r>
            <a:r>
              <a:rPr lang="nl-NL" dirty="0" err="1"/>
              <a:t>hammnie</a:t>
            </a:r>
            <a:r>
              <a:rPr lang="nl-NL" dirty="0"/>
              <a:t> mal </a:t>
            </a:r>
            <a:r>
              <a:rPr lang="nl-NL" dirty="0" err="1"/>
              <a:t>wisemenie</a:t>
            </a:r>
            <a:r>
              <a:rPr lang="nl-NL" dirty="0"/>
              <a:t> </a:t>
            </a:r>
            <a:r>
              <a:rPr lang="nl-NL" dirty="0" err="1"/>
              <a:t>flahza</a:t>
            </a:r>
            <a:r>
              <a:rPr lang="nl-NL" dirty="0"/>
              <a:t> </a:t>
            </a:r>
            <a:r>
              <a:rPr lang="nl-NL" dirty="0" err="1"/>
              <a:t>rafanie</a:t>
            </a:r>
            <a:r>
              <a:rPr lang="nl-NL" dirty="0"/>
              <a:t>) 2x</a:t>
            </a:r>
            <a:br>
              <a:rPr lang="nl-NL" dirty="0"/>
            </a:br>
            <a:r>
              <a:rPr lang="nl-NL" sz="3100" i="1" dirty="0"/>
              <a:t>Maar toen ik riep ”Ontferm U Heer, neigde U uw oren en hoorde mij en hebt mij eruit getrokken</a:t>
            </a:r>
          </a:p>
        </p:txBody>
      </p:sp>
    </p:spTree>
    <p:extLst>
      <p:ext uri="{BB962C8B-B14F-4D97-AF65-F5344CB8AC3E}">
        <p14:creationId xmlns:p14="http://schemas.microsoft.com/office/powerpoint/2010/main" val="1433204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661248"/>
          </a:xfrm>
        </p:spPr>
        <p:txBody>
          <a:bodyPr>
            <a:normAutofit fontScale="90000"/>
          </a:bodyPr>
          <a:lstStyle/>
          <a:p>
            <a:r>
              <a:rPr lang="nl-NL" sz="3100" dirty="0"/>
              <a:t>Refrein: </a:t>
            </a:r>
            <a:r>
              <a:rPr lang="ar-SY" sz="3100" dirty="0" smtClean="0"/>
              <a:t>القرار </a:t>
            </a:r>
            <a:r>
              <a:rPr lang="ar-SY" sz="3100" dirty="0"/>
              <a:t/>
            </a:r>
            <a:br>
              <a:rPr lang="ar-SY" sz="3100" dirty="0"/>
            </a:br>
            <a:r>
              <a:rPr lang="ar-SY" dirty="0"/>
              <a:t>مجدك هو شغلي الشاغل ربي حبيبي يسوع تستاهل </a:t>
            </a:r>
            <a:br>
              <a:rPr lang="ar-SY" dirty="0"/>
            </a:br>
            <a:r>
              <a:rPr lang="nl-NL" dirty="0" err="1" smtClean="0"/>
              <a:t>madjdek</a:t>
            </a:r>
            <a:r>
              <a:rPr lang="nl-NL" dirty="0" smtClean="0"/>
              <a:t> </a:t>
            </a:r>
            <a:r>
              <a:rPr lang="nl-NL" dirty="0" err="1"/>
              <a:t>hoewa</a:t>
            </a:r>
            <a:r>
              <a:rPr lang="nl-NL" dirty="0"/>
              <a:t> </a:t>
            </a:r>
            <a:r>
              <a:rPr lang="nl-NL" dirty="0" err="1"/>
              <a:t>shogliesh</a:t>
            </a:r>
            <a:r>
              <a:rPr lang="nl-NL" dirty="0"/>
              <a:t> </a:t>
            </a:r>
            <a:r>
              <a:rPr lang="nl-NL" dirty="0" err="1"/>
              <a:t>shagel</a:t>
            </a:r>
            <a:r>
              <a:rPr lang="nl-NL" dirty="0"/>
              <a:t>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err="1" smtClean="0"/>
              <a:t>rabbie</a:t>
            </a:r>
            <a:r>
              <a:rPr lang="nl-NL" dirty="0" smtClean="0"/>
              <a:t> </a:t>
            </a:r>
            <a:r>
              <a:rPr lang="nl-NL" dirty="0" err="1"/>
              <a:t>habibie</a:t>
            </a:r>
            <a:r>
              <a:rPr lang="nl-NL" dirty="0"/>
              <a:t> </a:t>
            </a:r>
            <a:r>
              <a:rPr lang="nl-NL" dirty="0" err="1"/>
              <a:t>jasoe</a:t>
            </a:r>
            <a:r>
              <a:rPr lang="nl-NL" dirty="0"/>
              <a:t> </a:t>
            </a:r>
            <a:r>
              <a:rPr lang="nl-NL" dirty="0" err="1"/>
              <a:t>testahel</a:t>
            </a:r>
            <a:r>
              <a:rPr lang="nl-NL" dirty="0"/>
              <a:t/>
            </a:r>
            <a:br>
              <a:rPr lang="nl-NL" dirty="0"/>
            </a:br>
            <a:r>
              <a:rPr lang="ar-SY" dirty="0"/>
              <a:t>هدفي اني اعلن اسمك فرحي اني امجد شخصك ) </a:t>
            </a:r>
            <a:r>
              <a:rPr lang="ar-SY" dirty="0" smtClean="0"/>
              <a:t>2</a:t>
            </a:r>
            <a:r>
              <a:rPr lang="nl-NL" dirty="0" smtClean="0"/>
              <a:t>)</a:t>
            </a:r>
            <a:r>
              <a:rPr lang="ar-SY" dirty="0"/>
              <a:t/>
            </a:r>
            <a:br>
              <a:rPr lang="ar-SY" dirty="0"/>
            </a:br>
            <a:r>
              <a:rPr lang="nl-NL" dirty="0" smtClean="0"/>
              <a:t>(</a:t>
            </a:r>
            <a:r>
              <a:rPr lang="nl-NL" dirty="0" err="1" smtClean="0"/>
              <a:t>hadafie</a:t>
            </a:r>
            <a:r>
              <a:rPr lang="nl-NL" dirty="0" smtClean="0"/>
              <a:t> </a:t>
            </a:r>
            <a:r>
              <a:rPr lang="nl-NL" dirty="0" err="1"/>
              <a:t>innie</a:t>
            </a:r>
            <a:r>
              <a:rPr lang="nl-NL" dirty="0"/>
              <a:t> </a:t>
            </a:r>
            <a:r>
              <a:rPr lang="nl-NL" dirty="0" err="1"/>
              <a:t>oelen</a:t>
            </a:r>
            <a:r>
              <a:rPr lang="nl-NL" dirty="0"/>
              <a:t> </a:t>
            </a:r>
            <a:r>
              <a:rPr lang="nl-NL" dirty="0" err="1"/>
              <a:t>ismaak</a:t>
            </a:r>
            <a:r>
              <a:rPr lang="nl-NL" dirty="0"/>
              <a:t> </a:t>
            </a:r>
            <a:r>
              <a:rPr lang="nl-NL" dirty="0" err="1"/>
              <a:t>farahie</a:t>
            </a:r>
            <a:r>
              <a:rPr lang="nl-NL" dirty="0"/>
              <a:t>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err="1" smtClean="0"/>
              <a:t>ennie</a:t>
            </a:r>
            <a:r>
              <a:rPr lang="nl-NL" dirty="0" smtClean="0"/>
              <a:t> </a:t>
            </a:r>
            <a:r>
              <a:rPr lang="nl-NL" dirty="0" err="1"/>
              <a:t>oemadjed</a:t>
            </a:r>
            <a:r>
              <a:rPr lang="nl-NL" dirty="0"/>
              <a:t> </a:t>
            </a:r>
            <a:r>
              <a:rPr lang="nl-NL" dirty="0" err="1"/>
              <a:t>shagsaak</a:t>
            </a:r>
            <a:r>
              <a:rPr lang="nl-NL" dirty="0"/>
              <a:t>) 2x</a:t>
            </a:r>
            <a:br>
              <a:rPr lang="nl-NL" dirty="0"/>
            </a:br>
            <a:r>
              <a:rPr lang="nl-NL" sz="3100" i="1" dirty="0"/>
              <a:t>Uw heerlijkheid is mijn bezigheid. Mijn geliefde Jezus U bent waardig. Mijn doel: uw naam verkondigen. Mijn vreugde: de eer aan U te geven.</a:t>
            </a:r>
          </a:p>
        </p:txBody>
      </p:sp>
    </p:spTree>
    <p:extLst>
      <p:ext uri="{BB962C8B-B14F-4D97-AF65-F5344CB8AC3E}">
        <p14:creationId xmlns:p14="http://schemas.microsoft.com/office/powerpoint/2010/main" val="3239326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62474"/>
          </a:xfrm>
        </p:spPr>
        <p:txBody>
          <a:bodyPr/>
          <a:lstStyle/>
          <a:p>
            <a:r>
              <a:rPr lang="ar-SY" dirty="0"/>
              <a:t> 2 ربي حبيبي يسوع انقذني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ar-SY" dirty="0" smtClean="0"/>
              <a:t>مد </a:t>
            </a:r>
            <a:r>
              <a:rPr lang="ar-SY" dirty="0"/>
              <a:t>لي ايده وقال: امسكني </a:t>
            </a:r>
            <a:br>
              <a:rPr lang="ar-SY" dirty="0"/>
            </a:br>
            <a:r>
              <a:rPr lang="nl-NL" dirty="0" err="1"/>
              <a:t>Rabbie</a:t>
            </a:r>
            <a:r>
              <a:rPr lang="nl-NL" dirty="0"/>
              <a:t> </a:t>
            </a:r>
            <a:r>
              <a:rPr lang="nl-NL" dirty="0" err="1"/>
              <a:t>habibie</a:t>
            </a:r>
            <a:r>
              <a:rPr lang="nl-NL" dirty="0"/>
              <a:t> </a:t>
            </a:r>
            <a:r>
              <a:rPr lang="nl-NL" dirty="0" err="1"/>
              <a:t>jasoe</a:t>
            </a:r>
            <a:r>
              <a:rPr lang="nl-NL" dirty="0"/>
              <a:t> </a:t>
            </a:r>
            <a:r>
              <a:rPr lang="nl-NL" dirty="0" err="1"/>
              <a:t>anqaznie</a:t>
            </a:r>
            <a:r>
              <a:rPr lang="nl-NL" dirty="0"/>
              <a:t> </a:t>
            </a:r>
            <a:r>
              <a:rPr lang="nl-NL" dirty="0" err="1"/>
              <a:t>madelie</a:t>
            </a:r>
            <a:r>
              <a:rPr lang="nl-NL" dirty="0"/>
              <a:t> </a:t>
            </a:r>
            <a:r>
              <a:rPr lang="nl-NL" dirty="0" err="1"/>
              <a:t>iedoe</a:t>
            </a:r>
            <a:r>
              <a:rPr lang="nl-NL" dirty="0"/>
              <a:t> aal </a:t>
            </a:r>
            <a:r>
              <a:rPr lang="nl-NL" dirty="0" err="1" smtClean="0"/>
              <a:t>emseknie</a:t>
            </a:r>
            <a:r>
              <a:rPr lang="nl-NL" dirty="0"/>
              <a:t> </a:t>
            </a:r>
            <a:br>
              <a:rPr lang="nl-NL" dirty="0"/>
            </a:br>
            <a:r>
              <a:rPr lang="nl-NL" sz="2800" i="1" dirty="0" smtClean="0"/>
              <a:t>Mijn </a:t>
            </a:r>
            <a:r>
              <a:rPr lang="nl-NL" sz="2800" i="1" dirty="0"/>
              <a:t>geliefde Jezus heeft mij gered </a:t>
            </a:r>
            <a:r>
              <a:rPr lang="nl-NL" sz="2800" i="1" dirty="0" smtClean="0"/>
              <a:t>Hij </a:t>
            </a:r>
            <a:r>
              <a:rPr lang="nl-NL" sz="2800" i="1" dirty="0"/>
              <a:t>strekte zijn hand uit en zei: Hou vast. </a:t>
            </a:r>
          </a:p>
        </p:txBody>
      </p:sp>
    </p:spTree>
    <p:extLst>
      <p:ext uri="{BB962C8B-B14F-4D97-AF65-F5344CB8AC3E}">
        <p14:creationId xmlns:p14="http://schemas.microsoft.com/office/powerpoint/2010/main" val="3123427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18458"/>
          </a:xfrm>
        </p:spPr>
        <p:txBody>
          <a:bodyPr/>
          <a:lstStyle/>
          <a:p>
            <a:pPr rtl="1"/>
            <a:r>
              <a:rPr lang="ar-SY" dirty="0"/>
              <a:t>(</a:t>
            </a:r>
            <a:r>
              <a:rPr lang="ar-SY" dirty="0" smtClean="0"/>
              <a:t>شفت </a:t>
            </a:r>
            <a:r>
              <a:rPr lang="ar-SY" dirty="0"/>
              <a:t>اثار الحربة في جنبه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ar-SY" dirty="0" smtClean="0"/>
              <a:t>شفت </a:t>
            </a:r>
            <a:r>
              <a:rPr lang="ar-SY" dirty="0"/>
              <a:t>في </a:t>
            </a:r>
            <a:r>
              <a:rPr lang="ar-SY" dirty="0" smtClean="0"/>
              <a:t>ايده جروح </a:t>
            </a:r>
            <a:r>
              <a:rPr lang="ar-SY" dirty="0"/>
              <a:t>اسرتني ) </a:t>
            </a:r>
            <a:r>
              <a:rPr lang="ar-SY" dirty="0" smtClean="0"/>
              <a:t>2</a:t>
            </a:r>
            <a:r>
              <a:rPr lang="ar-SY" dirty="0"/>
              <a:t/>
            </a:r>
            <a:br>
              <a:rPr lang="ar-SY" dirty="0"/>
            </a:br>
            <a:r>
              <a:rPr lang="nl-NL" dirty="0" smtClean="0"/>
              <a:t>(</a:t>
            </a:r>
            <a:r>
              <a:rPr lang="nl-NL" dirty="0" err="1" smtClean="0"/>
              <a:t>shoftie</a:t>
            </a:r>
            <a:r>
              <a:rPr lang="nl-NL" dirty="0" smtClean="0"/>
              <a:t> </a:t>
            </a:r>
            <a:r>
              <a:rPr lang="nl-NL" dirty="0" err="1"/>
              <a:t>asarel</a:t>
            </a:r>
            <a:r>
              <a:rPr lang="nl-NL" dirty="0"/>
              <a:t> </a:t>
            </a:r>
            <a:r>
              <a:rPr lang="nl-NL" dirty="0" err="1"/>
              <a:t>harbaf</a:t>
            </a:r>
            <a:r>
              <a:rPr lang="nl-NL" dirty="0"/>
              <a:t> </a:t>
            </a:r>
            <a:r>
              <a:rPr lang="nl-NL" dirty="0" err="1"/>
              <a:t>djamboe</a:t>
            </a:r>
            <a:r>
              <a:rPr lang="nl-NL" dirty="0"/>
              <a:t> </a:t>
            </a:r>
            <a:r>
              <a:rPr lang="nl-NL" dirty="0" err="1"/>
              <a:t>shoftif</a:t>
            </a:r>
            <a:r>
              <a:rPr lang="nl-NL" dirty="0"/>
              <a:t> </a:t>
            </a:r>
            <a:r>
              <a:rPr lang="nl-NL" dirty="0" err="1"/>
              <a:t>iedoe</a:t>
            </a:r>
            <a:r>
              <a:rPr lang="nl-NL" dirty="0"/>
              <a:t> </a:t>
            </a:r>
            <a:r>
              <a:rPr lang="nl-NL" dirty="0" err="1"/>
              <a:t>djoroeh</a:t>
            </a:r>
            <a:r>
              <a:rPr lang="nl-NL" dirty="0"/>
              <a:t> </a:t>
            </a:r>
            <a:r>
              <a:rPr lang="nl-NL" dirty="0" err="1"/>
              <a:t>asaretnie</a:t>
            </a:r>
            <a:r>
              <a:rPr lang="nl-NL" dirty="0"/>
              <a:t>) 2x</a:t>
            </a:r>
            <a:br>
              <a:rPr lang="nl-NL" dirty="0"/>
            </a:br>
            <a:r>
              <a:rPr lang="nl-NL" sz="2800" i="1" dirty="0"/>
              <a:t>Ik zag het litteken van de speer in zijn zij. Ik zag in zijn handen de wonden die mij boeiden.</a:t>
            </a:r>
          </a:p>
        </p:txBody>
      </p:sp>
    </p:spTree>
    <p:extLst>
      <p:ext uri="{BB962C8B-B14F-4D97-AF65-F5344CB8AC3E}">
        <p14:creationId xmlns:p14="http://schemas.microsoft.com/office/powerpoint/2010/main" val="3511850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661248"/>
          </a:xfrm>
        </p:spPr>
        <p:txBody>
          <a:bodyPr>
            <a:normAutofit fontScale="90000"/>
          </a:bodyPr>
          <a:lstStyle/>
          <a:p>
            <a:r>
              <a:rPr lang="nl-NL" sz="3100" dirty="0"/>
              <a:t>Refrein: </a:t>
            </a:r>
            <a:r>
              <a:rPr lang="ar-SY" sz="3100" dirty="0" smtClean="0"/>
              <a:t>القرار </a:t>
            </a:r>
            <a:r>
              <a:rPr lang="ar-SY" sz="3100" dirty="0"/>
              <a:t/>
            </a:r>
            <a:br>
              <a:rPr lang="ar-SY" sz="3100" dirty="0"/>
            </a:br>
            <a:r>
              <a:rPr lang="ar-SY" dirty="0"/>
              <a:t>مجدك هو شغلي الشاغل ربي حبيبي يسوع تستاهل </a:t>
            </a:r>
            <a:br>
              <a:rPr lang="ar-SY" dirty="0"/>
            </a:br>
            <a:r>
              <a:rPr lang="nl-NL" dirty="0" err="1" smtClean="0"/>
              <a:t>madjdek</a:t>
            </a:r>
            <a:r>
              <a:rPr lang="nl-NL" dirty="0" smtClean="0"/>
              <a:t> </a:t>
            </a:r>
            <a:r>
              <a:rPr lang="nl-NL" dirty="0" err="1"/>
              <a:t>hoewa</a:t>
            </a:r>
            <a:r>
              <a:rPr lang="nl-NL" dirty="0"/>
              <a:t> </a:t>
            </a:r>
            <a:r>
              <a:rPr lang="nl-NL" dirty="0" err="1"/>
              <a:t>shogliesh</a:t>
            </a:r>
            <a:r>
              <a:rPr lang="nl-NL" dirty="0"/>
              <a:t> </a:t>
            </a:r>
            <a:r>
              <a:rPr lang="nl-NL" dirty="0" err="1"/>
              <a:t>shagel</a:t>
            </a:r>
            <a:r>
              <a:rPr lang="nl-NL" dirty="0"/>
              <a:t>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err="1" smtClean="0"/>
              <a:t>rabbie</a:t>
            </a:r>
            <a:r>
              <a:rPr lang="nl-NL" dirty="0" smtClean="0"/>
              <a:t> </a:t>
            </a:r>
            <a:r>
              <a:rPr lang="nl-NL" dirty="0" err="1"/>
              <a:t>habibie</a:t>
            </a:r>
            <a:r>
              <a:rPr lang="nl-NL" dirty="0"/>
              <a:t> </a:t>
            </a:r>
            <a:r>
              <a:rPr lang="nl-NL" dirty="0" err="1"/>
              <a:t>jasoe</a:t>
            </a:r>
            <a:r>
              <a:rPr lang="nl-NL" dirty="0"/>
              <a:t> </a:t>
            </a:r>
            <a:r>
              <a:rPr lang="nl-NL" dirty="0" err="1"/>
              <a:t>testahel</a:t>
            </a:r>
            <a:r>
              <a:rPr lang="nl-NL" dirty="0"/>
              <a:t/>
            </a:r>
            <a:br>
              <a:rPr lang="nl-NL" dirty="0"/>
            </a:br>
            <a:r>
              <a:rPr lang="ar-SY" dirty="0"/>
              <a:t>هدفي اني اعلن اسمك فرحي اني امجد شخصك ) </a:t>
            </a:r>
            <a:r>
              <a:rPr lang="ar-SY" dirty="0" smtClean="0"/>
              <a:t>2</a:t>
            </a:r>
            <a:r>
              <a:rPr lang="nl-NL" dirty="0" smtClean="0"/>
              <a:t>)</a:t>
            </a:r>
            <a:r>
              <a:rPr lang="ar-SY" dirty="0"/>
              <a:t/>
            </a:r>
            <a:br>
              <a:rPr lang="ar-SY" dirty="0"/>
            </a:br>
            <a:r>
              <a:rPr lang="nl-NL" dirty="0" smtClean="0"/>
              <a:t>(</a:t>
            </a:r>
            <a:r>
              <a:rPr lang="nl-NL" dirty="0" err="1" smtClean="0"/>
              <a:t>hadafie</a:t>
            </a:r>
            <a:r>
              <a:rPr lang="nl-NL" dirty="0" smtClean="0"/>
              <a:t> </a:t>
            </a:r>
            <a:r>
              <a:rPr lang="nl-NL" dirty="0" err="1"/>
              <a:t>innie</a:t>
            </a:r>
            <a:r>
              <a:rPr lang="nl-NL" dirty="0"/>
              <a:t> </a:t>
            </a:r>
            <a:r>
              <a:rPr lang="nl-NL" dirty="0" err="1"/>
              <a:t>oelen</a:t>
            </a:r>
            <a:r>
              <a:rPr lang="nl-NL" dirty="0"/>
              <a:t> </a:t>
            </a:r>
            <a:r>
              <a:rPr lang="nl-NL" dirty="0" err="1"/>
              <a:t>ismaak</a:t>
            </a:r>
            <a:r>
              <a:rPr lang="nl-NL" dirty="0"/>
              <a:t> </a:t>
            </a:r>
            <a:r>
              <a:rPr lang="nl-NL" dirty="0" err="1"/>
              <a:t>farahie</a:t>
            </a:r>
            <a:r>
              <a:rPr lang="nl-NL" dirty="0"/>
              <a:t>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err="1" smtClean="0"/>
              <a:t>ennie</a:t>
            </a:r>
            <a:r>
              <a:rPr lang="nl-NL" dirty="0" smtClean="0"/>
              <a:t> </a:t>
            </a:r>
            <a:r>
              <a:rPr lang="nl-NL" dirty="0" err="1"/>
              <a:t>oemadjed</a:t>
            </a:r>
            <a:r>
              <a:rPr lang="nl-NL" dirty="0"/>
              <a:t> </a:t>
            </a:r>
            <a:r>
              <a:rPr lang="nl-NL" dirty="0" err="1"/>
              <a:t>shagsaak</a:t>
            </a:r>
            <a:r>
              <a:rPr lang="nl-NL" dirty="0"/>
              <a:t>) 2x</a:t>
            </a:r>
            <a:br>
              <a:rPr lang="nl-NL" dirty="0"/>
            </a:br>
            <a:r>
              <a:rPr lang="nl-NL" sz="3100" i="1" dirty="0"/>
              <a:t>Uw heerlijkheid is mijn bezigheid. Mijn geliefde Jezus U bent waardig. Mijn doel: uw naam verkondigen. Mijn vreugde: de eer aan U te geven.</a:t>
            </a:r>
          </a:p>
        </p:txBody>
      </p:sp>
    </p:spTree>
    <p:extLst>
      <p:ext uri="{BB962C8B-B14F-4D97-AF65-F5344CB8AC3E}">
        <p14:creationId xmlns:p14="http://schemas.microsoft.com/office/powerpoint/2010/main" val="790733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90466"/>
          </a:xfrm>
        </p:spPr>
        <p:txBody>
          <a:bodyPr/>
          <a:lstStyle/>
          <a:p>
            <a:r>
              <a:rPr lang="ar-SY" dirty="0"/>
              <a:t>3 ثبت رجلي فوق الصخره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ar-SY" dirty="0" smtClean="0"/>
              <a:t>سيج </a:t>
            </a:r>
            <a:r>
              <a:rPr lang="ar-SY" dirty="0"/>
              <a:t>حولي يسوع وحفظني </a:t>
            </a:r>
            <a:br>
              <a:rPr lang="ar-SY" dirty="0"/>
            </a:br>
            <a:r>
              <a:rPr lang="nl-NL" dirty="0" err="1"/>
              <a:t>Sabbet</a:t>
            </a:r>
            <a:r>
              <a:rPr lang="nl-NL" dirty="0"/>
              <a:t> </a:t>
            </a:r>
            <a:r>
              <a:rPr lang="nl-NL" dirty="0" err="1"/>
              <a:t>redjlie</a:t>
            </a:r>
            <a:r>
              <a:rPr lang="nl-NL" dirty="0"/>
              <a:t> </a:t>
            </a:r>
            <a:r>
              <a:rPr lang="nl-NL" dirty="0" err="1"/>
              <a:t>fauqes</a:t>
            </a:r>
            <a:r>
              <a:rPr lang="nl-NL" dirty="0"/>
              <a:t> </a:t>
            </a:r>
            <a:r>
              <a:rPr lang="nl-NL" dirty="0" err="1"/>
              <a:t>sagra</a:t>
            </a:r>
            <a:r>
              <a:rPr lang="nl-NL" dirty="0"/>
              <a:t>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err="1" smtClean="0"/>
              <a:t>sajedj</a:t>
            </a:r>
            <a:r>
              <a:rPr lang="nl-NL" dirty="0" smtClean="0"/>
              <a:t> </a:t>
            </a:r>
            <a:r>
              <a:rPr lang="nl-NL" dirty="0" err="1"/>
              <a:t>haulie</a:t>
            </a:r>
            <a:r>
              <a:rPr lang="nl-NL" dirty="0"/>
              <a:t> </a:t>
            </a:r>
            <a:r>
              <a:rPr lang="nl-NL" dirty="0" err="1" smtClean="0"/>
              <a:t>jasoe</a:t>
            </a:r>
            <a:r>
              <a:rPr lang="nl-NL" dirty="0" smtClean="0"/>
              <a:t> </a:t>
            </a:r>
            <a:r>
              <a:rPr lang="nl-NL" dirty="0"/>
              <a:t>we </a:t>
            </a:r>
            <a:r>
              <a:rPr lang="nl-NL" dirty="0" err="1" smtClean="0"/>
              <a:t>hafaznie</a:t>
            </a:r>
            <a:r>
              <a:rPr lang="nl-NL" dirty="0"/>
              <a:t> </a:t>
            </a:r>
            <a:br>
              <a:rPr lang="nl-NL" dirty="0"/>
            </a:br>
            <a:r>
              <a:rPr lang="nl-NL" sz="2800" i="1" dirty="0"/>
              <a:t>Hij heeft mijn voeten op de rots gezet. Hij beschutte en beschermde mij.</a:t>
            </a:r>
          </a:p>
        </p:txBody>
      </p:sp>
    </p:spTree>
    <p:extLst>
      <p:ext uri="{BB962C8B-B14F-4D97-AF65-F5344CB8AC3E}">
        <p14:creationId xmlns:p14="http://schemas.microsoft.com/office/powerpoint/2010/main" val="2392786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90466"/>
          </a:xfrm>
        </p:spPr>
        <p:txBody>
          <a:bodyPr/>
          <a:lstStyle/>
          <a:p>
            <a:r>
              <a:rPr lang="ar-SY" dirty="0"/>
              <a:t>( غطى عيوبي غفر لي اثامي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ar-SY" dirty="0" smtClean="0"/>
              <a:t>صرت </a:t>
            </a:r>
            <a:r>
              <a:rPr lang="ar-SY" dirty="0"/>
              <a:t>انا اهتف للي فداني ) 2</a:t>
            </a:r>
            <a:br>
              <a:rPr lang="ar-SY" dirty="0"/>
            </a:br>
            <a:r>
              <a:rPr lang="nl-NL" dirty="0" smtClean="0"/>
              <a:t>(</a:t>
            </a:r>
            <a:r>
              <a:rPr lang="ar-SY" dirty="0" smtClean="0"/>
              <a:t> </a:t>
            </a:r>
            <a:r>
              <a:rPr lang="nl-NL" dirty="0" err="1"/>
              <a:t>Gatta</a:t>
            </a:r>
            <a:r>
              <a:rPr lang="nl-NL" dirty="0"/>
              <a:t> </a:t>
            </a:r>
            <a:r>
              <a:rPr lang="nl-NL" dirty="0" err="1"/>
              <a:t>ioebie</a:t>
            </a:r>
            <a:r>
              <a:rPr lang="nl-NL" dirty="0"/>
              <a:t> </a:t>
            </a:r>
            <a:r>
              <a:rPr lang="nl-NL" dirty="0" err="1"/>
              <a:t>gafarlie</a:t>
            </a:r>
            <a:r>
              <a:rPr lang="nl-NL" dirty="0"/>
              <a:t> </a:t>
            </a:r>
            <a:r>
              <a:rPr lang="nl-NL" dirty="0" err="1"/>
              <a:t>athamie</a:t>
            </a:r>
            <a:r>
              <a:rPr lang="nl-NL" dirty="0"/>
              <a:t> </a:t>
            </a:r>
            <a:r>
              <a:rPr lang="nl-NL" dirty="0" err="1"/>
              <a:t>sirtana</a:t>
            </a:r>
            <a:r>
              <a:rPr lang="nl-NL" dirty="0"/>
              <a:t> </a:t>
            </a:r>
            <a:r>
              <a:rPr lang="nl-NL" dirty="0" err="1"/>
              <a:t>ahtef</a:t>
            </a:r>
            <a:r>
              <a:rPr lang="nl-NL" dirty="0"/>
              <a:t> </a:t>
            </a:r>
            <a:r>
              <a:rPr lang="nl-NL" dirty="0" err="1"/>
              <a:t>lellie</a:t>
            </a:r>
            <a:r>
              <a:rPr lang="nl-NL" dirty="0"/>
              <a:t> </a:t>
            </a:r>
            <a:r>
              <a:rPr lang="nl-NL" dirty="0" err="1"/>
              <a:t>fadanie</a:t>
            </a:r>
            <a:r>
              <a:rPr lang="nl-NL" dirty="0"/>
              <a:t>) 2x</a:t>
            </a:r>
            <a:br>
              <a:rPr lang="nl-NL" dirty="0"/>
            </a:br>
            <a:r>
              <a:rPr lang="nl-NL" sz="2800" i="1" dirty="0"/>
              <a:t>Hij bedekte mijn schande en vergaf mijn zonden. En toen begon ik te juichen voor mijn Verlosser:</a:t>
            </a:r>
          </a:p>
        </p:txBody>
      </p:sp>
    </p:spTree>
    <p:extLst>
      <p:ext uri="{BB962C8B-B14F-4D97-AF65-F5344CB8AC3E}">
        <p14:creationId xmlns:p14="http://schemas.microsoft.com/office/powerpoint/2010/main" val="401012285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45</Words>
  <Application>Microsoft Office PowerPoint</Application>
  <PresentationFormat>Diavoorstelling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Kantoorthema</vt:lpstr>
      <vt:lpstr>Lied 198 Kontif tienel hamma basie  - كنت في طين الحمأه باقاسي 314</vt:lpstr>
      <vt:lpstr>كنت في طين الحمأه باقاسي  1 كنت باعاند كنت القاسي  Kontif tienel hamma basie  koenti ba aned koentil asie Ik was in de modder, eigenwijs vergat ik U waardoor ik moest lijden.   </vt:lpstr>
      <vt:lpstr>)لكن لما صرخت ارحمني  مال وسمعني في لحظه رفعني ) 2  ( laken lemma saragtir hammnie mal wisemenie flahza rafanie) 2x Maar toen ik riep ”Ontferm U Heer, neigde U uw oren en hoorde mij en hebt mij eruit getrokken</vt:lpstr>
      <vt:lpstr>Refrein: القرار  مجدك هو شغلي الشاغل ربي حبيبي يسوع تستاهل  madjdek hoewa shogliesh shagel  rabbie habibie jasoe testahel هدفي اني اعلن اسمك فرحي اني امجد شخصك ) 2) (hadafie innie oelen ismaak farahie  ennie oemadjed shagsaak) 2x Uw heerlijkheid is mijn bezigheid. Mijn geliefde Jezus U bent waardig. Mijn doel: uw naam verkondigen. Mijn vreugde: de eer aan U te geven.</vt:lpstr>
      <vt:lpstr> 2 ربي حبيبي يسوع انقذني  مد لي ايده وقال: امسكني  Rabbie habibie jasoe anqaznie madelie iedoe aal emseknie  Mijn geliefde Jezus heeft mij gered Hij strekte zijn hand uit en zei: Hou vast. </vt:lpstr>
      <vt:lpstr>(شفت اثار الحربة في جنبه  شفت في ايده جروح اسرتني ) 2 (shoftie asarel harbaf djamboe shoftif iedoe djoroeh asaretnie) 2x Ik zag het litteken van de speer in zijn zij. Ik zag in zijn handen de wonden die mij boeiden.</vt:lpstr>
      <vt:lpstr>Refrein: القرار  مجدك هو شغلي الشاغل ربي حبيبي يسوع تستاهل  madjdek hoewa shogliesh shagel  rabbie habibie jasoe testahel هدفي اني اعلن اسمك فرحي اني امجد شخصك ) 2) (hadafie innie oelen ismaak farahie  ennie oemadjed shagsaak) 2x Uw heerlijkheid is mijn bezigheid. Mijn geliefde Jezus U bent waardig. Mijn doel: uw naam verkondigen. Mijn vreugde: de eer aan U te geven.</vt:lpstr>
      <vt:lpstr>3 ثبت رجلي فوق الصخره  سيج حولي يسوع وحفظني  Sabbet redjlie fauqes sagra  sajedj haulie jasoe we hafaznie  Hij heeft mijn voeten op de rots gezet. Hij beschutte en beschermde mij.</vt:lpstr>
      <vt:lpstr>( غطى عيوبي غفر لي اثامي  صرت انا اهتف للي فداني ) 2 ( Gatta ioebie gafarlie athamie sirtana ahtef lellie fadanie) 2x Hij bedekte mijn schande en vergaf mijn zonden. En toen begon ik te juichen voor mijn Verlosser:</vt:lpstr>
      <vt:lpstr>Refrein: القرار  مجدك هو شغلي الشاغل ربي حبيبي يسوع تستاهل  madjdek hoewa shogliesh shagel  rabbie habibie jasoe testahel هدفي اني اعلن اسمك فرحي اني امجد شخصك ) 2) (hadafie innie oelen ismaak farahie  ennie oemadjed shagsaak) 2x Uw heerlijkheid is mijn bezigheid. Mijn geliefde Jezus U bent waardig. Mijn doel: uw naam verkondigen. Mijn vreugde: de eer aan U te geven.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Lied 198 Kontif tienel hamma basie  - كنت في طين الحمأه باقاسي 314</dc:title>
  <dc:creator>Gebruiker</dc:creator>
  <cp:lastModifiedBy>Gebruiker</cp:lastModifiedBy>
  <cp:revision>3</cp:revision>
  <dcterms:created xsi:type="dcterms:W3CDTF">2018-01-11T10:55:31Z</dcterms:created>
  <dcterms:modified xsi:type="dcterms:W3CDTF">2018-01-11T11:12:22Z</dcterms:modified>
</cp:coreProperties>
</file>