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1" r:id="rId5"/>
    <p:sldId id="259" r:id="rId6"/>
    <p:sldId id="262" r:id="rId7"/>
    <p:sldId id="260" r:id="rId8"/>
    <p:sldId id="263" r:id="rId9"/>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32" d="100"/>
          <a:sy n="32" d="100"/>
        </p:scale>
        <p:origin x="-600"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nl-NL"/>
          </a:p>
        </p:txBody>
      </p:sp>
      <p:sp>
        <p:nvSpPr>
          <p:cNvPr id="4" name="Tijdelijke aanduiding voor datum 3"/>
          <p:cNvSpPr>
            <a:spLocks noGrp="1"/>
          </p:cNvSpPr>
          <p:nvPr>
            <p:ph type="dt" sz="half" idx="10"/>
          </p:nvPr>
        </p:nvSpPr>
        <p:spPr/>
        <p:txBody>
          <a:bodyPr/>
          <a:lstStyle/>
          <a:p>
            <a:fld id="{362BF00E-E16F-40B6-BB73-52F231A7C4F8}" type="datetimeFigureOut">
              <a:rPr lang="nl-NL" smtClean="0"/>
              <a:t>10-1-2018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9B0A761D-594F-4279-9173-E4A027DAB3B1}" type="slidenum">
              <a:rPr lang="nl-NL" smtClean="0"/>
              <a:t>‹nr.›</a:t>
            </a:fld>
            <a:endParaRPr lang="nl-NL"/>
          </a:p>
        </p:txBody>
      </p:sp>
    </p:spTree>
    <p:extLst>
      <p:ext uri="{BB962C8B-B14F-4D97-AF65-F5344CB8AC3E}">
        <p14:creationId xmlns:p14="http://schemas.microsoft.com/office/powerpoint/2010/main" val="24424690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362BF00E-E16F-40B6-BB73-52F231A7C4F8}" type="datetimeFigureOut">
              <a:rPr lang="nl-NL" smtClean="0"/>
              <a:t>10-1-2018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9B0A761D-594F-4279-9173-E4A027DAB3B1}" type="slidenum">
              <a:rPr lang="nl-NL" smtClean="0"/>
              <a:t>‹nr.›</a:t>
            </a:fld>
            <a:endParaRPr lang="nl-NL"/>
          </a:p>
        </p:txBody>
      </p:sp>
    </p:spTree>
    <p:extLst>
      <p:ext uri="{BB962C8B-B14F-4D97-AF65-F5344CB8AC3E}">
        <p14:creationId xmlns:p14="http://schemas.microsoft.com/office/powerpoint/2010/main" val="3442663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362BF00E-E16F-40B6-BB73-52F231A7C4F8}" type="datetimeFigureOut">
              <a:rPr lang="nl-NL" smtClean="0"/>
              <a:t>10-1-2018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9B0A761D-594F-4279-9173-E4A027DAB3B1}" type="slidenum">
              <a:rPr lang="nl-NL" smtClean="0"/>
              <a:t>‹nr.›</a:t>
            </a:fld>
            <a:endParaRPr lang="nl-NL"/>
          </a:p>
        </p:txBody>
      </p:sp>
    </p:spTree>
    <p:extLst>
      <p:ext uri="{BB962C8B-B14F-4D97-AF65-F5344CB8AC3E}">
        <p14:creationId xmlns:p14="http://schemas.microsoft.com/office/powerpoint/2010/main" val="23129836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362BF00E-E16F-40B6-BB73-52F231A7C4F8}" type="datetimeFigureOut">
              <a:rPr lang="nl-NL" smtClean="0"/>
              <a:t>10-1-2018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9B0A761D-594F-4279-9173-E4A027DAB3B1}" type="slidenum">
              <a:rPr lang="nl-NL" smtClean="0"/>
              <a:t>‹nr.›</a:t>
            </a:fld>
            <a:endParaRPr lang="nl-NL"/>
          </a:p>
        </p:txBody>
      </p:sp>
    </p:spTree>
    <p:extLst>
      <p:ext uri="{BB962C8B-B14F-4D97-AF65-F5344CB8AC3E}">
        <p14:creationId xmlns:p14="http://schemas.microsoft.com/office/powerpoint/2010/main" val="587296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362BF00E-E16F-40B6-BB73-52F231A7C4F8}" type="datetimeFigureOut">
              <a:rPr lang="nl-NL" smtClean="0"/>
              <a:t>10-1-2018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9B0A761D-594F-4279-9173-E4A027DAB3B1}" type="slidenum">
              <a:rPr lang="nl-NL" smtClean="0"/>
              <a:t>‹nr.›</a:t>
            </a:fld>
            <a:endParaRPr lang="nl-NL"/>
          </a:p>
        </p:txBody>
      </p:sp>
    </p:spTree>
    <p:extLst>
      <p:ext uri="{BB962C8B-B14F-4D97-AF65-F5344CB8AC3E}">
        <p14:creationId xmlns:p14="http://schemas.microsoft.com/office/powerpoint/2010/main" val="7949000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362BF00E-E16F-40B6-BB73-52F231A7C4F8}" type="datetimeFigureOut">
              <a:rPr lang="nl-NL" smtClean="0"/>
              <a:t>10-1-2018</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9B0A761D-594F-4279-9173-E4A027DAB3B1}" type="slidenum">
              <a:rPr lang="nl-NL" smtClean="0"/>
              <a:t>‹nr.›</a:t>
            </a:fld>
            <a:endParaRPr lang="nl-NL"/>
          </a:p>
        </p:txBody>
      </p:sp>
    </p:spTree>
    <p:extLst>
      <p:ext uri="{BB962C8B-B14F-4D97-AF65-F5344CB8AC3E}">
        <p14:creationId xmlns:p14="http://schemas.microsoft.com/office/powerpoint/2010/main" val="5541879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362BF00E-E16F-40B6-BB73-52F231A7C4F8}" type="datetimeFigureOut">
              <a:rPr lang="nl-NL" smtClean="0"/>
              <a:t>10-1-2018</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9B0A761D-594F-4279-9173-E4A027DAB3B1}" type="slidenum">
              <a:rPr lang="nl-NL" smtClean="0"/>
              <a:t>‹nr.›</a:t>
            </a:fld>
            <a:endParaRPr lang="nl-NL"/>
          </a:p>
        </p:txBody>
      </p:sp>
    </p:spTree>
    <p:extLst>
      <p:ext uri="{BB962C8B-B14F-4D97-AF65-F5344CB8AC3E}">
        <p14:creationId xmlns:p14="http://schemas.microsoft.com/office/powerpoint/2010/main" val="354333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362BF00E-E16F-40B6-BB73-52F231A7C4F8}" type="datetimeFigureOut">
              <a:rPr lang="nl-NL" smtClean="0"/>
              <a:t>10-1-2018</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9B0A761D-594F-4279-9173-E4A027DAB3B1}" type="slidenum">
              <a:rPr lang="nl-NL" smtClean="0"/>
              <a:t>‹nr.›</a:t>
            </a:fld>
            <a:endParaRPr lang="nl-NL"/>
          </a:p>
        </p:txBody>
      </p:sp>
    </p:spTree>
    <p:extLst>
      <p:ext uri="{BB962C8B-B14F-4D97-AF65-F5344CB8AC3E}">
        <p14:creationId xmlns:p14="http://schemas.microsoft.com/office/powerpoint/2010/main" val="1604493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362BF00E-E16F-40B6-BB73-52F231A7C4F8}" type="datetimeFigureOut">
              <a:rPr lang="nl-NL" smtClean="0"/>
              <a:t>10-1-2018</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9B0A761D-594F-4279-9173-E4A027DAB3B1}" type="slidenum">
              <a:rPr lang="nl-NL" smtClean="0"/>
              <a:t>‹nr.›</a:t>
            </a:fld>
            <a:endParaRPr lang="nl-NL"/>
          </a:p>
        </p:txBody>
      </p:sp>
    </p:spTree>
    <p:extLst>
      <p:ext uri="{BB962C8B-B14F-4D97-AF65-F5344CB8AC3E}">
        <p14:creationId xmlns:p14="http://schemas.microsoft.com/office/powerpoint/2010/main" val="8729916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362BF00E-E16F-40B6-BB73-52F231A7C4F8}" type="datetimeFigureOut">
              <a:rPr lang="nl-NL" smtClean="0"/>
              <a:t>10-1-2018</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9B0A761D-594F-4279-9173-E4A027DAB3B1}" type="slidenum">
              <a:rPr lang="nl-NL" smtClean="0"/>
              <a:t>‹nr.›</a:t>
            </a:fld>
            <a:endParaRPr lang="nl-NL"/>
          </a:p>
        </p:txBody>
      </p:sp>
    </p:spTree>
    <p:extLst>
      <p:ext uri="{BB962C8B-B14F-4D97-AF65-F5344CB8AC3E}">
        <p14:creationId xmlns:p14="http://schemas.microsoft.com/office/powerpoint/2010/main" val="10769076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362BF00E-E16F-40B6-BB73-52F231A7C4F8}" type="datetimeFigureOut">
              <a:rPr lang="nl-NL" smtClean="0"/>
              <a:t>10-1-2018</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9B0A761D-594F-4279-9173-E4A027DAB3B1}" type="slidenum">
              <a:rPr lang="nl-NL" smtClean="0"/>
              <a:t>‹nr.›</a:t>
            </a:fld>
            <a:endParaRPr lang="nl-NL"/>
          </a:p>
        </p:txBody>
      </p:sp>
    </p:spTree>
    <p:extLst>
      <p:ext uri="{BB962C8B-B14F-4D97-AF65-F5344CB8AC3E}">
        <p14:creationId xmlns:p14="http://schemas.microsoft.com/office/powerpoint/2010/main" val="39847822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2BF00E-E16F-40B6-BB73-52F231A7C4F8}" type="datetimeFigureOut">
              <a:rPr lang="nl-NL" smtClean="0"/>
              <a:t>10-1-2018</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0A761D-594F-4279-9173-E4A027DAB3B1}" type="slidenum">
              <a:rPr lang="nl-NL" smtClean="0"/>
              <a:t>‹nr.›</a:t>
            </a:fld>
            <a:endParaRPr lang="nl-NL"/>
          </a:p>
        </p:txBody>
      </p:sp>
    </p:spTree>
    <p:extLst>
      <p:ext uri="{BB962C8B-B14F-4D97-AF65-F5344CB8AC3E}">
        <p14:creationId xmlns:p14="http://schemas.microsoft.com/office/powerpoint/2010/main" val="29508188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764705"/>
            <a:ext cx="7772400" cy="3528392"/>
          </a:xfrm>
        </p:spPr>
        <p:txBody>
          <a:bodyPr>
            <a:normAutofit/>
          </a:bodyPr>
          <a:lstStyle/>
          <a:p>
            <a:pPr>
              <a:lnSpc>
                <a:spcPct val="115000"/>
              </a:lnSpc>
              <a:spcAft>
                <a:spcPts val="1000"/>
              </a:spcAft>
            </a:pPr>
            <a:r>
              <a:rPr lang="nl-NL" sz="4000" dirty="0" smtClean="0">
                <a:ea typeface="Calibri"/>
                <a:cs typeface="Arial"/>
              </a:rPr>
              <a:t>Lied 181-  </a:t>
            </a:r>
            <a:r>
              <a:rPr lang="nl-NL" sz="4000" dirty="0" err="1">
                <a:ea typeface="Calibri"/>
                <a:cs typeface="Arial"/>
              </a:rPr>
              <a:t>Intazirir</a:t>
            </a:r>
            <a:r>
              <a:rPr lang="nl-NL" sz="4000" dirty="0">
                <a:ea typeface="Calibri"/>
                <a:cs typeface="Arial"/>
              </a:rPr>
              <a:t> </a:t>
            </a:r>
            <a:r>
              <a:rPr lang="nl-NL" sz="4000" dirty="0" err="1">
                <a:ea typeface="Calibri"/>
                <a:cs typeface="Arial"/>
              </a:rPr>
              <a:t>rabba</a:t>
            </a:r>
            <a:r>
              <a:rPr lang="nl-NL" sz="4000" dirty="0">
                <a:ea typeface="Calibri"/>
                <a:cs typeface="Arial"/>
              </a:rPr>
              <a:t> ja </a:t>
            </a:r>
            <a:r>
              <a:rPr lang="nl-NL" sz="4000" dirty="0" err="1">
                <a:ea typeface="Calibri"/>
                <a:cs typeface="Arial"/>
              </a:rPr>
              <a:t>nafsie</a:t>
            </a:r>
            <a:r>
              <a:rPr lang="nl-NL" sz="4000" dirty="0">
                <a:ea typeface="Calibri"/>
                <a:cs typeface="Arial"/>
              </a:rPr>
              <a:t> </a:t>
            </a:r>
            <a:r>
              <a:rPr lang="ar-SA" sz="4000" dirty="0">
                <a:ea typeface="Calibri"/>
                <a:cs typeface="Arial"/>
              </a:rPr>
              <a:t>انتظري الرب يا نفسي</a:t>
            </a:r>
            <a:r>
              <a:rPr lang="nl-NL" sz="4000" dirty="0">
                <a:ea typeface="Calibri"/>
                <a:cs typeface="Arial"/>
              </a:rPr>
              <a:t/>
            </a:r>
            <a:br>
              <a:rPr lang="nl-NL" sz="4000" dirty="0">
                <a:ea typeface="Calibri"/>
                <a:cs typeface="Arial"/>
              </a:rPr>
            </a:br>
            <a:r>
              <a:rPr lang="nl-NL" sz="2800" dirty="0">
                <a:ea typeface="Calibri"/>
                <a:cs typeface="Arial"/>
              </a:rPr>
              <a:t>Boek 2 lied </a:t>
            </a:r>
            <a:r>
              <a:rPr lang="nl-NL" sz="2800" dirty="0" smtClean="0">
                <a:ea typeface="Calibri"/>
                <a:cs typeface="Arial"/>
              </a:rPr>
              <a:t>224</a:t>
            </a:r>
            <a:endParaRPr lang="nl-NL" dirty="0"/>
          </a:p>
        </p:txBody>
      </p:sp>
    </p:spTree>
    <p:extLst>
      <p:ext uri="{BB962C8B-B14F-4D97-AF65-F5344CB8AC3E}">
        <p14:creationId xmlns:p14="http://schemas.microsoft.com/office/powerpoint/2010/main" val="4553841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a:xfrm>
            <a:off x="467544" y="0"/>
            <a:ext cx="8229600" cy="5170586"/>
          </a:xfrm>
        </p:spPr>
        <p:txBody>
          <a:bodyPr>
            <a:normAutofit/>
          </a:bodyPr>
          <a:lstStyle/>
          <a:p>
            <a:r>
              <a:rPr lang="ar-SY" sz="4000" b="1" dirty="0" smtClean="0"/>
              <a:t> 1انتظري الرب يا نفسي  واذكرى جوده لا تنسى</a:t>
            </a:r>
            <a:r>
              <a:rPr lang="nl-NL" sz="4000" b="1" dirty="0" smtClean="0"/>
              <a:t/>
            </a:r>
            <a:br>
              <a:rPr lang="nl-NL" sz="4000" b="1" dirty="0" smtClean="0"/>
            </a:br>
            <a:r>
              <a:rPr lang="nl-NL" sz="4000" dirty="0" smtClean="0"/>
              <a:t>1.intazirir </a:t>
            </a:r>
            <a:r>
              <a:rPr lang="nl-NL" sz="4000" dirty="0" err="1" smtClean="0"/>
              <a:t>rabba</a:t>
            </a:r>
            <a:r>
              <a:rPr lang="nl-NL" sz="4000" dirty="0" smtClean="0"/>
              <a:t> ja </a:t>
            </a:r>
            <a:r>
              <a:rPr lang="nl-NL" sz="4000" dirty="0" err="1" smtClean="0"/>
              <a:t>nafsie</a:t>
            </a:r>
            <a:r>
              <a:rPr lang="nl-NL" sz="4000" dirty="0" smtClean="0"/>
              <a:t>  </a:t>
            </a:r>
            <a:br>
              <a:rPr lang="nl-NL" sz="4000" dirty="0" smtClean="0"/>
            </a:br>
            <a:r>
              <a:rPr lang="nl-NL" sz="4000" dirty="0" err="1" smtClean="0"/>
              <a:t>wa</a:t>
            </a:r>
            <a:r>
              <a:rPr lang="nl-NL" sz="4000" dirty="0" smtClean="0"/>
              <a:t> </a:t>
            </a:r>
            <a:r>
              <a:rPr lang="nl-NL" sz="4000" dirty="0" err="1" smtClean="0"/>
              <a:t>oezkoerie</a:t>
            </a:r>
            <a:r>
              <a:rPr lang="nl-NL" sz="4000" dirty="0" smtClean="0"/>
              <a:t> </a:t>
            </a:r>
            <a:r>
              <a:rPr lang="nl-NL" sz="4000" dirty="0" err="1" smtClean="0"/>
              <a:t>djoedahoe</a:t>
            </a:r>
            <a:r>
              <a:rPr lang="nl-NL" sz="4000" dirty="0" smtClean="0"/>
              <a:t> </a:t>
            </a:r>
            <a:r>
              <a:rPr lang="nl-NL" sz="4000" dirty="0" err="1" smtClean="0"/>
              <a:t>laa</a:t>
            </a:r>
            <a:r>
              <a:rPr lang="nl-NL" sz="4000" dirty="0" smtClean="0"/>
              <a:t> </a:t>
            </a:r>
            <a:r>
              <a:rPr lang="nl-NL" sz="4000" dirty="0" err="1" smtClean="0"/>
              <a:t>tansie</a:t>
            </a:r>
            <a:r>
              <a:rPr lang="nl-NL" sz="4000" dirty="0" smtClean="0"/>
              <a:t> </a:t>
            </a:r>
            <a:br>
              <a:rPr lang="nl-NL" sz="4000" dirty="0" smtClean="0"/>
            </a:br>
            <a:r>
              <a:rPr lang="nl-NL" sz="4000" b="1" dirty="0" smtClean="0"/>
              <a:t> </a:t>
            </a:r>
            <a:r>
              <a:rPr lang="ar-SY" sz="4000" b="1" dirty="0" smtClean="0"/>
              <a:t>لك اليوم كذا الأمس</a:t>
            </a:r>
            <a:r>
              <a:rPr lang="nl-NL" sz="4000" b="1" dirty="0" smtClean="0"/>
              <a:t>  </a:t>
            </a:r>
            <a:r>
              <a:rPr lang="ar-SY" sz="4000" b="1" dirty="0" smtClean="0"/>
              <a:t>فذاك بحبه الأبدي</a:t>
            </a:r>
            <a:r>
              <a:rPr lang="nl-NL" sz="4000" dirty="0" smtClean="0"/>
              <a:t/>
            </a:r>
            <a:br>
              <a:rPr lang="nl-NL" sz="4000" dirty="0" smtClean="0"/>
            </a:br>
            <a:r>
              <a:rPr lang="nl-NL" sz="4000" dirty="0" err="1" smtClean="0"/>
              <a:t>fazaaka</a:t>
            </a:r>
            <a:r>
              <a:rPr lang="nl-NL" sz="4000" dirty="0" smtClean="0"/>
              <a:t> </a:t>
            </a:r>
            <a:r>
              <a:rPr lang="nl-NL" sz="4000" dirty="0" err="1" smtClean="0"/>
              <a:t>bihoebihil</a:t>
            </a:r>
            <a:r>
              <a:rPr lang="nl-NL" sz="4000" dirty="0" smtClean="0"/>
              <a:t> </a:t>
            </a:r>
            <a:r>
              <a:rPr lang="nl-NL" sz="4000" dirty="0" err="1" smtClean="0"/>
              <a:t>abadie</a:t>
            </a:r>
            <a:r>
              <a:rPr lang="nl-NL" sz="4000" dirty="0" smtClean="0"/>
              <a:t>  </a:t>
            </a:r>
            <a:br>
              <a:rPr lang="nl-NL" sz="4000" dirty="0" smtClean="0"/>
            </a:br>
            <a:r>
              <a:rPr lang="nl-NL" sz="4000" dirty="0" err="1" smtClean="0"/>
              <a:t>lakil</a:t>
            </a:r>
            <a:r>
              <a:rPr lang="nl-NL" sz="4000" dirty="0" smtClean="0"/>
              <a:t> </a:t>
            </a:r>
            <a:r>
              <a:rPr lang="nl-NL" sz="4000" dirty="0" err="1" smtClean="0"/>
              <a:t>jauma</a:t>
            </a:r>
            <a:r>
              <a:rPr lang="nl-NL" sz="4000" dirty="0" smtClean="0"/>
              <a:t> </a:t>
            </a:r>
            <a:r>
              <a:rPr lang="nl-NL" sz="4000" dirty="0" err="1" smtClean="0"/>
              <a:t>kazel</a:t>
            </a:r>
            <a:r>
              <a:rPr lang="nl-NL" sz="4000" dirty="0" smtClean="0"/>
              <a:t> </a:t>
            </a:r>
            <a:r>
              <a:rPr lang="nl-NL" sz="4000" dirty="0" err="1" smtClean="0"/>
              <a:t>amsie</a:t>
            </a:r>
            <a:r>
              <a:rPr lang="nl-NL" sz="4000" dirty="0" smtClean="0"/>
              <a:t/>
            </a:r>
            <a:br>
              <a:rPr lang="nl-NL" sz="4000" dirty="0" smtClean="0"/>
            </a:br>
            <a:r>
              <a:rPr lang="nl-NL" sz="2800" i="1" dirty="0" smtClean="0"/>
              <a:t>Wacht op de Heer mijn ziel, vergeet niet een van zijn weldaden. Hij is er voor jou, met zijn eeuwige liefde, vandaag en ook morgen.</a:t>
            </a:r>
            <a:endParaRPr lang="nl-NL" sz="2800" i="1" dirty="0"/>
          </a:p>
        </p:txBody>
      </p:sp>
    </p:spTree>
    <p:extLst>
      <p:ext uri="{BB962C8B-B14F-4D97-AF65-F5344CB8AC3E}">
        <p14:creationId xmlns:p14="http://schemas.microsoft.com/office/powerpoint/2010/main" val="33240258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0" y="0"/>
            <a:ext cx="9144000" cy="4725144"/>
          </a:xfrm>
        </p:spPr>
        <p:txBody>
          <a:bodyPr>
            <a:normAutofit fontScale="90000"/>
          </a:bodyPr>
          <a:lstStyle/>
          <a:p>
            <a:pPr>
              <a:lnSpc>
                <a:spcPct val="115000"/>
              </a:lnSpc>
              <a:spcAft>
                <a:spcPts val="1000"/>
              </a:spcAft>
            </a:pPr>
            <a:r>
              <a:rPr lang="nl-NL" dirty="0">
                <a:ea typeface="Calibri"/>
                <a:cs typeface="Arial"/>
              </a:rPr>
              <a:t> </a:t>
            </a:r>
            <a:r>
              <a:rPr lang="nl-NL" sz="3100" dirty="0" smtClean="0">
                <a:ea typeface="Calibri"/>
                <a:cs typeface="Arial"/>
              </a:rPr>
              <a:t>refrein </a:t>
            </a:r>
            <a:r>
              <a:rPr lang="ar-SA" sz="3100" b="1" dirty="0">
                <a:ea typeface="Calibri"/>
                <a:cs typeface="Arial"/>
              </a:rPr>
              <a:t>القرار</a:t>
            </a:r>
            <a:r>
              <a:rPr lang="nl-NL" sz="3100" b="1" dirty="0">
                <a:ea typeface="Calibri"/>
                <a:cs typeface="Arial"/>
              </a:rPr>
              <a:t>:</a:t>
            </a:r>
            <a:r>
              <a:rPr lang="nl-NL" sz="3100" dirty="0">
                <a:ea typeface="Calibri"/>
                <a:cs typeface="Arial"/>
              </a:rPr>
              <a:t/>
            </a:r>
            <a:br>
              <a:rPr lang="nl-NL" sz="3100" dirty="0">
                <a:ea typeface="Calibri"/>
                <a:cs typeface="Arial"/>
              </a:rPr>
            </a:br>
            <a:r>
              <a:rPr lang="ar-SA" b="1" dirty="0">
                <a:ea typeface="Calibri"/>
                <a:cs typeface="Arial"/>
              </a:rPr>
              <a:t>يسوع قريب</a:t>
            </a:r>
            <a:r>
              <a:rPr lang="nl-NL" b="1" dirty="0">
                <a:ea typeface="Calibri"/>
                <a:cs typeface="Arial"/>
              </a:rPr>
              <a:t>	</a:t>
            </a:r>
            <a:r>
              <a:rPr lang="ar-SA" b="1" dirty="0">
                <a:ea typeface="Calibri"/>
                <a:cs typeface="Arial"/>
              </a:rPr>
              <a:t>أنتظري الرب يانفسي</a:t>
            </a:r>
            <a:r>
              <a:rPr lang="nl-NL" dirty="0">
                <a:ea typeface="Calibri"/>
                <a:cs typeface="Arial"/>
              </a:rPr>
              <a:t/>
            </a:r>
            <a:br>
              <a:rPr lang="nl-NL" dirty="0">
                <a:ea typeface="Calibri"/>
                <a:cs typeface="Arial"/>
              </a:rPr>
            </a:br>
            <a:r>
              <a:rPr lang="ar-SA" b="1" dirty="0">
                <a:ea typeface="Calibri"/>
                <a:cs typeface="Arial"/>
              </a:rPr>
              <a:t>كذاك يجيب</a:t>
            </a:r>
            <a:r>
              <a:rPr lang="nl-NL" b="1" dirty="0">
                <a:ea typeface="Calibri"/>
                <a:cs typeface="Arial"/>
              </a:rPr>
              <a:t>	</a:t>
            </a:r>
            <a:r>
              <a:rPr lang="ar-SA" b="1" dirty="0">
                <a:ea typeface="Calibri"/>
                <a:cs typeface="Arial"/>
              </a:rPr>
              <a:t>يميل إليك ويسمعك</a:t>
            </a:r>
            <a:r>
              <a:rPr lang="nl-NL" dirty="0">
                <a:ea typeface="Calibri"/>
                <a:cs typeface="Arial"/>
              </a:rPr>
              <a:t/>
            </a:r>
            <a:br>
              <a:rPr lang="nl-NL" dirty="0">
                <a:ea typeface="Calibri"/>
                <a:cs typeface="Arial"/>
              </a:rPr>
            </a:br>
            <a:r>
              <a:rPr lang="nl-NL" sz="4200" dirty="0" err="1">
                <a:ea typeface="Calibri"/>
                <a:cs typeface="Arial"/>
              </a:rPr>
              <a:t>intazirir</a:t>
            </a:r>
            <a:r>
              <a:rPr lang="nl-NL" sz="4200" dirty="0">
                <a:ea typeface="Calibri"/>
                <a:cs typeface="Arial"/>
              </a:rPr>
              <a:t> </a:t>
            </a:r>
            <a:r>
              <a:rPr lang="nl-NL" sz="4200" dirty="0" err="1">
                <a:ea typeface="Calibri"/>
                <a:cs typeface="Arial"/>
              </a:rPr>
              <a:t>rabba</a:t>
            </a:r>
            <a:r>
              <a:rPr lang="nl-NL" sz="4200" dirty="0">
                <a:ea typeface="Calibri"/>
                <a:cs typeface="Arial"/>
              </a:rPr>
              <a:t> ja </a:t>
            </a:r>
            <a:r>
              <a:rPr lang="nl-NL" sz="4200" dirty="0" err="1">
                <a:ea typeface="Calibri"/>
                <a:cs typeface="Arial"/>
              </a:rPr>
              <a:t>nafsie</a:t>
            </a:r>
            <a:r>
              <a:rPr lang="nl-NL" sz="4200" dirty="0">
                <a:ea typeface="Calibri"/>
                <a:cs typeface="Arial"/>
              </a:rPr>
              <a:t>  </a:t>
            </a:r>
            <a:r>
              <a:rPr lang="nl-NL" sz="4200" dirty="0" err="1">
                <a:ea typeface="Calibri"/>
                <a:cs typeface="Arial"/>
              </a:rPr>
              <a:t>jasoe</a:t>
            </a:r>
            <a:r>
              <a:rPr lang="nl-NL" sz="4200" dirty="0">
                <a:ea typeface="Calibri"/>
                <a:cs typeface="Arial"/>
              </a:rPr>
              <a:t>-oe </a:t>
            </a:r>
            <a:r>
              <a:rPr lang="nl-NL" sz="4200" dirty="0" err="1">
                <a:ea typeface="Calibri"/>
                <a:cs typeface="Arial"/>
              </a:rPr>
              <a:t>qarieb</a:t>
            </a:r>
            <a:r>
              <a:rPr lang="nl-NL" sz="4200" dirty="0">
                <a:ea typeface="Calibri"/>
                <a:cs typeface="Arial"/>
              </a:rPr>
              <a:t/>
            </a:r>
            <a:br>
              <a:rPr lang="nl-NL" sz="4200" dirty="0">
                <a:ea typeface="Calibri"/>
                <a:cs typeface="Arial"/>
              </a:rPr>
            </a:br>
            <a:r>
              <a:rPr lang="nl-NL" sz="4200" dirty="0" err="1">
                <a:ea typeface="Calibri"/>
                <a:cs typeface="Arial"/>
              </a:rPr>
              <a:t>jamiloe</a:t>
            </a:r>
            <a:r>
              <a:rPr lang="nl-NL" sz="4200" dirty="0">
                <a:ea typeface="Calibri"/>
                <a:cs typeface="Arial"/>
              </a:rPr>
              <a:t> </a:t>
            </a:r>
            <a:r>
              <a:rPr lang="nl-NL" sz="4200" dirty="0" err="1">
                <a:ea typeface="Calibri"/>
                <a:cs typeface="Arial"/>
              </a:rPr>
              <a:t>ieleiki</a:t>
            </a:r>
            <a:r>
              <a:rPr lang="nl-NL" sz="4200" dirty="0">
                <a:ea typeface="Calibri"/>
                <a:cs typeface="Arial"/>
              </a:rPr>
              <a:t> </a:t>
            </a:r>
            <a:r>
              <a:rPr lang="nl-NL" sz="4200" dirty="0" err="1">
                <a:ea typeface="Calibri"/>
                <a:cs typeface="Arial"/>
              </a:rPr>
              <a:t>wajasma-oeki</a:t>
            </a:r>
            <a:r>
              <a:rPr lang="nl-NL" sz="4200" dirty="0">
                <a:ea typeface="Calibri"/>
                <a:cs typeface="Arial"/>
              </a:rPr>
              <a:t> </a:t>
            </a:r>
            <a:r>
              <a:rPr lang="nl-NL" sz="4200" dirty="0" err="1">
                <a:ea typeface="Calibri"/>
                <a:cs typeface="Arial"/>
              </a:rPr>
              <a:t>kazaka</a:t>
            </a:r>
            <a:r>
              <a:rPr lang="nl-NL" sz="4200" dirty="0">
                <a:ea typeface="Calibri"/>
                <a:cs typeface="Arial"/>
              </a:rPr>
              <a:t> </a:t>
            </a:r>
            <a:r>
              <a:rPr lang="nl-NL" sz="4200" dirty="0" err="1">
                <a:ea typeface="Calibri"/>
                <a:cs typeface="Arial"/>
              </a:rPr>
              <a:t>joedjieb</a:t>
            </a:r>
            <a:r>
              <a:rPr lang="nl-NL" dirty="0">
                <a:ea typeface="Calibri"/>
                <a:cs typeface="Arial"/>
              </a:rPr>
              <a:t/>
            </a:r>
            <a:br>
              <a:rPr lang="nl-NL" dirty="0">
                <a:ea typeface="Calibri"/>
                <a:cs typeface="Arial"/>
              </a:rPr>
            </a:br>
            <a:r>
              <a:rPr lang="nl-NL" sz="3100" i="1" dirty="0" smtClean="0">
                <a:ea typeface="Calibri"/>
                <a:cs typeface="Arial"/>
              </a:rPr>
              <a:t>Wacht op de Heer, mijn ziel. Jezus is nabij. Hij neigt</a:t>
            </a:r>
            <a:br>
              <a:rPr lang="nl-NL" sz="3100" i="1" dirty="0" smtClean="0">
                <a:ea typeface="Calibri"/>
                <a:cs typeface="Arial"/>
              </a:rPr>
            </a:br>
            <a:r>
              <a:rPr lang="nl-NL" sz="3100" i="1" dirty="0" smtClean="0">
                <a:ea typeface="Calibri"/>
                <a:cs typeface="Arial"/>
              </a:rPr>
              <a:t> zijn oor en hoort jou en geeft ook antwoord. </a:t>
            </a:r>
            <a:endParaRPr lang="nl-NL" sz="3100" i="1" dirty="0"/>
          </a:p>
        </p:txBody>
      </p:sp>
    </p:spTree>
    <p:extLst>
      <p:ext uri="{BB962C8B-B14F-4D97-AF65-F5344CB8AC3E}">
        <p14:creationId xmlns:p14="http://schemas.microsoft.com/office/powerpoint/2010/main" val="1706089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0"/>
            <a:ext cx="8229600" cy="5805264"/>
          </a:xfrm>
        </p:spPr>
        <p:txBody>
          <a:bodyPr>
            <a:normAutofit fontScale="90000"/>
          </a:bodyPr>
          <a:lstStyle/>
          <a:p>
            <a:pPr rtl="1"/>
            <a:r>
              <a:rPr lang="nl-NL" dirty="0" smtClean="0"/>
              <a:t> 2. </a:t>
            </a:r>
            <a:r>
              <a:rPr lang="ar-SY" b="1" dirty="0" smtClean="0"/>
              <a:t>انتظري الرب ورحمته</a:t>
            </a:r>
            <a:r>
              <a:rPr lang="nl-NL" b="1" dirty="0" smtClean="0"/>
              <a:t>  </a:t>
            </a:r>
            <a:r>
              <a:rPr lang="ar-SY" b="1" dirty="0" smtClean="0"/>
              <a:t>يريك عظمة قوته</a:t>
            </a:r>
            <a:r>
              <a:rPr lang="nl-NL" dirty="0" smtClean="0"/>
              <a:t/>
            </a:r>
            <a:br>
              <a:rPr lang="nl-NL" dirty="0" smtClean="0"/>
            </a:br>
            <a:r>
              <a:rPr lang="nl-NL" dirty="0" err="1" smtClean="0"/>
              <a:t>intazirir</a:t>
            </a:r>
            <a:r>
              <a:rPr lang="nl-NL" dirty="0" smtClean="0"/>
              <a:t> </a:t>
            </a:r>
            <a:r>
              <a:rPr lang="nl-NL" dirty="0" err="1" smtClean="0"/>
              <a:t>rabba</a:t>
            </a:r>
            <a:r>
              <a:rPr lang="nl-NL" dirty="0" smtClean="0"/>
              <a:t> </a:t>
            </a:r>
            <a:r>
              <a:rPr lang="nl-NL" dirty="0" err="1" smtClean="0"/>
              <a:t>wa</a:t>
            </a:r>
            <a:r>
              <a:rPr lang="nl-NL" dirty="0" smtClean="0"/>
              <a:t> </a:t>
            </a:r>
            <a:r>
              <a:rPr lang="nl-NL" dirty="0" err="1" smtClean="0"/>
              <a:t>rahmatahoe</a:t>
            </a:r>
            <a:r>
              <a:rPr lang="nl-NL" dirty="0" smtClean="0"/>
              <a:t> </a:t>
            </a:r>
            <a:r>
              <a:rPr lang="nl-NL" dirty="0" err="1" smtClean="0"/>
              <a:t>joeriekie</a:t>
            </a:r>
            <a:r>
              <a:rPr lang="nl-NL" dirty="0" smtClean="0"/>
              <a:t> </a:t>
            </a:r>
            <a:r>
              <a:rPr lang="nl-NL" dirty="0" err="1" smtClean="0"/>
              <a:t>azamata</a:t>
            </a:r>
            <a:r>
              <a:rPr lang="nl-NL" dirty="0" smtClean="0"/>
              <a:t> </a:t>
            </a:r>
            <a:r>
              <a:rPr lang="nl-NL" dirty="0" err="1" smtClean="0"/>
              <a:t>qoewatihie</a:t>
            </a:r>
            <a:r>
              <a:rPr lang="nl-NL" dirty="0"/>
              <a:t/>
            </a:r>
            <a:br>
              <a:rPr lang="nl-NL" dirty="0"/>
            </a:br>
            <a:r>
              <a:rPr lang="ar-SY" b="1" dirty="0" smtClean="0"/>
              <a:t>وإن  تظنيه توانى</a:t>
            </a:r>
            <a:r>
              <a:rPr lang="nl-NL" b="1" dirty="0" smtClean="0"/>
              <a:t>  </a:t>
            </a:r>
            <a:r>
              <a:rPr lang="ar-SY" b="1" dirty="0" smtClean="0"/>
              <a:t>فذا للخير بحكمته</a:t>
            </a:r>
            <a:r>
              <a:rPr lang="nl-NL" b="1" dirty="0" smtClean="0"/>
              <a:t> </a:t>
            </a:r>
            <a:r>
              <a:rPr lang="nl-NL" dirty="0" smtClean="0"/>
              <a:t/>
            </a:r>
            <a:br>
              <a:rPr lang="nl-NL" dirty="0" smtClean="0"/>
            </a:br>
            <a:r>
              <a:rPr lang="nl-NL" dirty="0" err="1" smtClean="0"/>
              <a:t>wa</a:t>
            </a:r>
            <a:r>
              <a:rPr lang="nl-NL" dirty="0" smtClean="0"/>
              <a:t> in </a:t>
            </a:r>
            <a:r>
              <a:rPr lang="nl-NL" dirty="0" err="1" smtClean="0"/>
              <a:t>tazonniehie</a:t>
            </a:r>
            <a:r>
              <a:rPr lang="nl-NL" dirty="0" smtClean="0"/>
              <a:t> </a:t>
            </a:r>
            <a:r>
              <a:rPr lang="nl-NL" dirty="0" err="1" smtClean="0"/>
              <a:t>tawana</a:t>
            </a:r>
            <a:r>
              <a:rPr lang="nl-NL" dirty="0" smtClean="0"/>
              <a:t> </a:t>
            </a:r>
            <a:br>
              <a:rPr lang="nl-NL" dirty="0" smtClean="0"/>
            </a:br>
            <a:r>
              <a:rPr lang="nl-NL" dirty="0" err="1" smtClean="0"/>
              <a:t>fazaa</a:t>
            </a:r>
            <a:r>
              <a:rPr lang="nl-NL" dirty="0" smtClean="0"/>
              <a:t> lil </a:t>
            </a:r>
            <a:r>
              <a:rPr lang="nl-NL" dirty="0" err="1" smtClean="0"/>
              <a:t>gairi</a:t>
            </a:r>
            <a:r>
              <a:rPr lang="nl-NL" dirty="0" smtClean="0"/>
              <a:t> </a:t>
            </a:r>
            <a:r>
              <a:rPr lang="nl-NL" dirty="0" err="1" smtClean="0"/>
              <a:t>ihikmatihie</a:t>
            </a:r>
            <a:r>
              <a:rPr lang="nl-NL" dirty="0" smtClean="0"/>
              <a:t> </a:t>
            </a:r>
            <a:br>
              <a:rPr lang="nl-NL" dirty="0" smtClean="0"/>
            </a:br>
            <a:r>
              <a:rPr lang="nl-NL" sz="3100" i="1" dirty="0" smtClean="0"/>
              <a:t>Wacht op de Heer en zijn barmhartigheid. Hij zal je de grootheid van zijn macht tonen.  </a:t>
            </a:r>
            <a:br>
              <a:rPr lang="nl-NL" sz="3100" i="1" dirty="0" smtClean="0"/>
            </a:br>
            <a:r>
              <a:rPr lang="nl-NL" sz="3100" i="1" dirty="0" smtClean="0"/>
              <a:t>En als je denkt dat Hij talmt, dan is dat jou ten goede in zijn wijsheid.</a:t>
            </a:r>
            <a:endParaRPr lang="nl-NL" sz="3100" i="1" dirty="0"/>
          </a:p>
        </p:txBody>
      </p:sp>
    </p:spTree>
    <p:extLst>
      <p:ext uri="{BB962C8B-B14F-4D97-AF65-F5344CB8AC3E}">
        <p14:creationId xmlns:p14="http://schemas.microsoft.com/office/powerpoint/2010/main" val="4364911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0" y="0"/>
            <a:ext cx="9144000" cy="4725144"/>
          </a:xfrm>
        </p:spPr>
        <p:txBody>
          <a:bodyPr>
            <a:normAutofit fontScale="90000"/>
          </a:bodyPr>
          <a:lstStyle/>
          <a:p>
            <a:pPr>
              <a:lnSpc>
                <a:spcPct val="115000"/>
              </a:lnSpc>
              <a:spcAft>
                <a:spcPts val="1000"/>
              </a:spcAft>
            </a:pPr>
            <a:r>
              <a:rPr lang="nl-NL" dirty="0">
                <a:ea typeface="Calibri"/>
                <a:cs typeface="Arial"/>
              </a:rPr>
              <a:t> </a:t>
            </a:r>
            <a:r>
              <a:rPr lang="nl-NL" sz="3100" dirty="0" smtClean="0">
                <a:ea typeface="Calibri"/>
                <a:cs typeface="Arial"/>
              </a:rPr>
              <a:t>refrein </a:t>
            </a:r>
            <a:r>
              <a:rPr lang="ar-SA" sz="3100" b="1" dirty="0">
                <a:ea typeface="Calibri"/>
                <a:cs typeface="Arial"/>
              </a:rPr>
              <a:t>القرار</a:t>
            </a:r>
            <a:r>
              <a:rPr lang="nl-NL" sz="3100" b="1" dirty="0">
                <a:ea typeface="Calibri"/>
                <a:cs typeface="Arial"/>
              </a:rPr>
              <a:t>:</a:t>
            </a:r>
            <a:r>
              <a:rPr lang="nl-NL" sz="3100" dirty="0">
                <a:ea typeface="Calibri"/>
                <a:cs typeface="Arial"/>
              </a:rPr>
              <a:t/>
            </a:r>
            <a:br>
              <a:rPr lang="nl-NL" sz="3100" dirty="0">
                <a:ea typeface="Calibri"/>
                <a:cs typeface="Arial"/>
              </a:rPr>
            </a:br>
            <a:r>
              <a:rPr lang="ar-SA" b="1" dirty="0">
                <a:ea typeface="Calibri"/>
                <a:cs typeface="Arial"/>
              </a:rPr>
              <a:t>يسوع قريب</a:t>
            </a:r>
            <a:r>
              <a:rPr lang="nl-NL" b="1" dirty="0">
                <a:ea typeface="Calibri"/>
                <a:cs typeface="Arial"/>
              </a:rPr>
              <a:t>	</a:t>
            </a:r>
            <a:r>
              <a:rPr lang="ar-SA" b="1" dirty="0">
                <a:ea typeface="Calibri"/>
                <a:cs typeface="Arial"/>
              </a:rPr>
              <a:t>أنتظري الرب يانفسي</a:t>
            </a:r>
            <a:r>
              <a:rPr lang="nl-NL" dirty="0">
                <a:ea typeface="Calibri"/>
                <a:cs typeface="Arial"/>
              </a:rPr>
              <a:t/>
            </a:r>
            <a:br>
              <a:rPr lang="nl-NL" dirty="0">
                <a:ea typeface="Calibri"/>
                <a:cs typeface="Arial"/>
              </a:rPr>
            </a:br>
            <a:r>
              <a:rPr lang="ar-SA" b="1" dirty="0">
                <a:ea typeface="Calibri"/>
                <a:cs typeface="Arial"/>
              </a:rPr>
              <a:t>كذاك يجيب</a:t>
            </a:r>
            <a:r>
              <a:rPr lang="nl-NL" b="1" dirty="0">
                <a:ea typeface="Calibri"/>
                <a:cs typeface="Arial"/>
              </a:rPr>
              <a:t>	</a:t>
            </a:r>
            <a:r>
              <a:rPr lang="ar-SA" b="1" dirty="0">
                <a:ea typeface="Calibri"/>
                <a:cs typeface="Arial"/>
              </a:rPr>
              <a:t>يميل إليك ويسمعك</a:t>
            </a:r>
            <a:r>
              <a:rPr lang="nl-NL" dirty="0">
                <a:ea typeface="Calibri"/>
                <a:cs typeface="Arial"/>
              </a:rPr>
              <a:t/>
            </a:r>
            <a:br>
              <a:rPr lang="nl-NL" dirty="0">
                <a:ea typeface="Calibri"/>
                <a:cs typeface="Arial"/>
              </a:rPr>
            </a:br>
            <a:r>
              <a:rPr lang="nl-NL" sz="4200" dirty="0" err="1">
                <a:ea typeface="Calibri"/>
                <a:cs typeface="Arial"/>
              </a:rPr>
              <a:t>intazirir</a:t>
            </a:r>
            <a:r>
              <a:rPr lang="nl-NL" sz="4200" dirty="0">
                <a:ea typeface="Calibri"/>
                <a:cs typeface="Arial"/>
              </a:rPr>
              <a:t> </a:t>
            </a:r>
            <a:r>
              <a:rPr lang="nl-NL" sz="4200" dirty="0" err="1">
                <a:ea typeface="Calibri"/>
                <a:cs typeface="Arial"/>
              </a:rPr>
              <a:t>rabba</a:t>
            </a:r>
            <a:r>
              <a:rPr lang="nl-NL" sz="4200" dirty="0">
                <a:ea typeface="Calibri"/>
                <a:cs typeface="Arial"/>
              </a:rPr>
              <a:t> ja </a:t>
            </a:r>
            <a:r>
              <a:rPr lang="nl-NL" sz="4200" dirty="0" err="1">
                <a:ea typeface="Calibri"/>
                <a:cs typeface="Arial"/>
              </a:rPr>
              <a:t>nafsie</a:t>
            </a:r>
            <a:r>
              <a:rPr lang="nl-NL" sz="4200" dirty="0">
                <a:ea typeface="Calibri"/>
                <a:cs typeface="Arial"/>
              </a:rPr>
              <a:t>  </a:t>
            </a:r>
            <a:r>
              <a:rPr lang="nl-NL" sz="4200" dirty="0" err="1">
                <a:ea typeface="Calibri"/>
                <a:cs typeface="Arial"/>
              </a:rPr>
              <a:t>jasoe</a:t>
            </a:r>
            <a:r>
              <a:rPr lang="nl-NL" sz="4200" dirty="0">
                <a:ea typeface="Calibri"/>
                <a:cs typeface="Arial"/>
              </a:rPr>
              <a:t>-oe </a:t>
            </a:r>
            <a:r>
              <a:rPr lang="nl-NL" sz="4200" dirty="0" err="1">
                <a:ea typeface="Calibri"/>
                <a:cs typeface="Arial"/>
              </a:rPr>
              <a:t>qarieb</a:t>
            </a:r>
            <a:r>
              <a:rPr lang="nl-NL" sz="4200" dirty="0">
                <a:ea typeface="Calibri"/>
                <a:cs typeface="Arial"/>
              </a:rPr>
              <a:t/>
            </a:r>
            <a:br>
              <a:rPr lang="nl-NL" sz="4200" dirty="0">
                <a:ea typeface="Calibri"/>
                <a:cs typeface="Arial"/>
              </a:rPr>
            </a:br>
            <a:r>
              <a:rPr lang="nl-NL" sz="4200" dirty="0" err="1">
                <a:ea typeface="Calibri"/>
                <a:cs typeface="Arial"/>
              </a:rPr>
              <a:t>jamiloe</a:t>
            </a:r>
            <a:r>
              <a:rPr lang="nl-NL" sz="4200" dirty="0">
                <a:ea typeface="Calibri"/>
                <a:cs typeface="Arial"/>
              </a:rPr>
              <a:t> </a:t>
            </a:r>
            <a:r>
              <a:rPr lang="nl-NL" sz="4200" dirty="0" err="1">
                <a:ea typeface="Calibri"/>
                <a:cs typeface="Arial"/>
              </a:rPr>
              <a:t>ieleiki</a:t>
            </a:r>
            <a:r>
              <a:rPr lang="nl-NL" sz="4200" dirty="0">
                <a:ea typeface="Calibri"/>
                <a:cs typeface="Arial"/>
              </a:rPr>
              <a:t> </a:t>
            </a:r>
            <a:r>
              <a:rPr lang="nl-NL" sz="4200" dirty="0" err="1">
                <a:ea typeface="Calibri"/>
                <a:cs typeface="Arial"/>
              </a:rPr>
              <a:t>wajasma-oeki</a:t>
            </a:r>
            <a:r>
              <a:rPr lang="nl-NL" sz="4200" dirty="0">
                <a:ea typeface="Calibri"/>
                <a:cs typeface="Arial"/>
              </a:rPr>
              <a:t> </a:t>
            </a:r>
            <a:r>
              <a:rPr lang="nl-NL" sz="4200" dirty="0" err="1">
                <a:ea typeface="Calibri"/>
                <a:cs typeface="Arial"/>
              </a:rPr>
              <a:t>kazaka</a:t>
            </a:r>
            <a:r>
              <a:rPr lang="nl-NL" sz="4200" dirty="0">
                <a:ea typeface="Calibri"/>
                <a:cs typeface="Arial"/>
              </a:rPr>
              <a:t> </a:t>
            </a:r>
            <a:r>
              <a:rPr lang="nl-NL" sz="4200" dirty="0" err="1">
                <a:ea typeface="Calibri"/>
                <a:cs typeface="Arial"/>
              </a:rPr>
              <a:t>joedjieb</a:t>
            </a:r>
            <a:r>
              <a:rPr lang="nl-NL" dirty="0">
                <a:ea typeface="Calibri"/>
                <a:cs typeface="Arial"/>
              </a:rPr>
              <a:t/>
            </a:r>
            <a:br>
              <a:rPr lang="nl-NL" dirty="0">
                <a:ea typeface="Calibri"/>
                <a:cs typeface="Arial"/>
              </a:rPr>
            </a:br>
            <a:r>
              <a:rPr lang="nl-NL" sz="3100" i="1" dirty="0" smtClean="0">
                <a:ea typeface="Calibri"/>
                <a:cs typeface="Arial"/>
              </a:rPr>
              <a:t>Wacht op de Heer, mijn ziel. Jezus is nabij. Hij neigt</a:t>
            </a:r>
            <a:br>
              <a:rPr lang="nl-NL" sz="3100" i="1" dirty="0" smtClean="0">
                <a:ea typeface="Calibri"/>
                <a:cs typeface="Arial"/>
              </a:rPr>
            </a:br>
            <a:r>
              <a:rPr lang="nl-NL" sz="3100" i="1" dirty="0" smtClean="0">
                <a:ea typeface="Calibri"/>
                <a:cs typeface="Arial"/>
              </a:rPr>
              <a:t> zijn oor en hoort jou en geeft ook antwoord. </a:t>
            </a:r>
            <a:endParaRPr lang="nl-NL" sz="3100" i="1" dirty="0"/>
          </a:p>
        </p:txBody>
      </p:sp>
    </p:spTree>
    <p:extLst>
      <p:ext uri="{BB962C8B-B14F-4D97-AF65-F5344CB8AC3E}">
        <p14:creationId xmlns:p14="http://schemas.microsoft.com/office/powerpoint/2010/main" val="35388856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0" y="274638"/>
            <a:ext cx="9144000" cy="5458618"/>
          </a:xfrm>
        </p:spPr>
        <p:txBody>
          <a:bodyPr>
            <a:normAutofit fontScale="90000"/>
          </a:bodyPr>
          <a:lstStyle/>
          <a:p>
            <a:pPr rtl="1"/>
            <a:r>
              <a:rPr lang="nl-NL" dirty="0" smtClean="0"/>
              <a:t> 3. </a:t>
            </a:r>
            <a:r>
              <a:rPr lang="ar-SY" dirty="0" smtClean="0"/>
              <a:t>انتظرى الرب فلم يخجل</a:t>
            </a:r>
            <a:r>
              <a:rPr lang="nl-NL" dirty="0" smtClean="0"/>
              <a:t> </a:t>
            </a:r>
            <a:r>
              <a:rPr lang="ar-SY" dirty="0" smtClean="0"/>
              <a:t>من نظر إليه ولم يفشل</a:t>
            </a:r>
            <a:r>
              <a:rPr lang="nl-NL" dirty="0" smtClean="0"/>
              <a:t/>
            </a:r>
            <a:br>
              <a:rPr lang="nl-NL" dirty="0" smtClean="0"/>
            </a:br>
            <a:r>
              <a:rPr lang="nl-NL" dirty="0" smtClean="0"/>
              <a:t>3. </a:t>
            </a:r>
            <a:r>
              <a:rPr lang="nl-NL" dirty="0" err="1" smtClean="0"/>
              <a:t>intazirir</a:t>
            </a:r>
            <a:r>
              <a:rPr lang="nl-NL" dirty="0" smtClean="0"/>
              <a:t> </a:t>
            </a:r>
            <a:r>
              <a:rPr lang="nl-NL" dirty="0" err="1" smtClean="0"/>
              <a:t>rabba</a:t>
            </a:r>
            <a:r>
              <a:rPr lang="nl-NL" dirty="0" smtClean="0"/>
              <a:t> </a:t>
            </a:r>
            <a:r>
              <a:rPr lang="nl-NL" dirty="0" err="1" smtClean="0"/>
              <a:t>falem</a:t>
            </a:r>
            <a:r>
              <a:rPr lang="nl-NL" dirty="0" smtClean="0"/>
              <a:t> </a:t>
            </a:r>
            <a:r>
              <a:rPr lang="nl-NL" dirty="0" err="1" smtClean="0"/>
              <a:t>jagdjel</a:t>
            </a:r>
            <a:r>
              <a:rPr lang="nl-NL" dirty="0" smtClean="0"/>
              <a:t>   man </a:t>
            </a:r>
            <a:r>
              <a:rPr lang="nl-NL" dirty="0" err="1" smtClean="0"/>
              <a:t>nazara</a:t>
            </a:r>
            <a:r>
              <a:rPr lang="nl-NL" dirty="0" smtClean="0"/>
              <a:t> </a:t>
            </a:r>
            <a:r>
              <a:rPr lang="nl-NL" dirty="0" err="1" smtClean="0"/>
              <a:t>ieleihi</a:t>
            </a:r>
            <a:r>
              <a:rPr lang="nl-NL" dirty="0" smtClean="0"/>
              <a:t> </a:t>
            </a:r>
            <a:r>
              <a:rPr lang="nl-NL" dirty="0" err="1" smtClean="0"/>
              <a:t>wa</a:t>
            </a:r>
            <a:r>
              <a:rPr lang="nl-NL" dirty="0" smtClean="0"/>
              <a:t> </a:t>
            </a:r>
            <a:r>
              <a:rPr lang="nl-NL" dirty="0" err="1" smtClean="0"/>
              <a:t>lem</a:t>
            </a:r>
            <a:r>
              <a:rPr lang="nl-NL" dirty="0" smtClean="0"/>
              <a:t> </a:t>
            </a:r>
            <a:r>
              <a:rPr lang="nl-NL" dirty="0" err="1" smtClean="0"/>
              <a:t>jafshal</a:t>
            </a:r>
            <a:r>
              <a:rPr lang="nl-NL" dirty="0"/>
              <a:t/>
            </a:r>
            <a:br>
              <a:rPr lang="nl-NL" dirty="0"/>
            </a:br>
            <a:r>
              <a:rPr lang="ar-SY" dirty="0" smtClean="0"/>
              <a:t>بل وجهه انار ورفعه</a:t>
            </a:r>
            <a:r>
              <a:rPr lang="nl-NL" dirty="0" smtClean="0"/>
              <a:t>  </a:t>
            </a:r>
            <a:r>
              <a:rPr lang="ar-SY" dirty="0" smtClean="0"/>
              <a:t>وأعطى بفيض من يسأل</a:t>
            </a:r>
            <a:r>
              <a:rPr lang="nl-NL" dirty="0" smtClean="0"/>
              <a:t/>
            </a:r>
            <a:br>
              <a:rPr lang="nl-NL" dirty="0" smtClean="0"/>
            </a:br>
            <a:r>
              <a:rPr lang="nl-NL" dirty="0" smtClean="0"/>
              <a:t>bel </a:t>
            </a:r>
            <a:r>
              <a:rPr lang="nl-NL" dirty="0" err="1" smtClean="0"/>
              <a:t>wadjhoeh</a:t>
            </a:r>
            <a:r>
              <a:rPr lang="nl-NL" dirty="0" smtClean="0"/>
              <a:t> </a:t>
            </a:r>
            <a:r>
              <a:rPr lang="nl-NL" dirty="0" err="1" smtClean="0"/>
              <a:t>anara</a:t>
            </a:r>
            <a:r>
              <a:rPr lang="nl-NL" dirty="0" smtClean="0"/>
              <a:t> </a:t>
            </a:r>
            <a:r>
              <a:rPr lang="nl-NL" dirty="0" err="1" smtClean="0"/>
              <a:t>waraf</a:t>
            </a:r>
            <a:r>
              <a:rPr lang="nl-NL" dirty="0" smtClean="0"/>
              <a:t> fa </a:t>
            </a:r>
            <a:r>
              <a:rPr lang="nl-NL" dirty="0" err="1" smtClean="0"/>
              <a:t>ahoe</a:t>
            </a:r>
            <a:r>
              <a:rPr lang="nl-NL" dirty="0" smtClean="0"/>
              <a:t>  </a:t>
            </a:r>
            <a:br>
              <a:rPr lang="nl-NL" dirty="0" smtClean="0"/>
            </a:br>
            <a:r>
              <a:rPr lang="nl-NL" dirty="0" err="1" smtClean="0"/>
              <a:t>wa</a:t>
            </a:r>
            <a:r>
              <a:rPr lang="nl-NL" dirty="0" smtClean="0"/>
              <a:t> </a:t>
            </a:r>
            <a:r>
              <a:rPr lang="nl-NL" dirty="0" err="1" smtClean="0"/>
              <a:t>aata</a:t>
            </a:r>
            <a:r>
              <a:rPr lang="nl-NL" dirty="0" smtClean="0"/>
              <a:t> </a:t>
            </a:r>
            <a:r>
              <a:rPr lang="nl-NL" dirty="0" err="1" smtClean="0"/>
              <a:t>bifaidin</a:t>
            </a:r>
            <a:r>
              <a:rPr lang="nl-NL" dirty="0" smtClean="0"/>
              <a:t> men jas el</a:t>
            </a:r>
            <a:br>
              <a:rPr lang="nl-NL" dirty="0" smtClean="0"/>
            </a:br>
            <a:r>
              <a:rPr lang="nl-NL" sz="3100" i="1" dirty="0" smtClean="0"/>
              <a:t>Wacht op de Heer, want wie naar Hem opziet, wordt niet beschaamd en faalt niet. </a:t>
            </a:r>
            <a:br>
              <a:rPr lang="nl-NL" sz="3100" i="1" dirty="0" smtClean="0"/>
            </a:br>
            <a:r>
              <a:rPr lang="nl-NL" sz="3100" i="1" dirty="0" smtClean="0"/>
              <a:t>Hij verlicht zijn gezicht en verheft hem. Hij geeft in overvloed aan wie Hem vragen.</a:t>
            </a:r>
            <a:r>
              <a:rPr lang="nl-NL" sz="3100" dirty="0" smtClean="0"/>
              <a:t> </a:t>
            </a:r>
            <a:endParaRPr lang="nl-NL" sz="3100" dirty="0"/>
          </a:p>
        </p:txBody>
      </p:sp>
    </p:spTree>
    <p:extLst>
      <p:ext uri="{BB962C8B-B14F-4D97-AF65-F5344CB8AC3E}">
        <p14:creationId xmlns:p14="http://schemas.microsoft.com/office/powerpoint/2010/main" val="8464688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0" y="0"/>
            <a:ext cx="9144000" cy="4725144"/>
          </a:xfrm>
        </p:spPr>
        <p:txBody>
          <a:bodyPr>
            <a:normAutofit fontScale="90000"/>
          </a:bodyPr>
          <a:lstStyle/>
          <a:p>
            <a:pPr>
              <a:lnSpc>
                <a:spcPct val="115000"/>
              </a:lnSpc>
              <a:spcAft>
                <a:spcPts val="1000"/>
              </a:spcAft>
            </a:pPr>
            <a:r>
              <a:rPr lang="nl-NL" dirty="0">
                <a:ea typeface="Calibri"/>
                <a:cs typeface="Arial"/>
              </a:rPr>
              <a:t> </a:t>
            </a:r>
            <a:r>
              <a:rPr lang="nl-NL" sz="3100" dirty="0" smtClean="0">
                <a:ea typeface="Calibri"/>
                <a:cs typeface="Arial"/>
              </a:rPr>
              <a:t>refrein </a:t>
            </a:r>
            <a:r>
              <a:rPr lang="ar-SA" sz="3100" b="1" dirty="0">
                <a:ea typeface="Calibri"/>
                <a:cs typeface="Arial"/>
              </a:rPr>
              <a:t>القرار</a:t>
            </a:r>
            <a:r>
              <a:rPr lang="nl-NL" sz="3100" b="1" dirty="0">
                <a:ea typeface="Calibri"/>
                <a:cs typeface="Arial"/>
              </a:rPr>
              <a:t>:</a:t>
            </a:r>
            <a:r>
              <a:rPr lang="nl-NL" sz="3100" dirty="0">
                <a:ea typeface="Calibri"/>
                <a:cs typeface="Arial"/>
              </a:rPr>
              <a:t/>
            </a:r>
            <a:br>
              <a:rPr lang="nl-NL" sz="3100" dirty="0">
                <a:ea typeface="Calibri"/>
                <a:cs typeface="Arial"/>
              </a:rPr>
            </a:br>
            <a:r>
              <a:rPr lang="ar-SA" b="1" dirty="0">
                <a:ea typeface="Calibri"/>
                <a:cs typeface="Arial"/>
              </a:rPr>
              <a:t>يسوع قريب</a:t>
            </a:r>
            <a:r>
              <a:rPr lang="nl-NL" b="1" dirty="0">
                <a:ea typeface="Calibri"/>
                <a:cs typeface="Arial"/>
              </a:rPr>
              <a:t>	</a:t>
            </a:r>
            <a:r>
              <a:rPr lang="ar-SA" b="1" dirty="0">
                <a:ea typeface="Calibri"/>
                <a:cs typeface="Arial"/>
              </a:rPr>
              <a:t>أنتظري الرب يانفسي</a:t>
            </a:r>
            <a:r>
              <a:rPr lang="nl-NL" dirty="0">
                <a:ea typeface="Calibri"/>
                <a:cs typeface="Arial"/>
              </a:rPr>
              <a:t/>
            </a:r>
            <a:br>
              <a:rPr lang="nl-NL" dirty="0">
                <a:ea typeface="Calibri"/>
                <a:cs typeface="Arial"/>
              </a:rPr>
            </a:br>
            <a:r>
              <a:rPr lang="ar-SA" b="1" dirty="0">
                <a:ea typeface="Calibri"/>
                <a:cs typeface="Arial"/>
              </a:rPr>
              <a:t>كذاك يجيب</a:t>
            </a:r>
            <a:r>
              <a:rPr lang="nl-NL" b="1" dirty="0">
                <a:ea typeface="Calibri"/>
                <a:cs typeface="Arial"/>
              </a:rPr>
              <a:t>	</a:t>
            </a:r>
            <a:r>
              <a:rPr lang="ar-SA" b="1" dirty="0">
                <a:ea typeface="Calibri"/>
                <a:cs typeface="Arial"/>
              </a:rPr>
              <a:t>يميل إليك ويسمعك</a:t>
            </a:r>
            <a:r>
              <a:rPr lang="nl-NL" dirty="0">
                <a:ea typeface="Calibri"/>
                <a:cs typeface="Arial"/>
              </a:rPr>
              <a:t/>
            </a:r>
            <a:br>
              <a:rPr lang="nl-NL" dirty="0">
                <a:ea typeface="Calibri"/>
                <a:cs typeface="Arial"/>
              </a:rPr>
            </a:br>
            <a:r>
              <a:rPr lang="nl-NL" sz="4200" dirty="0" err="1">
                <a:ea typeface="Calibri"/>
                <a:cs typeface="Arial"/>
              </a:rPr>
              <a:t>intazirir</a:t>
            </a:r>
            <a:r>
              <a:rPr lang="nl-NL" sz="4200" dirty="0">
                <a:ea typeface="Calibri"/>
                <a:cs typeface="Arial"/>
              </a:rPr>
              <a:t> </a:t>
            </a:r>
            <a:r>
              <a:rPr lang="nl-NL" sz="4200" dirty="0" err="1">
                <a:ea typeface="Calibri"/>
                <a:cs typeface="Arial"/>
              </a:rPr>
              <a:t>rabba</a:t>
            </a:r>
            <a:r>
              <a:rPr lang="nl-NL" sz="4200" dirty="0">
                <a:ea typeface="Calibri"/>
                <a:cs typeface="Arial"/>
              </a:rPr>
              <a:t> ja </a:t>
            </a:r>
            <a:r>
              <a:rPr lang="nl-NL" sz="4200" dirty="0" err="1">
                <a:ea typeface="Calibri"/>
                <a:cs typeface="Arial"/>
              </a:rPr>
              <a:t>nafsie</a:t>
            </a:r>
            <a:r>
              <a:rPr lang="nl-NL" sz="4200" dirty="0">
                <a:ea typeface="Calibri"/>
                <a:cs typeface="Arial"/>
              </a:rPr>
              <a:t>  </a:t>
            </a:r>
            <a:r>
              <a:rPr lang="nl-NL" sz="4200" dirty="0" err="1">
                <a:ea typeface="Calibri"/>
                <a:cs typeface="Arial"/>
              </a:rPr>
              <a:t>jasoe</a:t>
            </a:r>
            <a:r>
              <a:rPr lang="nl-NL" sz="4200" dirty="0">
                <a:ea typeface="Calibri"/>
                <a:cs typeface="Arial"/>
              </a:rPr>
              <a:t>-oe </a:t>
            </a:r>
            <a:r>
              <a:rPr lang="nl-NL" sz="4200" dirty="0" err="1">
                <a:ea typeface="Calibri"/>
                <a:cs typeface="Arial"/>
              </a:rPr>
              <a:t>qarieb</a:t>
            </a:r>
            <a:r>
              <a:rPr lang="nl-NL" sz="4200" dirty="0">
                <a:ea typeface="Calibri"/>
                <a:cs typeface="Arial"/>
              </a:rPr>
              <a:t/>
            </a:r>
            <a:br>
              <a:rPr lang="nl-NL" sz="4200" dirty="0">
                <a:ea typeface="Calibri"/>
                <a:cs typeface="Arial"/>
              </a:rPr>
            </a:br>
            <a:r>
              <a:rPr lang="nl-NL" sz="4200" dirty="0" err="1">
                <a:ea typeface="Calibri"/>
                <a:cs typeface="Arial"/>
              </a:rPr>
              <a:t>jamiloe</a:t>
            </a:r>
            <a:r>
              <a:rPr lang="nl-NL" sz="4200" dirty="0">
                <a:ea typeface="Calibri"/>
                <a:cs typeface="Arial"/>
              </a:rPr>
              <a:t> </a:t>
            </a:r>
            <a:r>
              <a:rPr lang="nl-NL" sz="4200" dirty="0" err="1">
                <a:ea typeface="Calibri"/>
                <a:cs typeface="Arial"/>
              </a:rPr>
              <a:t>ieleiki</a:t>
            </a:r>
            <a:r>
              <a:rPr lang="nl-NL" sz="4200" dirty="0">
                <a:ea typeface="Calibri"/>
                <a:cs typeface="Arial"/>
              </a:rPr>
              <a:t> </a:t>
            </a:r>
            <a:r>
              <a:rPr lang="nl-NL" sz="4200" dirty="0" err="1">
                <a:ea typeface="Calibri"/>
                <a:cs typeface="Arial"/>
              </a:rPr>
              <a:t>wajasma-oeki</a:t>
            </a:r>
            <a:r>
              <a:rPr lang="nl-NL" sz="4200" dirty="0">
                <a:ea typeface="Calibri"/>
                <a:cs typeface="Arial"/>
              </a:rPr>
              <a:t> </a:t>
            </a:r>
            <a:r>
              <a:rPr lang="nl-NL" sz="4200" dirty="0" err="1">
                <a:ea typeface="Calibri"/>
                <a:cs typeface="Arial"/>
              </a:rPr>
              <a:t>kazaka</a:t>
            </a:r>
            <a:r>
              <a:rPr lang="nl-NL" sz="4200" dirty="0">
                <a:ea typeface="Calibri"/>
                <a:cs typeface="Arial"/>
              </a:rPr>
              <a:t> </a:t>
            </a:r>
            <a:r>
              <a:rPr lang="nl-NL" sz="4200" dirty="0" err="1">
                <a:ea typeface="Calibri"/>
                <a:cs typeface="Arial"/>
              </a:rPr>
              <a:t>joedjieb</a:t>
            </a:r>
            <a:r>
              <a:rPr lang="nl-NL" dirty="0">
                <a:ea typeface="Calibri"/>
                <a:cs typeface="Arial"/>
              </a:rPr>
              <a:t/>
            </a:r>
            <a:br>
              <a:rPr lang="nl-NL" dirty="0">
                <a:ea typeface="Calibri"/>
                <a:cs typeface="Arial"/>
              </a:rPr>
            </a:br>
            <a:r>
              <a:rPr lang="nl-NL" sz="3100" i="1" dirty="0" smtClean="0">
                <a:ea typeface="Calibri"/>
                <a:cs typeface="Arial"/>
              </a:rPr>
              <a:t>Wacht op de Heer, mijn ziel. Jezus is nabij. Hij neigt</a:t>
            </a:r>
            <a:br>
              <a:rPr lang="nl-NL" sz="3100" i="1" dirty="0" smtClean="0">
                <a:ea typeface="Calibri"/>
                <a:cs typeface="Arial"/>
              </a:rPr>
            </a:br>
            <a:r>
              <a:rPr lang="nl-NL" sz="3100" i="1" dirty="0" smtClean="0">
                <a:ea typeface="Calibri"/>
                <a:cs typeface="Arial"/>
              </a:rPr>
              <a:t> zijn oor en hoort jou en geeft ook antwoord. </a:t>
            </a:r>
            <a:endParaRPr lang="nl-NL" sz="3100" i="1" dirty="0"/>
          </a:p>
        </p:txBody>
      </p:sp>
    </p:spTree>
    <p:extLst>
      <p:ext uri="{BB962C8B-B14F-4D97-AF65-F5344CB8AC3E}">
        <p14:creationId xmlns:p14="http://schemas.microsoft.com/office/powerpoint/2010/main" val="17954503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51520" y="274638"/>
            <a:ext cx="8712968" cy="5314602"/>
          </a:xfrm>
        </p:spPr>
        <p:txBody>
          <a:bodyPr>
            <a:normAutofit fontScale="90000"/>
          </a:bodyPr>
          <a:lstStyle/>
          <a:p>
            <a:pPr rtl="1"/>
            <a:r>
              <a:rPr lang="nl-NL" dirty="0" smtClean="0"/>
              <a:t> </a:t>
            </a:r>
            <a:r>
              <a:rPr lang="nl-NL" b="1" dirty="0" smtClean="0"/>
              <a:t>4. </a:t>
            </a:r>
            <a:r>
              <a:rPr lang="ar-SY" b="1" dirty="0" smtClean="0"/>
              <a:t>انتظرى الرب وأناته</a:t>
            </a:r>
            <a:r>
              <a:rPr lang="nl-NL" b="1" dirty="0" smtClean="0"/>
              <a:t>  </a:t>
            </a:r>
            <a:r>
              <a:rPr lang="ar-SY" b="1" dirty="0" smtClean="0"/>
              <a:t>تنالي فيض بركاته</a:t>
            </a:r>
            <a:r>
              <a:rPr lang="nl-NL" b="1" dirty="0" smtClean="0"/>
              <a:t/>
            </a:r>
            <a:br>
              <a:rPr lang="nl-NL" b="1" dirty="0" smtClean="0"/>
            </a:br>
            <a:r>
              <a:rPr lang="nl-NL" dirty="0" smtClean="0"/>
              <a:t>4.intazirir </a:t>
            </a:r>
            <a:r>
              <a:rPr lang="nl-NL" dirty="0" err="1" smtClean="0"/>
              <a:t>rabba</a:t>
            </a:r>
            <a:r>
              <a:rPr lang="nl-NL" dirty="0" smtClean="0"/>
              <a:t> </a:t>
            </a:r>
            <a:r>
              <a:rPr lang="nl-NL" dirty="0" err="1" smtClean="0"/>
              <a:t>wa</a:t>
            </a:r>
            <a:r>
              <a:rPr lang="nl-NL" dirty="0" smtClean="0"/>
              <a:t> </a:t>
            </a:r>
            <a:r>
              <a:rPr lang="nl-NL" dirty="0" err="1" smtClean="0"/>
              <a:t>anaatih</a:t>
            </a:r>
            <a:r>
              <a:rPr lang="nl-NL" dirty="0" smtClean="0"/>
              <a:t>  </a:t>
            </a:r>
            <a:br>
              <a:rPr lang="nl-NL" dirty="0" smtClean="0"/>
            </a:br>
            <a:r>
              <a:rPr lang="nl-NL" dirty="0" err="1" smtClean="0"/>
              <a:t>tanaali</a:t>
            </a:r>
            <a:r>
              <a:rPr lang="nl-NL" dirty="0" smtClean="0"/>
              <a:t> </a:t>
            </a:r>
            <a:r>
              <a:rPr lang="nl-NL" dirty="0" err="1" smtClean="0"/>
              <a:t>faida</a:t>
            </a:r>
            <a:r>
              <a:rPr lang="nl-NL" dirty="0" smtClean="0"/>
              <a:t> </a:t>
            </a:r>
            <a:r>
              <a:rPr lang="nl-NL" dirty="0" err="1" smtClean="0"/>
              <a:t>barakaatih</a:t>
            </a:r>
            <a:r>
              <a:rPr lang="nl-NL" dirty="0"/>
              <a:t/>
            </a:r>
            <a:br>
              <a:rPr lang="nl-NL" dirty="0"/>
            </a:br>
            <a:r>
              <a:rPr lang="ar-SY" b="1" dirty="0" smtClean="0"/>
              <a:t>في وقته حتما سوف يجيب</a:t>
            </a:r>
            <a:r>
              <a:rPr lang="nl-NL" b="1" dirty="0" smtClean="0"/>
              <a:t>  </a:t>
            </a:r>
            <a:r>
              <a:rPr lang="ar-SY" b="1" dirty="0" smtClean="0"/>
              <a:t>طلبة بار في صلاته</a:t>
            </a:r>
            <a:r>
              <a:rPr lang="nl-NL" dirty="0" smtClean="0"/>
              <a:t/>
            </a:r>
            <a:br>
              <a:rPr lang="nl-NL" dirty="0" smtClean="0"/>
            </a:br>
            <a:r>
              <a:rPr lang="nl-NL" dirty="0" err="1" smtClean="0"/>
              <a:t>fie</a:t>
            </a:r>
            <a:r>
              <a:rPr lang="nl-NL" dirty="0" smtClean="0"/>
              <a:t> </a:t>
            </a:r>
            <a:r>
              <a:rPr lang="nl-NL" dirty="0" err="1" smtClean="0"/>
              <a:t>waqtiehie</a:t>
            </a:r>
            <a:r>
              <a:rPr lang="nl-NL" dirty="0" smtClean="0"/>
              <a:t> </a:t>
            </a:r>
            <a:r>
              <a:rPr lang="nl-NL" dirty="0" err="1" smtClean="0"/>
              <a:t>hatmen</a:t>
            </a:r>
            <a:r>
              <a:rPr lang="nl-NL" dirty="0" smtClean="0"/>
              <a:t> </a:t>
            </a:r>
            <a:r>
              <a:rPr lang="nl-NL" dirty="0" err="1" smtClean="0"/>
              <a:t>saufa</a:t>
            </a:r>
            <a:r>
              <a:rPr lang="nl-NL" dirty="0" smtClean="0"/>
              <a:t> </a:t>
            </a:r>
            <a:r>
              <a:rPr lang="nl-NL" dirty="0" err="1" smtClean="0"/>
              <a:t>joedjieb</a:t>
            </a:r>
            <a:r>
              <a:rPr lang="nl-NL" dirty="0" smtClean="0"/>
              <a:t>  </a:t>
            </a:r>
            <a:r>
              <a:rPr lang="nl-NL" dirty="0" err="1" smtClean="0"/>
              <a:t>tilbata</a:t>
            </a:r>
            <a:r>
              <a:rPr lang="nl-NL" dirty="0" smtClean="0"/>
              <a:t> </a:t>
            </a:r>
            <a:r>
              <a:rPr lang="nl-NL" dirty="0" err="1" smtClean="0"/>
              <a:t>baa</a:t>
            </a:r>
            <a:r>
              <a:rPr lang="nl-NL" dirty="0" smtClean="0"/>
              <a:t> </a:t>
            </a:r>
            <a:r>
              <a:rPr lang="nl-NL" dirty="0" err="1" smtClean="0"/>
              <a:t>rin</a:t>
            </a:r>
            <a:r>
              <a:rPr lang="nl-NL" dirty="0" smtClean="0"/>
              <a:t> </a:t>
            </a:r>
            <a:r>
              <a:rPr lang="nl-NL" dirty="0" err="1" smtClean="0"/>
              <a:t>fie</a:t>
            </a:r>
            <a:r>
              <a:rPr lang="nl-NL" dirty="0" smtClean="0"/>
              <a:t> </a:t>
            </a:r>
            <a:r>
              <a:rPr lang="nl-NL" dirty="0" err="1" smtClean="0"/>
              <a:t>salaatih</a:t>
            </a:r>
            <a:r>
              <a:rPr lang="nl-NL" dirty="0"/>
              <a:t/>
            </a:r>
            <a:br>
              <a:rPr lang="nl-NL" dirty="0"/>
            </a:br>
            <a:r>
              <a:rPr lang="nl-NL" sz="3100" i="1" dirty="0" smtClean="0"/>
              <a:t>Wacht op de Heer en op zijn tijd zul je een overvloed van zijn zegen ontvangen. </a:t>
            </a:r>
            <a:br>
              <a:rPr lang="nl-NL" sz="3100" i="1" dirty="0" smtClean="0"/>
            </a:br>
            <a:r>
              <a:rPr lang="nl-NL" sz="3100" i="1" dirty="0" smtClean="0"/>
              <a:t>Op zijn tijd zal Hij zeker antwoord geven op het gebed van de rechtvaardige. </a:t>
            </a:r>
            <a:endParaRPr lang="nl-NL" dirty="0"/>
          </a:p>
        </p:txBody>
      </p:sp>
    </p:spTree>
    <p:extLst>
      <p:ext uri="{BB962C8B-B14F-4D97-AF65-F5344CB8AC3E}">
        <p14:creationId xmlns:p14="http://schemas.microsoft.com/office/powerpoint/2010/main" val="844474525"/>
      </p:ext>
    </p:extLst>
  </p:cSld>
  <p:clrMapOvr>
    <a:masterClrMapping/>
  </p:clrMapOvr>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TotalTime>
  <Words>49</Words>
  <Application>Microsoft Office PowerPoint</Application>
  <PresentationFormat>Diavoorstelling (4:3)</PresentationFormat>
  <Paragraphs>8</Paragraphs>
  <Slides>8</Slides>
  <Notes>0</Notes>
  <HiddenSlides>0</HiddenSlides>
  <MMClips>0</MMClips>
  <ScaleCrop>false</ScaleCrop>
  <HeadingPairs>
    <vt:vector size="4" baseType="variant">
      <vt:variant>
        <vt:lpstr>Thema</vt:lpstr>
      </vt:variant>
      <vt:variant>
        <vt:i4>1</vt:i4>
      </vt:variant>
      <vt:variant>
        <vt:lpstr>Diatitels</vt:lpstr>
      </vt:variant>
      <vt:variant>
        <vt:i4>8</vt:i4>
      </vt:variant>
    </vt:vector>
  </HeadingPairs>
  <TitlesOfParts>
    <vt:vector size="9" baseType="lpstr">
      <vt:lpstr>Kantoorthema</vt:lpstr>
      <vt:lpstr>Lied 181-  Intazirir rabba ja nafsie انتظري الرب يا نفسي Boek 2 lied 224</vt:lpstr>
      <vt:lpstr> 1انتظري الرب يا نفسي  واذكرى جوده لا تنسى 1.intazirir rabba ja nafsie   wa oezkoerie djoedahoe laa tansie   لك اليوم كذا الأمس  فذاك بحبه الأبدي fazaaka bihoebihil abadie   lakil jauma kazel amsie Wacht op de Heer mijn ziel, vergeet niet een van zijn weldaden. Hij is er voor jou, met zijn eeuwige liefde, vandaag en ook morgen.</vt:lpstr>
      <vt:lpstr> refrein القرار: يسوع قريب أنتظري الرب يانفسي كذاك يجيب يميل إليك ويسمعك intazirir rabba ja nafsie  jasoe-oe qarieb jamiloe ieleiki wajasma-oeki kazaka joedjieb Wacht op de Heer, mijn ziel. Jezus is nabij. Hij neigt  zijn oor en hoort jou en geeft ook antwoord. </vt:lpstr>
      <vt:lpstr> 2. انتظري الرب ورحمته  يريك عظمة قوته intazirir rabba wa rahmatahoe joeriekie azamata qoewatihie وإن  تظنيه توانى  فذا للخير بحكمته  wa in tazonniehie tawana  fazaa lil gairi ihikmatihie  Wacht op de Heer en zijn barmhartigheid. Hij zal je de grootheid van zijn macht tonen.   En als je denkt dat Hij talmt, dan is dat jou ten goede in zijn wijsheid.</vt:lpstr>
      <vt:lpstr> refrein القرار: يسوع قريب أنتظري الرب يانفسي كذاك يجيب يميل إليك ويسمعك intazirir rabba ja nafsie  jasoe-oe qarieb jamiloe ieleiki wajasma-oeki kazaka joedjieb Wacht op de Heer, mijn ziel. Jezus is nabij. Hij neigt  zijn oor en hoort jou en geeft ook antwoord. </vt:lpstr>
      <vt:lpstr> 3. انتظرى الرب فلم يخجل من نظر إليه ولم يفشل 3. intazirir rabba falem jagdjel   man nazara ieleihi wa lem jafshal بل وجهه انار ورفعه  وأعطى بفيض من يسأل bel wadjhoeh anara waraf fa ahoe   wa aata bifaidin men jas el Wacht op de Heer, want wie naar Hem opziet, wordt niet beschaamd en faalt niet.  Hij verlicht zijn gezicht en verheft hem. Hij geeft in overvloed aan wie Hem vragen. </vt:lpstr>
      <vt:lpstr> refrein القرار: يسوع قريب أنتظري الرب يانفسي كذاك يجيب يميل إليك ويسمعك intazirir rabba ja nafsie  jasoe-oe qarieb jamiloe ieleiki wajasma-oeki kazaka joedjieb Wacht op de Heer, mijn ziel. Jezus is nabij. Hij neigt  zijn oor en hoort jou en geeft ook antwoord. </vt:lpstr>
      <vt:lpstr> 4. انتظرى الرب وأناته  تنالي فيض بركاته 4.intazirir rabba wa anaatih   tanaali faida barakaatih في وقته حتما سوف يجيب  طلبة بار في صلاته fie waqtiehie hatmen saufa joedjieb  tilbata baa rin fie salaatih Wacht op de Heer en op zijn tijd zul je een overvloed van zijn zegen ontvangen.  Op zijn tijd zal Hij zeker antwoord geven op het gebed van de rechtvaardige.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Lied 181-  Intazirir rabba ja nafsie انتظري الرب يا نفسي Boek 2 lied 224</dc:title>
  <dc:creator>Gebruiker</dc:creator>
  <cp:lastModifiedBy>Gebruiker</cp:lastModifiedBy>
  <cp:revision>2</cp:revision>
  <dcterms:created xsi:type="dcterms:W3CDTF">2018-01-10T15:42:22Z</dcterms:created>
  <dcterms:modified xsi:type="dcterms:W3CDTF">2018-01-10T16:01:25Z</dcterms:modified>
</cp:coreProperties>
</file>