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255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46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3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78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74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25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68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41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11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18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32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94A6E-AE0C-4599-A622-96C09FD2FDCF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C123D-DE91-4C4B-91E9-DFB77AFB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385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nl-NL" dirty="0"/>
              <a:t>Lied 188 </a:t>
            </a:r>
            <a:r>
              <a:rPr lang="nl-NL" dirty="0" err="1"/>
              <a:t>Oechibboeka</a:t>
            </a:r>
            <a:r>
              <a:rPr lang="nl-NL" dirty="0"/>
              <a:t> </a:t>
            </a:r>
            <a:r>
              <a:rPr lang="nl-NL" dirty="0" err="1"/>
              <a:t>rabbie</a:t>
            </a:r>
            <a:r>
              <a:rPr lang="nl-NL" dirty="0"/>
              <a:t> </a:t>
            </a:r>
            <a:r>
              <a:rPr lang="nl-NL" dirty="0" err="1"/>
              <a:t>Jasoe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534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ar-SA" b="1" dirty="0" smtClean="0"/>
              <a:t>احبك </a:t>
            </a:r>
            <a:r>
              <a:rPr lang="ar-SA" b="1" dirty="0"/>
              <a:t>رّبي يسوع 3</a:t>
            </a:r>
            <a:r>
              <a:rPr lang="nl-NL" b="1" dirty="0"/>
              <a:t/>
            </a:r>
            <a:br>
              <a:rPr lang="nl-NL" b="1" dirty="0"/>
            </a:br>
            <a:r>
              <a:rPr lang="en-US" b="1" dirty="0" err="1" smtClean="0"/>
              <a:t>Oechibboeka</a:t>
            </a:r>
            <a:r>
              <a:rPr lang="en-US" b="1" dirty="0" smtClean="0"/>
              <a:t> </a:t>
            </a:r>
            <a:r>
              <a:rPr lang="en-US" b="1" dirty="0" err="1"/>
              <a:t>rabbie</a:t>
            </a:r>
            <a:r>
              <a:rPr lang="en-US" b="1" dirty="0"/>
              <a:t> </a:t>
            </a:r>
            <a:r>
              <a:rPr lang="en-US" b="1" dirty="0" err="1"/>
              <a:t>Jasoe</a:t>
            </a:r>
            <a:r>
              <a:rPr lang="en-US" b="1" dirty="0"/>
              <a:t> 3x</a:t>
            </a:r>
            <a:r>
              <a:rPr lang="nl-NL" dirty="0"/>
              <a:t/>
            </a:r>
            <a:br>
              <a:rPr lang="nl-NL" dirty="0"/>
            </a:br>
            <a:r>
              <a:rPr lang="ar-SA" b="1" dirty="0"/>
              <a:t>و ليس لي سواك</a:t>
            </a:r>
            <a:r>
              <a:rPr lang="nl-NL" dirty="0"/>
              <a:t/>
            </a:r>
            <a:br>
              <a:rPr lang="nl-NL" dirty="0"/>
            </a:br>
            <a:r>
              <a:rPr lang="en-US" b="1" dirty="0" err="1"/>
              <a:t>Wa</a:t>
            </a:r>
            <a:r>
              <a:rPr lang="en-US" b="1" dirty="0"/>
              <a:t> </a:t>
            </a:r>
            <a:r>
              <a:rPr lang="en-US" b="1" dirty="0" err="1"/>
              <a:t>laisa</a:t>
            </a:r>
            <a:r>
              <a:rPr lang="en-US" b="1" dirty="0"/>
              <a:t> lie </a:t>
            </a:r>
            <a:r>
              <a:rPr lang="en-US" b="1" dirty="0" err="1"/>
              <a:t>siewaak</a:t>
            </a:r>
            <a:r>
              <a:rPr lang="nl-NL" dirty="0"/>
              <a:t/>
            </a:r>
            <a:br>
              <a:rPr lang="nl-NL" dirty="0"/>
            </a:br>
            <a:r>
              <a:rPr lang="nl-NL" sz="3100" i="1" dirty="0" smtClean="0"/>
              <a:t>Ik </a:t>
            </a:r>
            <a:r>
              <a:rPr lang="nl-NL" sz="3100" i="1" dirty="0" smtClean="0"/>
              <a:t>heb U lief, </a:t>
            </a:r>
            <a:r>
              <a:rPr lang="nl-NL" sz="3100" i="1" dirty="0"/>
              <a:t>mijn Heer Jezus (3x</a:t>
            </a:r>
            <a:br>
              <a:rPr lang="nl-NL" sz="3100" i="1" dirty="0"/>
            </a:br>
            <a:r>
              <a:rPr lang="nl-NL" sz="3100" i="1" dirty="0"/>
              <a:t>	U bent mijn </a:t>
            </a:r>
            <a:r>
              <a:rPr lang="nl-NL" sz="3100" i="1" dirty="0" smtClean="0"/>
              <a:t>Enige</a:t>
            </a:r>
            <a:endParaRPr lang="nl-NL" sz="3100" i="1" dirty="0"/>
          </a:p>
        </p:txBody>
      </p:sp>
    </p:spTree>
    <p:extLst>
      <p:ext uri="{BB962C8B-B14F-4D97-AF65-F5344CB8AC3E}">
        <p14:creationId xmlns:p14="http://schemas.microsoft.com/office/powerpoint/2010/main" val="178626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nl-NL" b="1" dirty="0" smtClean="0"/>
              <a:t> </a:t>
            </a:r>
            <a:r>
              <a:rPr lang="ar-SY" b="1" dirty="0"/>
              <a:t>أتبعك بلا رجوع</a:t>
            </a:r>
            <a:r>
              <a:rPr lang="nl-NL" b="1" dirty="0" smtClean="0"/>
              <a:t>   </a:t>
            </a:r>
            <a:r>
              <a:rPr lang="ar-SA" b="1" dirty="0" smtClean="0"/>
              <a:t>أتبعك </a:t>
            </a:r>
            <a:r>
              <a:rPr lang="ar-SA" b="1" dirty="0"/>
              <a:t>رّبي دوما</a:t>
            </a:r>
            <a:r>
              <a:rPr lang="nl-NL" dirty="0"/>
              <a:t/>
            </a:r>
            <a:br>
              <a:rPr lang="nl-NL" dirty="0"/>
            </a:br>
            <a:r>
              <a:rPr lang="en-US" b="1" dirty="0" err="1" smtClean="0"/>
              <a:t>Atba</a:t>
            </a:r>
            <a:r>
              <a:rPr lang="en-US" b="1" dirty="0"/>
              <a:t>’ </a:t>
            </a:r>
            <a:r>
              <a:rPr lang="en-US" b="1" dirty="0" err="1"/>
              <a:t>oeka</a:t>
            </a:r>
            <a:r>
              <a:rPr lang="en-US" b="1" dirty="0"/>
              <a:t> </a:t>
            </a:r>
            <a:r>
              <a:rPr lang="en-US" b="1" dirty="0" err="1"/>
              <a:t>rabbie</a:t>
            </a:r>
            <a:r>
              <a:rPr lang="en-US" b="1" dirty="0"/>
              <a:t> </a:t>
            </a:r>
            <a:r>
              <a:rPr lang="en-US" b="1" dirty="0" err="1"/>
              <a:t>dawman</a:t>
            </a:r>
            <a:r>
              <a:rPr lang="nl-NL" dirty="0"/>
              <a:t/>
            </a:r>
            <a:br>
              <a:rPr lang="nl-NL" dirty="0"/>
            </a:br>
            <a:r>
              <a:rPr lang="en-US" b="1" dirty="0" err="1" smtClean="0"/>
              <a:t>Atba</a:t>
            </a:r>
            <a:r>
              <a:rPr lang="en-US" b="1" dirty="0"/>
              <a:t>’ </a:t>
            </a:r>
            <a:r>
              <a:rPr lang="en-US" b="1" dirty="0" err="1"/>
              <a:t>oeka</a:t>
            </a:r>
            <a:r>
              <a:rPr lang="en-US" b="1" dirty="0"/>
              <a:t> </a:t>
            </a:r>
            <a:r>
              <a:rPr lang="en-US" b="1" dirty="0" err="1"/>
              <a:t>bilaa</a:t>
            </a:r>
            <a:r>
              <a:rPr lang="en-US" b="1" dirty="0"/>
              <a:t> </a:t>
            </a:r>
            <a:r>
              <a:rPr lang="en-US" b="1" dirty="0" err="1" smtClean="0"/>
              <a:t>roedjoe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>
                <a:solidFill>
                  <a:prstClr val="black"/>
                </a:solidFill>
              </a:rPr>
              <a:t>أسّبح اسمك </a:t>
            </a:r>
            <a:r>
              <a:rPr lang="ar-SA" dirty="0">
                <a:solidFill>
                  <a:prstClr val="black"/>
                </a:solidFill>
              </a:rPr>
              <a:t>القدوس</a:t>
            </a:r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b="1" dirty="0" err="1">
                <a:solidFill>
                  <a:prstClr val="black"/>
                </a:solidFill>
              </a:rPr>
              <a:t>Oesabbichoe-smaka-lqoedoes</a:t>
            </a:r>
            <a:r>
              <a:rPr lang="nl-NL" dirty="0">
                <a:solidFill>
                  <a:prstClr val="black"/>
                </a:solidFill>
              </a:rPr>
              <a:t/>
            </a:r>
            <a:br>
              <a:rPr lang="nl-NL" dirty="0">
                <a:solidFill>
                  <a:prstClr val="black"/>
                </a:solidFill>
              </a:rPr>
            </a:br>
            <a:r>
              <a:rPr lang="nl-NL" dirty="0" smtClean="0">
                <a:solidFill>
                  <a:prstClr val="black"/>
                </a:solidFill>
              </a:rPr>
              <a:t>2  </a:t>
            </a:r>
            <a:r>
              <a:rPr lang="ar-SA" b="1" dirty="0" smtClean="0">
                <a:solidFill>
                  <a:prstClr val="black"/>
                </a:solidFill>
              </a:rPr>
              <a:t>فليس </a:t>
            </a:r>
            <a:r>
              <a:rPr lang="ar-SA" b="1" dirty="0">
                <a:solidFill>
                  <a:prstClr val="black"/>
                </a:solidFill>
              </a:rPr>
              <a:t>لي سواك</a:t>
            </a:r>
            <a:r>
              <a:rPr lang="nl-NL" dirty="0">
                <a:solidFill>
                  <a:prstClr val="black"/>
                </a:solidFill>
              </a:rPr>
              <a:t/>
            </a:r>
            <a:br>
              <a:rPr lang="nl-NL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>Fa </a:t>
            </a:r>
            <a:r>
              <a:rPr lang="en-US" b="1" dirty="0" err="1">
                <a:solidFill>
                  <a:prstClr val="black"/>
                </a:solidFill>
              </a:rPr>
              <a:t>laisa</a:t>
            </a:r>
            <a:r>
              <a:rPr lang="en-US" b="1" dirty="0">
                <a:solidFill>
                  <a:prstClr val="black"/>
                </a:solidFill>
              </a:rPr>
              <a:t> lie </a:t>
            </a:r>
            <a:r>
              <a:rPr lang="en-US" b="1" dirty="0" err="1" smtClean="0">
                <a:solidFill>
                  <a:prstClr val="black"/>
                </a:solidFill>
              </a:rPr>
              <a:t>siewaak</a:t>
            </a:r>
            <a:r>
              <a:rPr lang="en-US" b="1" dirty="0" smtClean="0">
                <a:solidFill>
                  <a:prstClr val="black"/>
                </a:solidFill>
              </a:rPr>
              <a:t> 2x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nl-NL" sz="2800" i="1" dirty="0" smtClean="0"/>
              <a:t>U </a:t>
            </a:r>
            <a:r>
              <a:rPr lang="nl-NL" sz="2800" i="1" dirty="0"/>
              <a:t>wil ik altijd </a:t>
            </a:r>
            <a:r>
              <a:rPr lang="nl-NL" sz="2800" i="1" dirty="0" smtClean="0"/>
              <a:t>volgen, U </a:t>
            </a:r>
            <a:r>
              <a:rPr lang="nl-NL" sz="2800" i="1" dirty="0"/>
              <a:t>volg ik zonder terug te </a:t>
            </a:r>
            <a:r>
              <a:rPr lang="nl-NL" sz="2800" i="1" dirty="0" smtClean="0"/>
              <a:t>keren</a:t>
            </a:r>
            <a:r>
              <a:rPr lang="nl-NL" sz="2800" i="1" dirty="0"/>
              <a:t/>
            </a:r>
            <a:br>
              <a:rPr lang="nl-NL" sz="2800" i="1" dirty="0"/>
            </a:br>
            <a:r>
              <a:rPr lang="nl-NL" sz="2800" i="1" dirty="0"/>
              <a:t>Uw heilige naam prijs ik</a:t>
            </a:r>
            <a:r>
              <a:rPr lang="nl-NL" sz="2800" i="1" dirty="0" smtClean="0"/>
              <a:t>. </a:t>
            </a:r>
            <a:r>
              <a:rPr lang="nl-NL" sz="2800" i="1" dirty="0"/>
              <a:t>	U bent mijn enige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92033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Lied 188 Oechibboeka rabbie Jasoe </vt:lpstr>
      <vt:lpstr>احبك رّبي يسوع 3 Oechibboeka rabbie Jasoe 3x و ليس لي سواك Wa laisa lie siewaak Ik heb U lief, mijn Heer Jezus (3x  U bent mijn Enige</vt:lpstr>
      <vt:lpstr> أتبعك بلا رجوع   أتبعك رّبي دوما Atba’ oeka rabbie dawman Atba’ oeka bilaa roedjoe أسّبح اسمك القدوس Oesabbichoe-smaka-lqoedoes 2  فليس لي سواك Fa laisa lie siewaak 2x U wil ik altijd volgen, U volg ik zonder terug te keren Uw heilige naam prijs ik.  U bent mijn enige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 188,  احبك رّبي يسوع 3  Oechibboeka rabbie Jasoe 3x و ليس لي سواك Wa laisa lie siewaak Vertaling: Ik heb U lief, mijn Heer Jezus (3x  U bent mijn Enige </dc:title>
  <dc:creator>Gebruiker</dc:creator>
  <cp:lastModifiedBy>Gebruiker</cp:lastModifiedBy>
  <cp:revision>3</cp:revision>
  <dcterms:created xsi:type="dcterms:W3CDTF">2011-10-13T18:56:39Z</dcterms:created>
  <dcterms:modified xsi:type="dcterms:W3CDTF">2016-06-06T09:49:52Z</dcterms:modified>
</cp:coreProperties>
</file>