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0" r:id="rId6"/>
    <p:sldId id="261" r:id="rId7"/>
    <p:sldId id="259"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2" d="100"/>
          <a:sy n="32" d="100"/>
        </p:scale>
        <p:origin x="-6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62DCED0-E4FC-4A7E-90DE-2C4E0381B27A}" type="datetimeFigureOut">
              <a:rPr lang="nl-NL" smtClean="0"/>
              <a:t>10-1-2018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FE50CF-E870-4D59-85A1-CAF5260285C9}" type="slidenum">
              <a:rPr lang="nl-NL" smtClean="0"/>
              <a:t>‹nr.›</a:t>
            </a:fld>
            <a:endParaRPr lang="nl-NL"/>
          </a:p>
        </p:txBody>
      </p:sp>
    </p:spTree>
    <p:extLst>
      <p:ext uri="{BB962C8B-B14F-4D97-AF65-F5344CB8AC3E}">
        <p14:creationId xmlns:p14="http://schemas.microsoft.com/office/powerpoint/2010/main" val="198917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62DCED0-E4FC-4A7E-90DE-2C4E0381B27A}" type="datetimeFigureOut">
              <a:rPr lang="nl-NL" smtClean="0"/>
              <a:t>10-1-2018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FE50CF-E870-4D59-85A1-CAF5260285C9}" type="slidenum">
              <a:rPr lang="nl-NL" smtClean="0"/>
              <a:t>‹nr.›</a:t>
            </a:fld>
            <a:endParaRPr lang="nl-NL"/>
          </a:p>
        </p:txBody>
      </p:sp>
    </p:spTree>
    <p:extLst>
      <p:ext uri="{BB962C8B-B14F-4D97-AF65-F5344CB8AC3E}">
        <p14:creationId xmlns:p14="http://schemas.microsoft.com/office/powerpoint/2010/main" val="2594539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62DCED0-E4FC-4A7E-90DE-2C4E0381B27A}" type="datetimeFigureOut">
              <a:rPr lang="nl-NL" smtClean="0"/>
              <a:t>10-1-2018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FE50CF-E870-4D59-85A1-CAF5260285C9}" type="slidenum">
              <a:rPr lang="nl-NL" smtClean="0"/>
              <a:t>‹nr.›</a:t>
            </a:fld>
            <a:endParaRPr lang="nl-NL"/>
          </a:p>
        </p:txBody>
      </p:sp>
    </p:spTree>
    <p:extLst>
      <p:ext uri="{BB962C8B-B14F-4D97-AF65-F5344CB8AC3E}">
        <p14:creationId xmlns:p14="http://schemas.microsoft.com/office/powerpoint/2010/main" val="1147343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62DCED0-E4FC-4A7E-90DE-2C4E0381B27A}" type="datetimeFigureOut">
              <a:rPr lang="nl-NL" smtClean="0"/>
              <a:t>10-1-2018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FE50CF-E870-4D59-85A1-CAF5260285C9}" type="slidenum">
              <a:rPr lang="nl-NL" smtClean="0"/>
              <a:t>‹nr.›</a:t>
            </a:fld>
            <a:endParaRPr lang="nl-NL"/>
          </a:p>
        </p:txBody>
      </p:sp>
    </p:spTree>
    <p:extLst>
      <p:ext uri="{BB962C8B-B14F-4D97-AF65-F5344CB8AC3E}">
        <p14:creationId xmlns:p14="http://schemas.microsoft.com/office/powerpoint/2010/main" val="138074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62DCED0-E4FC-4A7E-90DE-2C4E0381B27A}" type="datetimeFigureOut">
              <a:rPr lang="nl-NL" smtClean="0"/>
              <a:t>10-1-2018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FE50CF-E870-4D59-85A1-CAF5260285C9}" type="slidenum">
              <a:rPr lang="nl-NL" smtClean="0"/>
              <a:t>‹nr.›</a:t>
            </a:fld>
            <a:endParaRPr lang="nl-NL"/>
          </a:p>
        </p:txBody>
      </p:sp>
    </p:spTree>
    <p:extLst>
      <p:ext uri="{BB962C8B-B14F-4D97-AF65-F5344CB8AC3E}">
        <p14:creationId xmlns:p14="http://schemas.microsoft.com/office/powerpoint/2010/main" val="1315131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62DCED0-E4FC-4A7E-90DE-2C4E0381B27A}" type="datetimeFigureOut">
              <a:rPr lang="nl-NL" smtClean="0"/>
              <a:t>10-1-2018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FE50CF-E870-4D59-85A1-CAF5260285C9}" type="slidenum">
              <a:rPr lang="nl-NL" smtClean="0"/>
              <a:t>‹nr.›</a:t>
            </a:fld>
            <a:endParaRPr lang="nl-NL"/>
          </a:p>
        </p:txBody>
      </p:sp>
    </p:spTree>
    <p:extLst>
      <p:ext uri="{BB962C8B-B14F-4D97-AF65-F5344CB8AC3E}">
        <p14:creationId xmlns:p14="http://schemas.microsoft.com/office/powerpoint/2010/main" val="221625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62DCED0-E4FC-4A7E-90DE-2C4E0381B27A}" type="datetimeFigureOut">
              <a:rPr lang="nl-NL" smtClean="0"/>
              <a:t>10-1-2018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7FE50CF-E870-4D59-85A1-CAF5260285C9}" type="slidenum">
              <a:rPr lang="nl-NL" smtClean="0"/>
              <a:t>‹nr.›</a:t>
            </a:fld>
            <a:endParaRPr lang="nl-NL"/>
          </a:p>
        </p:txBody>
      </p:sp>
    </p:spTree>
    <p:extLst>
      <p:ext uri="{BB962C8B-B14F-4D97-AF65-F5344CB8AC3E}">
        <p14:creationId xmlns:p14="http://schemas.microsoft.com/office/powerpoint/2010/main" val="115009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62DCED0-E4FC-4A7E-90DE-2C4E0381B27A}" type="datetimeFigureOut">
              <a:rPr lang="nl-NL" smtClean="0"/>
              <a:t>10-1-2018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7FE50CF-E870-4D59-85A1-CAF5260285C9}" type="slidenum">
              <a:rPr lang="nl-NL" smtClean="0"/>
              <a:t>‹nr.›</a:t>
            </a:fld>
            <a:endParaRPr lang="nl-NL"/>
          </a:p>
        </p:txBody>
      </p:sp>
    </p:spTree>
    <p:extLst>
      <p:ext uri="{BB962C8B-B14F-4D97-AF65-F5344CB8AC3E}">
        <p14:creationId xmlns:p14="http://schemas.microsoft.com/office/powerpoint/2010/main" val="329205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62DCED0-E4FC-4A7E-90DE-2C4E0381B27A}" type="datetimeFigureOut">
              <a:rPr lang="nl-NL" smtClean="0"/>
              <a:t>10-1-2018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7FE50CF-E870-4D59-85A1-CAF5260285C9}" type="slidenum">
              <a:rPr lang="nl-NL" smtClean="0"/>
              <a:t>‹nr.›</a:t>
            </a:fld>
            <a:endParaRPr lang="nl-NL"/>
          </a:p>
        </p:txBody>
      </p:sp>
    </p:spTree>
    <p:extLst>
      <p:ext uri="{BB962C8B-B14F-4D97-AF65-F5344CB8AC3E}">
        <p14:creationId xmlns:p14="http://schemas.microsoft.com/office/powerpoint/2010/main" val="161787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62DCED0-E4FC-4A7E-90DE-2C4E0381B27A}" type="datetimeFigureOut">
              <a:rPr lang="nl-NL" smtClean="0"/>
              <a:t>10-1-2018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FE50CF-E870-4D59-85A1-CAF5260285C9}" type="slidenum">
              <a:rPr lang="nl-NL" smtClean="0"/>
              <a:t>‹nr.›</a:t>
            </a:fld>
            <a:endParaRPr lang="nl-NL"/>
          </a:p>
        </p:txBody>
      </p:sp>
    </p:spTree>
    <p:extLst>
      <p:ext uri="{BB962C8B-B14F-4D97-AF65-F5344CB8AC3E}">
        <p14:creationId xmlns:p14="http://schemas.microsoft.com/office/powerpoint/2010/main" val="1635707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62DCED0-E4FC-4A7E-90DE-2C4E0381B27A}" type="datetimeFigureOut">
              <a:rPr lang="nl-NL" smtClean="0"/>
              <a:t>10-1-2018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FE50CF-E870-4D59-85A1-CAF5260285C9}" type="slidenum">
              <a:rPr lang="nl-NL" smtClean="0"/>
              <a:t>‹nr.›</a:t>
            </a:fld>
            <a:endParaRPr lang="nl-NL"/>
          </a:p>
        </p:txBody>
      </p:sp>
    </p:spTree>
    <p:extLst>
      <p:ext uri="{BB962C8B-B14F-4D97-AF65-F5344CB8AC3E}">
        <p14:creationId xmlns:p14="http://schemas.microsoft.com/office/powerpoint/2010/main" val="239242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DCED0-E4FC-4A7E-90DE-2C4E0381B27A}" type="datetimeFigureOut">
              <a:rPr lang="nl-NL" smtClean="0"/>
              <a:t>10-1-2018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E50CF-E870-4D59-85A1-CAF5260285C9}" type="slidenum">
              <a:rPr lang="nl-NL" smtClean="0"/>
              <a:t>‹nr.›</a:t>
            </a:fld>
            <a:endParaRPr lang="nl-NL"/>
          </a:p>
        </p:txBody>
      </p:sp>
    </p:spTree>
    <p:extLst>
      <p:ext uri="{BB962C8B-B14F-4D97-AF65-F5344CB8AC3E}">
        <p14:creationId xmlns:p14="http://schemas.microsoft.com/office/powerpoint/2010/main" val="3983295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764705"/>
            <a:ext cx="7772400" cy="2835746"/>
          </a:xfrm>
        </p:spPr>
        <p:txBody>
          <a:bodyPr>
            <a:normAutofit/>
          </a:bodyPr>
          <a:lstStyle/>
          <a:p>
            <a:r>
              <a:rPr lang="nl-NL" dirty="0" smtClean="0"/>
              <a:t>Lied 179  </a:t>
            </a:r>
            <a:r>
              <a:rPr lang="nl-NL" dirty="0" err="1" smtClean="0"/>
              <a:t>Ataina</a:t>
            </a:r>
            <a:r>
              <a:rPr lang="nl-NL" dirty="0" smtClean="0"/>
              <a:t> </a:t>
            </a:r>
            <a:r>
              <a:rPr lang="nl-NL" dirty="0" err="1" smtClean="0"/>
              <a:t>binkisaar</a:t>
            </a:r>
            <a:r>
              <a:rPr lang="nl-NL" dirty="0" smtClean="0"/>
              <a:t/>
            </a:r>
            <a:br>
              <a:rPr lang="nl-NL" dirty="0" smtClean="0"/>
            </a:br>
            <a:r>
              <a:rPr lang="nl-NL" dirty="0" smtClean="0"/>
              <a:t> </a:t>
            </a:r>
            <a:r>
              <a:rPr lang="ar-SY" dirty="0" smtClean="0"/>
              <a:t>اتينا بانكسار</a:t>
            </a:r>
            <a:r>
              <a:rPr lang="nl-NL" dirty="0" smtClean="0"/>
              <a:t/>
            </a:r>
            <a:br>
              <a:rPr lang="nl-NL" dirty="0" smtClean="0"/>
            </a:br>
            <a:r>
              <a:rPr lang="nl-NL" sz="3600" dirty="0" smtClean="0"/>
              <a:t>Boek 2 lied 24 </a:t>
            </a:r>
            <a:br>
              <a:rPr lang="nl-NL" sz="3600" dirty="0" smtClean="0"/>
            </a:br>
            <a:r>
              <a:rPr lang="nl-NL" sz="3600" dirty="0" smtClean="0"/>
              <a:t>cd 6</a:t>
            </a:r>
            <a:endParaRPr lang="nl-NL" sz="3600" dirty="0"/>
          </a:p>
        </p:txBody>
      </p:sp>
    </p:spTree>
    <p:extLst>
      <p:ext uri="{BB962C8B-B14F-4D97-AF65-F5344CB8AC3E}">
        <p14:creationId xmlns:p14="http://schemas.microsoft.com/office/powerpoint/2010/main" val="3992823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23528" y="8191"/>
            <a:ext cx="8496944" cy="5076993"/>
          </a:xfrm>
        </p:spPr>
        <p:txBody>
          <a:bodyPr>
            <a:normAutofit/>
          </a:bodyPr>
          <a:lstStyle/>
          <a:p>
            <a:pPr rtl="1"/>
            <a:r>
              <a:rPr lang="ar-SY" dirty="0" smtClean="0"/>
              <a:t>1 </a:t>
            </a:r>
            <a:r>
              <a:rPr lang="nl-NL" dirty="0" smtClean="0"/>
              <a:t/>
            </a:r>
            <a:br>
              <a:rPr lang="nl-NL" dirty="0" smtClean="0"/>
            </a:br>
            <a:r>
              <a:rPr lang="nl-NL" dirty="0" smtClean="0"/>
              <a:t>)</a:t>
            </a:r>
            <a:r>
              <a:rPr lang="ar-SY" b="1" dirty="0" smtClean="0"/>
              <a:t>أتينا بانكسار نعبد شخصَك </a:t>
            </a:r>
            <a:r>
              <a:rPr lang="nl-NL" b="1" dirty="0" smtClean="0"/>
              <a:t/>
            </a:r>
            <a:br>
              <a:rPr lang="nl-NL" b="1" dirty="0" smtClean="0"/>
            </a:br>
            <a:r>
              <a:rPr lang="ar-SY" b="1" dirty="0" smtClean="0"/>
              <a:t>ونعلن ارتفاع جلالِ ملكك)2</a:t>
            </a:r>
            <a:r>
              <a:rPr lang="ar-SY" dirty="0" smtClean="0"/>
              <a:t/>
            </a:r>
            <a:br>
              <a:rPr lang="ar-SY" dirty="0" smtClean="0"/>
            </a:br>
            <a:r>
              <a:rPr lang="nl-NL" dirty="0" smtClean="0"/>
              <a:t>(</a:t>
            </a:r>
            <a:r>
              <a:rPr lang="nl-NL" sz="4000" dirty="0" err="1" smtClean="0"/>
              <a:t>ataina</a:t>
            </a:r>
            <a:r>
              <a:rPr lang="nl-NL" sz="4000" dirty="0" smtClean="0"/>
              <a:t> </a:t>
            </a:r>
            <a:r>
              <a:rPr lang="nl-NL" sz="4000" dirty="0" err="1" smtClean="0"/>
              <a:t>binkisaar</a:t>
            </a:r>
            <a:r>
              <a:rPr lang="nl-NL" sz="4000" dirty="0" smtClean="0"/>
              <a:t> </a:t>
            </a:r>
            <a:r>
              <a:rPr lang="nl-NL" sz="4000" dirty="0" err="1" smtClean="0"/>
              <a:t>naboed</a:t>
            </a:r>
            <a:r>
              <a:rPr lang="nl-NL" sz="4000" dirty="0" smtClean="0"/>
              <a:t> </a:t>
            </a:r>
            <a:r>
              <a:rPr lang="nl-NL" sz="4000" dirty="0" err="1" smtClean="0"/>
              <a:t>shagsaka</a:t>
            </a:r>
            <a:r>
              <a:rPr lang="nl-NL" sz="4000" dirty="0" smtClean="0"/>
              <a:t/>
            </a:r>
            <a:br>
              <a:rPr lang="nl-NL" sz="4000" dirty="0" smtClean="0"/>
            </a:br>
            <a:r>
              <a:rPr lang="nl-NL" sz="4000" dirty="0" err="1" smtClean="0"/>
              <a:t>Wanoelinoer</a:t>
            </a:r>
            <a:r>
              <a:rPr lang="nl-NL" sz="4000" dirty="0" smtClean="0"/>
              <a:t> </a:t>
            </a:r>
            <a:r>
              <a:rPr lang="nl-NL" sz="4000" dirty="0" err="1" smtClean="0"/>
              <a:t>tifaa</a:t>
            </a:r>
            <a:r>
              <a:rPr lang="nl-NL" sz="4000" dirty="0" smtClean="0"/>
              <a:t> </a:t>
            </a:r>
            <a:r>
              <a:rPr lang="nl-NL" sz="4000" dirty="0" err="1" smtClean="0"/>
              <a:t>djalaali</a:t>
            </a:r>
            <a:r>
              <a:rPr lang="nl-NL" sz="4000" dirty="0" smtClean="0"/>
              <a:t> moelkika) </a:t>
            </a:r>
            <a:r>
              <a:rPr lang="nl-NL" dirty="0" smtClean="0"/>
              <a:t>2x</a:t>
            </a:r>
            <a:br>
              <a:rPr lang="nl-NL" dirty="0" smtClean="0"/>
            </a:br>
            <a:r>
              <a:rPr lang="nl-NL" sz="2800" i="1" dirty="0" smtClean="0"/>
              <a:t>Wij komen U in gebrokenheid aanbidden.</a:t>
            </a:r>
            <a:r>
              <a:rPr lang="nl-NL" dirty="0" smtClean="0"/>
              <a:t> </a:t>
            </a:r>
            <a:endParaRPr lang="nl-NL" sz="3100" i="1" dirty="0"/>
          </a:p>
        </p:txBody>
      </p:sp>
    </p:spTree>
    <p:extLst>
      <p:ext uri="{BB962C8B-B14F-4D97-AF65-F5344CB8AC3E}">
        <p14:creationId xmlns:p14="http://schemas.microsoft.com/office/powerpoint/2010/main" val="1562388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640960" cy="4594522"/>
          </a:xfrm>
        </p:spPr>
        <p:txBody>
          <a:bodyPr>
            <a:normAutofit/>
          </a:bodyPr>
          <a:lstStyle/>
          <a:p>
            <a:r>
              <a:rPr lang="ar-SY" sz="4000" b="1" dirty="0">
                <a:solidFill>
                  <a:prstClr val="black"/>
                </a:solidFill>
              </a:rPr>
              <a:t> فأنت مليكنا، وأنت </a:t>
            </a:r>
            <a:r>
              <a:rPr lang="ar-SY" sz="4000" b="1" dirty="0" smtClean="0">
                <a:solidFill>
                  <a:prstClr val="black"/>
                </a:solidFill>
              </a:rPr>
              <a:t>إلهنا</a:t>
            </a:r>
            <a:r>
              <a:rPr lang="nl-NL" sz="4000" b="1" dirty="0" smtClean="0">
                <a:solidFill>
                  <a:prstClr val="black"/>
                </a:solidFill>
              </a:rPr>
              <a:t/>
            </a:r>
            <a:br>
              <a:rPr lang="nl-NL" sz="4000" b="1" dirty="0" smtClean="0">
                <a:solidFill>
                  <a:prstClr val="black"/>
                </a:solidFill>
              </a:rPr>
            </a:br>
            <a:r>
              <a:rPr lang="ar-SY" sz="4000" b="1" dirty="0">
                <a:solidFill>
                  <a:prstClr val="black"/>
                </a:solidFill>
              </a:rPr>
              <a:t>نسجد ونركع كرامة لك </a:t>
            </a:r>
            <a:r>
              <a:rPr lang="ar-SY" sz="4000" dirty="0">
                <a:solidFill>
                  <a:prstClr val="black"/>
                </a:solidFill>
              </a:rPr>
              <a:t/>
            </a:r>
            <a:br>
              <a:rPr lang="ar-SY" sz="4000" dirty="0">
                <a:solidFill>
                  <a:prstClr val="black"/>
                </a:solidFill>
              </a:rPr>
            </a:br>
            <a:r>
              <a:rPr lang="nl-NL" sz="4000" dirty="0">
                <a:solidFill>
                  <a:prstClr val="black"/>
                </a:solidFill>
              </a:rPr>
              <a:t>Fa-</a:t>
            </a:r>
            <a:r>
              <a:rPr lang="nl-NL" sz="4000" dirty="0" err="1">
                <a:solidFill>
                  <a:prstClr val="black"/>
                </a:solidFill>
              </a:rPr>
              <a:t>anta</a:t>
            </a:r>
            <a:r>
              <a:rPr lang="nl-NL" sz="4000" dirty="0">
                <a:solidFill>
                  <a:prstClr val="black"/>
                </a:solidFill>
              </a:rPr>
              <a:t> </a:t>
            </a:r>
            <a:r>
              <a:rPr lang="nl-NL" sz="4000" dirty="0" err="1">
                <a:solidFill>
                  <a:prstClr val="black"/>
                </a:solidFill>
              </a:rPr>
              <a:t>malikoena</a:t>
            </a:r>
            <a:r>
              <a:rPr lang="nl-NL" sz="4000" dirty="0">
                <a:solidFill>
                  <a:prstClr val="black"/>
                </a:solidFill>
              </a:rPr>
              <a:t> </a:t>
            </a:r>
            <a:r>
              <a:rPr lang="nl-NL" sz="4000" dirty="0" err="1">
                <a:solidFill>
                  <a:prstClr val="black"/>
                </a:solidFill>
              </a:rPr>
              <a:t>wa-anta</a:t>
            </a:r>
            <a:r>
              <a:rPr lang="nl-NL" sz="4000" dirty="0">
                <a:solidFill>
                  <a:prstClr val="black"/>
                </a:solidFill>
              </a:rPr>
              <a:t> </a:t>
            </a:r>
            <a:r>
              <a:rPr lang="nl-NL" sz="4000" dirty="0" err="1">
                <a:solidFill>
                  <a:prstClr val="black"/>
                </a:solidFill>
              </a:rPr>
              <a:t>ielahoena</a:t>
            </a:r>
            <a:r>
              <a:rPr lang="nl-NL" sz="4000" dirty="0">
                <a:solidFill>
                  <a:prstClr val="black"/>
                </a:solidFill>
              </a:rPr>
              <a:t/>
            </a:r>
            <a:br>
              <a:rPr lang="nl-NL" sz="4000" dirty="0">
                <a:solidFill>
                  <a:prstClr val="black"/>
                </a:solidFill>
              </a:rPr>
            </a:br>
            <a:r>
              <a:rPr lang="nl-NL" sz="4000" dirty="0" err="1">
                <a:solidFill>
                  <a:prstClr val="black"/>
                </a:solidFill>
              </a:rPr>
              <a:t>Nasdjoedoe</a:t>
            </a:r>
            <a:r>
              <a:rPr lang="nl-NL" sz="4000" dirty="0">
                <a:solidFill>
                  <a:prstClr val="black"/>
                </a:solidFill>
              </a:rPr>
              <a:t> </a:t>
            </a:r>
            <a:r>
              <a:rPr lang="nl-NL" sz="4000" dirty="0" err="1">
                <a:solidFill>
                  <a:prstClr val="black"/>
                </a:solidFill>
              </a:rPr>
              <a:t>wanarkaoe</a:t>
            </a:r>
            <a:r>
              <a:rPr lang="nl-NL" sz="4000" dirty="0">
                <a:solidFill>
                  <a:prstClr val="black"/>
                </a:solidFill>
              </a:rPr>
              <a:t> </a:t>
            </a:r>
            <a:r>
              <a:rPr lang="nl-NL" sz="4000" dirty="0" err="1">
                <a:solidFill>
                  <a:prstClr val="black"/>
                </a:solidFill>
              </a:rPr>
              <a:t>karamaten</a:t>
            </a:r>
            <a:r>
              <a:rPr lang="nl-NL" sz="4000" dirty="0">
                <a:solidFill>
                  <a:prstClr val="black"/>
                </a:solidFill>
              </a:rPr>
              <a:t> </a:t>
            </a:r>
            <a:r>
              <a:rPr lang="nl-NL" sz="4000" dirty="0" err="1">
                <a:solidFill>
                  <a:prstClr val="black"/>
                </a:solidFill>
              </a:rPr>
              <a:t>laka</a:t>
            </a:r>
            <a:r>
              <a:rPr lang="nl-NL" sz="4000" dirty="0">
                <a:solidFill>
                  <a:prstClr val="black"/>
                </a:solidFill>
              </a:rPr>
              <a:t/>
            </a:r>
            <a:br>
              <a:rPr lang="nl-NL" sz="4000" dirty="0">
                <a:solidFill>
                  <a:prstClr val="black"/>
                </a:solidFill>
              </a:rPr>
            </a:br>
            <a:r>
              <a:rPr lang="nl-NL" sz="2800" i="1" dirty="0">
                <a:solidFill>
                  <a:prstClr val="black"/>
                </a:solidFill>
              </a:rPr>
              <a:t>Want U bent onze Koning, U bent onze God. Wij knielen en buigen tot eer van U. </a:t>
            </a:r>
            <a:r>
              <a:rPr lang="nl-NL" sz="2800" i="1" dirty="0" smtClean="0">
                <a:solidFill>
                  <a:prstClr val="black"/>
                </a:solidFill>
              </a:rPr>
              <a:t> </a:t>
            </a:r>
            <a:r>
              <a:rPr lang="nl-NL" sz="2800" i="1" dirty="0">
                <a:solidFill>
                  <a:prstClr val="black"/>
                </a:solidFill>
              </a:rPr>
              <a:t>Wij verkondigen de verhevenheid en de glorie van Uw </a:t>
            </a:r>
            <a:r>
              <a:rPr lang="nl-NL" sz="2800" i="1" dirty="0" smtClean="0">
                <a:solidFill>
                  <a:prstClr val="black"/>
                </a:solidFill>
              </a:rPr>
              <a:t>koningschap</a:t>
            </a:r>
            <a:endParaRPr lang="nl-NL" sz="2800" dirty="0"/>
          </a:p>
        </p:txBody>
      </p:sp>
    </p:spTree>
    <p:extLst>
      <p:ext uri="{BB962C8B-B14F-4D97-AF65-F5344CB8AC3E}">
        <p14:creationId xmlns:p14="http://schemas.microsoft.com/office/powerpoint/2010/main" val="4030558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733256"/>
          </a:xfrm>
        </p:spPr>
        <p:txBody>
          <a:bodyPr>
            <a:normAutofit fontScale="90000"/>
          </a:bodyPr>
          <a:lstStyle/>
          <a:p>
            <a:pPr rtl="1"/>
            <a:r>
              <a:rPr lang="nl-NL" sz="3100" dirty="0" smtClean="0"/>
              <a:t>Refrein:</a:t>
            </a:r>
            <a:r>
              <a:rPr lang="nl-NL" dirty="0" smtClean="0"/>
              <a:t/>
            </a:r>
            <a:br>
              <a:rPr lang="nl-NL" dirty="0" smtClean="0"/>
            </a:br>
            <a:r>
              <a:rPr lang="ar-SY" b="1" dirty="0" smtClean="0"/>
              <a:t>(مهوبٌ مهوب يا رب الجنود </a:t>
            </a:r>
            <a:r>
              <a:rPr lang="nl-NL" dirty="0" smtClean="0"/>
              <a:t/>
            </a:r>
            <a:br>
              <a:rPr lang="nl-NL" dirty="0" smtClean="0"/>
            </a:br>
            <a:r>
              <a:rPr lang="nl-NL" sz="4000" dirty="0" smtClean="0"/>
              <a:t>(</a:t>
            </a:r>
            <a:r>
              <a:rPr lang="nl-NL" sz="4000" dirty="0" err="1" smtClean="0"/>
              <a:t>mahoeboen</a:t>
            </a:r>
            <a:r>
              <a:rPr lang="nl-NL" sz="4000" dirty="0" smtClean="0"/>
              <a:t> </a:t>
            </a:r>
            <a:r>
              <a:rPr lang="nl-NL" sz="4000" dirty="0" err="1" smtClean="0"/>
              <a:t>mahoeboen</a:t>
            </a:r>
            <a:r>
              <a:rPr lang="nl-NL" sz="4000" dirty="0" smtClean="0"/>
              <a:t> ja </a:t>
            </a:r>
            <a:r>
              <a:rPr lang="nl-NL" sz="4000" dirty="0" err="1" smtClean="0"/>
              <a:t>rabbal</a:t>
            </a:r>
            <a:r>
              <a:rPr lang="nl-NL" sz="4000" dirty="0" smtClean="0"/>
              <a:t> </a:t>
            </a:r>
            <a:r>
              <a:rPr lang="nl-NL" sz="4000" dirty="0" err="1" smtClean="0"/>
              <a:t>djoenoed</a:t>
            </a:r>
            <a:r>
              <a:rPr lang="nl-NL" dirty="0" smtClean="0"/>
              <a:t/>
            </a:r>
            <a:br>
              <a:rPr lang="nl-NL" dirty="0" smtClean="0"/>
            </a:br>
            <a:r>
              <a:rPr lang="ar-SY" b="1" dirty="0" smtClean="0"/>
              <a:t>عليٌّ عظيمٌ لك كل السجود)2</a:t>
            </a:r>
            <a:r>
              <a:rPr lang="ar-SY" dirty="0" smtClean="0"/>
              <a:t/>
            </a:r>
            <a:br>
              <a:rPr lang="ar-SY" dirty="0" smtClean="0"/>
            </a:br>
            <a:r>
              <a:rPr lang="nl-NL" sz="4000" dirty="0" err="1" smtClean="0"/>
              <a:t>alieyoen</a:t>
            </a:r>
            <a:r>
              <a:rPr lang="nl-NL" sz="4000" dirty="0" smtClean="0"/>
              <a:t> </a:t>
            </a:r>
            <a:r>
              <a:rPr lang="nl-NL" sz="4000" dirty="0" err="1" smtClean="0"/>
              <a:t>aziemoen</a:t>
            </a:r>
            <a:r>
              <a:rPr lang="nl-NL" sz="4000" dirty="0" smtClean="0"/>
              <a:t> </a:t>
            </a:r>
            <a:r>
              <a:rPr lang="nl-NL" sz="4000" dirty="0" err="1" smtClean="0"/>
              <a:t>lakaa</a:t>
            </a:r>
            <a:r>
              <a:rPr lang="nl-NL" sz="4000" dirty="0" smtClean="0"/>
              <a:t> </a:t>
            </a:r>
            <a:r>
              <a:rPr lang="nl-NL" sz="4000" dirty="0" err="1" smtClean="0"/>
              <a:t>koeloes</a:t>
            </a:r>
            <a:r>
              <a:rPr lang="nl-NL" sz="4000" dirty="0" smtClean="0"/>
              <a:t> </a:t>
            </a:r>
            <a:r>
              <a:rPr lang="nl-NL" sz="4000" dirty="0" err="1" smtClean="0"/>
              <a:t>soedjoed</a:t>
            </a:r>
            <a:r>
              <a:rPr lang="nl-NL" sz="4000" dirty="0" smtClean="0"/>
              <a:t>)2x</a:t>
            </a:r>
            <a:r>
              <a:rPr lang="nl-NL" dirty="0" smtClean="0"/>
              <a:t/>
            </a:r>
            <a:br>
              <a:rPr lang="nl-NL" dirty="0" smtClean="0"/>
            </a:br>
            <a:r>
              <a:rPr lang="nl-NL" b="1" dirty="0" smtClean="0"/>
              <a:t>)</a:t>
            </a:r>
            <a:r>
              <a:rPr lang="ar-SY" b="1" dirty="0" smtClean="0"/>
              <a:t>لك كل السجود)2</a:t>
            </a:r>
            <a:r>
              <a:rPr lang="ar-SY" dirty="0" smtClean="0"/>
              <a:t/>
            </a:r>
            <a:br>
              <a:rPr lang="ar-SY" dirty="0" smtClean="0"/>
            </a:br>
            <a:r>
              <a:rPr lang="nl-NL" dirty="0" smtClean="0"/>
              <a:t>(</a:t>
            </a:r>
            <a:r>
              <a:rPr lang="nl-NL" dirty="0" err="1" smtClean="0"/>
              <a:t>lakaa</a:t>
            </a:r>
            <a:r>
              <a:rPr lang="nl-NL" dirty="0" smtClean="0"/>
              <a:t> </a:t>
            </a:r>
            <a:r>
              <a:rPr lang="nl-NL" dirty="0" err="1" smtClean="0"/>
              <a:t>koeloes</a:t>
            </a:r>
            <a:r>
              <a:rPr lang="nl-NL" dirty="0" smtClean="0"/>
              <a:t> </a:t>
            </a:r>
            <a:r>
              <a:rPr lang="nl-NL" dirty="0" err="1" smtClean="0"/>
              <a:t>soedjoed</a:t>
            </a:r>
            <a:r>
              <a:rPr lang="nl-NL" dirty="0" smtClean="0"/>
              <a:t>) 2x</a:t>
            </a:r>
            <a:br>
              <a:rPr lang="nl-NL" dirty="0" smtClean="0"/>
            </a:br>
            <a:r>
              <a:rPr lang="nl-NL" sz="3100" i="1" dirty="0" smtClean="0"/>
              <a:t>Vreeswekkend bent U, Heer van de hemelse machten. Verheven en groot bent U. </a:t>
            </a:r>
            <a:br>
              <a:rPr lang="nl-NL" sz="3100" i="1" dirty="0" smtClean="0"/>
            </a:br>
            <a:r>
              <a:rPr lang="nl-NL" sz="3100" i="1" dirty="0" smtClean="0"/>
              <a:t>Heel mijn aanbidding is voor U.</a:t>
            </a:r>
            <a:r>
              <a:rPr lang="nl-NL" sz="3100" dirty="0" smtClean="0"/>
              <a:t> </a:t>
            </a:r>
            <a:endParaRPr lang="nl-NL" sz="3100" dirty="0"/>
          </a:p>
        </p:txBody>
      </p:sp>
    </p:spTree>
    <p:extLst>
      <p:ext uri="{BB962C8B-B14F-4D97-AF65-F5344CB8AC3E}">
        <p14:creationId xmlns:p14="http://schemas.microsoft.com/office/powerpoint/2010/main" val="2477942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74638"/>
            <a:ext cx="8640960" cy="4882554"/>
          </a:xfrm>
        </p:spPr>
        <p:txBody>
          <a:bodyPr>
            <a:normAutofit/>
          </a:bodyPr>
          <a:lstStyle/>
          <a:p>
            <a:r>
              <a:rPr lang="ar-SY" b="1" dirty="0" smtClean="0"/>
              <a:t>(أتينا بافتخار نسبح اسمك</a:t>
            </a:r>
            <a:r>
              <a:rPr lang="nl-NL" b="1" dirty="0" smtClean="0"/>
              <a:t> 2</a:t>
            </a:r>
            <a:r>
              <a:rPr lang="ar-SY" dirty="0" smtClean="0"/>
              <a:t/>
            </a:r>
            <a:br>
              <a:rPr lang="ar-SY" dirty="0" smtClean="0"/>
            </a:br>
            <a:r>
              <a:rPr lang="ar-SY" dirty="0" smtClean="0"/>
              <a:t>2</a:t>
            </a:r>
            <a:r>
              <a:rPr lang="nl-NL" dirty="0" smtClean="0"/>
              <a:t> </a:t>
            </a:r>
            <a:r>
              <a:rPr lang="ar-SY" dirty="0" smtClean="0"/>
              <a:t>-</a:t>
            </a:r>
            <a:r>
              <a:rPr lang="ar-SY" sz="4000" dirty="0" smtClean="0"/>
              <a:t> </a:t>
            </a:r>
            <a:r>
              <a:rPr lang="nl-NL" sz="4000" dirty="0" smtClean="0"/>
              <a:t>(</a:t>
            </a:r>
            <a:r>
              <a:rPr lang="nl-NL" sz="4000" dirty="0" err="1" smtClean="0"/>
              <a:t>ataina</a:t>
            </a:r>
            <a:r>
              <a:rPr lang="nl-NL" sz="4000" dirty="0" smtClean="0"/>
              <a:t> </a:t>
            </a:r>
            <a:r>
              <a:rPr lang="nl-NL" sz="4000" dirty="0" err="1" smtClean="0"/>
              <a:t>biftigaar</a:t>
            </a:r>
            <a:r>
              <a:rPr lang="nl-NL" sz="4000" dirty="0" smtClean="0"/>
              <a:t> </a:t>
            </a:r>
            <a:r>
              <a:rPr lang="nl-NL" sz="4000" dirty="0" err="1" smtClean="0"/>
              <a:t>noesebbeh</a:t>
            </a:r>
            <a:r>
              <a:rPr lang="nl-NL" sz="4000" dirty="0" smtClean="0"/>
              <a:t> </a:t>
            </a:r>
            <a:r>
              <a:rPr lang="nl-NL" sz="4000" dirty="0" err="1" smtClean="0"/>
              <a:t>ismaka</a:t>
            </a:r>
            <a:r>
              <a:rPr lang="nl-NL" sz="4000" dirty="0" smtClean="0"/>
              <a:t/>
            </a:r>
            <a:br>
              <a:rPr lang="nl-NL" sz="4000" dirty="0" smtClean="0"/>
            </a:br>
            <a:r>
              <a:rPr lang="ar-SY" b="1" dirty="0" smtClean="0"/>
              <a:t>ونرفع القلوب أمام عرشك)2</a:t>
            </a:r>
            <a:r>
              <a:rPr lang="ar-SY" dirty="0" smtClean="0"/>
              <a:t/>
            </a:r>
            <a:br>
              <a:rPr lang="ar-SY" dirty="0" smtClean="0"/>
            </a:br>
            <a:r>
              <a:rPr lang="nl-NL" sz="4000" dirty="0" err="1" smtClean="0"/>
              <a:t>wa</a:t>
            </a:r>
            <a:r>
              <a:rPr lang="nl-NL" sz="4000" dirty="0" smtClean="0"/>
              <a:t> </a:t>
            </a:r>
            <a:r>
              <a:rPr lang="nl-NL" sz="4000" dirty="0" err="1" smtClean="0"/>
              <a:t>narfa-oel</a:t>
            </a:r>
            <a:r>
              <a:rPr lang="nl-NL" sz="4000" dirty="0" smtClean="0"/>
              <a:t> </a:t>
            </a:r>
            <a:r>
              <a:rPr lang="nl-NL" sz="4000" dirty="0" err="1" smtClean="0"/>
              <a:t>qoeloeb</a:t>
            </a:r>
            <a:r>
              <a:rPr lang="nl-NL" sz="4000" dirty="0" smtClean="0"/>
              <a:t> </a:t>
            </a:r>
            <a:r>
              <a:rPr lang="nl-NL" sz="4000" dirty="0" err="1" smtClean="0"/>
              <a:t>amaama</a:t>
            </a:r>
            <a:r>
              <a:rPr lang="nl-NL" sz="4000" dirty="0" smtClean="0"/>
              <a:t> </a:t>
            </a:r>
            <a:r>
              <a:rPr lang="nl-NL" sz="4000" dirty="0" err="1" smtClean="0"/>
              <a:t>arshika</a:t>
            </a:r>
            <a:r>
              <a:rPr lang="nl-NL" sz="4000" dirty="0" smtClean="0"/>
              <a:t>) 2x</a:t>
            </a:r>
            <a:br>
              <a:rPr lang="nl-NL" sz="4000" dirty="0" smtClean="0"/>
            </a:br>
            <a:r>
              <a:rPr lang="nl-NL" sz="2700" i="1" dirty="0">
                <a:solidFill>
                  <a:prstClr val="black"/>
                </a:solidFill>
              </a:rPr>
              <a:t>Wij komen en zijn er trots op uw naam te loven. We heffen onze harten omhoog voor uw troon. We buigen ons hoofd en verheffen ons gebed</a:t>
            </a:r>
            <a:r>
              <a:rPr lang="nl-NL" sz="2700" i="1" dirty="0" smtClean="0">
                <a:solidFill>
                  <a:prstClr val="black"/>
                </a:solidFill>
              </a:rPr>
              <a:t>.</a:t>
            </a:r>
            <a:endParaRPr lang="nl-NL" sz="3000" i="1" dirty="0"/>
          </a:p>
        </p:txBody>
      </p:sp>
    </p:spTree>
    <p:extLst>
      <p:ext uri="{BB962C8B-B14F-4D97-AF65-F5344CB8AC3E}">
        <p14:creationId xmlns:p14="http://schemas.microsoft.com/office/powerpoint/2010/main" val="825071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54562"/>
          </a:xfrm>
        </p:spPr>
        <p:txBody>
          <a:bodyPr/>
          <a:lstStyle/>
          <a:p>
            <a:r>
              <a:rPr lang="ar-SY" sz="4000" b="1" dirty="0">
                <a:solidFill>
                  <a:prstClr val="black"/>
                </a:solidFill>
              </a:rPr>
              <a:t>تنحني الجباهُ تصعد الصلاة</a:t>
            </a:r>
            <a:r>
              <a:rPr lang="ar-SY" sz="4000" dirty="0">
                <a:solidFill>
                  <a:prstClr val="black"/>
                </a:solidFill>
              </a:rPr>
              <a:t/>
            </a:r>
            <a:br>
              <a:rPr lang="ar-SY" sz="4000" dirty="0">
                <a:solidFill>
                  <a:prstClr val="black"/>
                </a:solidFill>
              </a:rPr>
            </a:br>
            <a:r>
              <a:rPr lang="nl-NL" sz="4000" dirty="0" err="1">
                <a:solidFill>
                  <a:prstClr val="black"/>
                </a:solidFill>
              </a:rPr>
              <a:t>Tanhaniedj</a:t>
            </a:r>
            <a:r>
              <a:rPr lang="nl-NL" sz="4000" dirty="0">
                <a:solidFill>
                  <a:prstClr val="black"/>
                </a:solidFill>
              </a:rPr>
              <a:t> </a:t>
            </a:r>
            <a:r>
              <a:rPr lang="nl-NL" sz="4000" dirty="0" err="1">
                <a:solidFill>
                  <a:prstClr val="black"/>
                </a:solidFill>
              </a:rPr>
              <a:t>djibaahoe</a:t>
            </a:r>
            <a:r>
              <a:rPr lang="nl-NL" sz="4000" dirty="0">
                <a:solidFill>
                  <a:prstClr val="black"/>
                </a:solidFill>
              </a:rPr>
              <a:t> </a:t>
            </a:r>
            <a:r>
              <a:rPr lang="nl-NL" sz="4000" dirty="0" err="1">
                <a:solidFill>
                  <a:prstClr val="black"/>
                </a:solidFill>
              </a:rPr>
              <a:t>tasadoes</a:t>
            </a:r>
            <a:r>
              <a:rPr lang="nl-NL" sz="4000" dirty="0">
                <a:solidFill>
                  <a:prstClr val="black"/>
                </a:solidFill>
              </a:rPr>
              <a:t> </a:t>
            </a:r>
            <a:r>
              <a:rPr lang="nl-NL" sz="4000" dirty="0" err="1">
                <a:solidFill>
                  <a:prstClr val="black"/>
                </a:solidFill>
              </a:rPr>
              <a:t>salaatoe</a:t>
            </a:r>
            <a:r>
              <a:rPr lang="nl-NL" sz="4000" dirty="0">
                <a:solidFill>
                  <a:prstClr val="black"/>
                </a:solidFill>
              </a:rPr>
              <a:t/>
            </a:r>
            <a:br>
              <a:rPr lang="nl-NL" sz="4000" dirty="0">
                <a:solidFill>
                  <a:prstClr val="black"/>
                </a:solidFill>
              </a:rPr>
            </a:br>
            <a:r>
              <a:rPr lang="ar-SY" sz="4000" b="1" dirty="0">
                <a:solidFill>
                  <a:prstClr val="black"/>
                </a:solidFill>
              </a:rPr>
              <a:t>تثمر الشفاهُ حمداً لك</a:t>
            </a:r>
            <a:r>
              <a:rPr lang="ar-SY" sz="4000" dirty="0">
                <a:solidFill>
                  <a:prstClr val="black"/>
                </a:solidFill>
              </a:rPr>
              <a:t/>
            </a:r>
            <a:br>
              <a:rPr lang="ar-SY" sz="4000" dirty="0">
                <a:solidFill>
                  <a:prstClr val="black"/>
                </a:solidFill>
              </a:rPr>
            </a:br>
            <a:r>
              <a:rPr lang="nl-NL" sz="4000" dirty="0" err="1">
                <a:solidFill>
                  <a:prstClr val="black"/>
                </a:solidFill>
              </a:rPr>
              <a:t>toethmiroesh</a:t>
            </a:r>
            <a:r>
              <a:rPr lang="nl-NL" sz="4000" dirty="0">
                <a:solidFill>
                  <a:prstClr val="black"/>
                </a:solidFill>
              </a:rPr>
              <a:t> </a:t>
            </a:r>
            <a:r>
              <a:rPr lang="nl-NL" sz="4000" dirty="0" err="1">
                <a:solidFill>
                  <a:prstClr val="black"/>
                </a:solidFill>
              </a:rPr>
              <a:t>shifahoe</a:t>
            </a:r>
            <a:r>
              <a:rPr lang="nl-NL" sz="4000" dirty="0">
                <a:solidFill>
                  <a:prstClr val="black"/>
                </a:solidFill>
              </a:rPr>
              <a:t> </a:t>
            </a:r>
            <a:r>
              <a:rPr lang="nl-NL" sz="4000" dirty="0" err="1">
                <a:solidFill>
                  <a:prstClr val="black"/>
                </a:solidFill>
              </a:rPr>
              <a:t>hamdan</a:t>
            </a:r>
            <a:r>
              <a:rPr lang="nl-NL" sz="4000" dirty="0">
                <a:solidFill>
                  <a:prstClr val="black"/>
                </a:solidFill>
              </a:rPr>
              <a:t> </a:t>
            </a:r>
            <a:r>
              <a:rPr lang="nl-NL" sz="4000" dirty="0" err="1">
                <a:solidFill>
                  <a:prstClr val="black"/>
                </a:solidFill>
              </a:rPr>
              <a:t>lakaa</a:t>
            </a:r>
            <a:r>
              <a:rPr lang="nl-NL" sz="4000" dirty="0">
                <a:solidFill>
                  <a:prstClr val="black"/>
                </a:solidFill>
              </a:rPr>
              <a:t/>
            </a:r>
            <a:br>
              <a:rPr lang="nl-NL" sz="4000" dirty="0">
                <a:solidFill>
                  <a:prstClr val="black"/>
                </a:solidFill>
              </a:rPr>
            </a:br>
            <a:r>
              <a:rPr lang="nl-NL" sz="2800" i="1" dirty="0" smtClean="0">
                <a:solidFill>
                  <a:prstClr val="black"/>
                </a:solidFill>
              </a:rPr>
              <a:t>De </a:t>
            </a:r>
            <a:r>
              <a:rPr lang="nl-NL" sz="2800" i="1" dirty="0">
                <a:solidFill>
                  <a:prstClr val="black"/>
                </a:solidFill>
              </a:rPr>
              <a:t>vrucht van onze lippen is een lofprijzing voor U. U bent hoogverheven en groot. Heel mijn aanbidding is voor U.</a:t>
            </a:r>
            <a:endParaRPr lang="nl-NL" sz="2800" dirty="0"/>
          </a:p>
        </p:txBody>
      </p:sp>
    </p:spTree>
    <p:extLst>
      <p:ext uri="{BB962C8B-B14F-4D97-AF65-F5344CB8AC3E}">
        <p14:creationId xmlns:p14="http://schemas.microsoft.com/office/powerpoint/2010/main" val="1876296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733256"/>
          </a:xfrm>
        </p:spPr>
        <p:txBody>
          <a:bodyPr>
            <a:normAutofit fontScale="90000"/>
          </a:bodyPr>
          <a:lstStyle/>
          <a:p>
            <a:pPr rtl="1"/>
            <a:r>
              <a:rPr lang="nl-NL" sz="3100" dirty="0" smtClean="0"/>
              <a:t>Refrein:</a:t>
            </a:r>
            <a:r>
              <a:rPr lang="nl-NL" dirty="0" smtClean="0"/>
              <a:t/>
            </a:r>
            <a:br>
              <a:rPr lang="nl-NL" dirty="0" smtClean="0"/>
            </a:br>
            <a:r>
              <a:rPr lang="ar-SY" b="1" dirty="0" smtClean="0"/>
              <a:t>(مهوبٌ مهوب يا رب الجنود </a:t>
            </a:r>
            <a:r>
              <a:rPr lang="nl-NL" b="1" dirty="0" smtClean="0"/>
              <a:t/>
            </a:r>
            <a:br>
              <a:rPr lang="nl-NL" b="1" dirty="0" smtClean="0"/>
            </a:br>
            <a:r>
              <a:rPr lang="nl-NL" sz="4000" dirty="0" smtClean="0"/>
              <a:t>(</a:t>
            </a:r>
            <a:r>
              <a:rPr lang="nl-NL" sz="4000" dirty="0" err="1" smtClean="0"/>
              <a:t>mahoeboen</a:t>
            </a:r>
            <a:r>
              <a:rPr lang="nl-NL" sz="4000" dirty="0" smtClean="0"/>
              <a:t> </a:t>
            </a:r>
            <a:r>
              <a:rPr lang="nl-NL" sz="4000" dirty="0" err="1" smtClean="0"/>
              <a:t>mahoeboen</a:t>
            </a:r>
            <a:r>
              <a:rPr lang="nl-NL" sz="4000" dirty="0" smtClean="0"/>
              <a:t> ja </a:t>
            </a:r>
            <a:r>
              <a:rPr lang="nl-NL" sz="4000" dirty="0" err="1" smtClean="0"/>
              <a:t>rabbal</a:t>
            </a:r>
            <a:r>
              <a:rPr lang="nl-NL" sz="4000" dirty="0" smtClean="0"/>
              <a:t> </a:t>
            </a:r>
            <a:r>
              <a:rPr lang="nl-NL" sz="4000" dirty="0" err="1" smtClean="0"/>
              <a:t>djoenoed</a:t>
            </a:r>
            <a:r>
              <a:rPr lang="nl-NL" dirty="0" smtClean="0"/>
              <a:t/>
            </a:r>
            <a:br>
              <a:rPr lang="nl-NL" dirty="0" smtClean="0"/>
            </a:br>
            <a:r>
              <a:rPr lang="ar-SY" b="1" dirty="0" smtClean="0"/>
              <a:t>عليٌّ عظيمٌ لك كل السجود)2</a:t>
            </a:r>
            <a:r>
              <a:rPr lang="ar-SY" dirty="0" smtClean="0"/>
              <a:t/>
            </a:r>
            <a:br>
              <a:rPr lang="ar-SY" dirty="0" smtClean="0"/>
            </a:br>
            <a:r>
              <a:rPr lang="nl-NL" sz="4000" dirty="0" err="1" smtClean="0"/>
              <a:t>alieyoen</a:t>
            </a:r>
            <a:r>
              <a:rPr lang="nl-NL" sz="4000" dirty="0" smtClean="0"/>
              <a:t> </a:t>
            </a:r>
            <a:r>
              <a:rPr lang="nl-NL" sz="4000" dirty="0" err="1" smtClean="0"/>
              <a:t>aziemoen</a:t>
            </a:r>
            <a:r>
              <a:rPr lang="nl-NL" sz="4000" dirty="0" smtClean="0"/>
              <a:t> </a:t>
            </a:r>
            <a:r>
              <a:rPr lang="nl-NL" sz="4000" dirty="0" err="1" smtClean="0"/>
              <a:t>lakaa</a:t>
            </a:r>
            <a:r>
              <a:rPr lang="nl-NL" sz="4000" dirty="0" smtClean="0"/>
              <a:t> </a:t>
            </a:r>
            <a:r>
              <a:rPr lang="nl-NL" sz="4000" dirty="0" err="1" smtClean="0"/>
              <a:t>koeloes</a:t>
            </a:r>
            <a:r>
              <a:rPr lang="nl-NL" sz="4000" dirty="0" smtClean="0"/>
              <a:t> </a:t>
            </a:r>
            <a:r>
              <a:rPr lang="nl-NL" sz="4000" dirty="0" err="1" smtClean="0"/>
              <a:t>soedjoed</a:t>
            </a:r>
            <a:r>
              <a:rPr lang="nl-NL" sz="4000" dirty="0" smtClean="0"/>
              <a:t>)2x</a:t>
            </a:r>
            <a:r>
              <a:rPr lang="nl-NL" dirty="0" smtClean="0"/>
              <a:t/>
            </a:r>
            <a:br>
              <a:rPr lang="nl-NL" dirty="0" smtClean="0"/>
            </a:br>
            <a:r>
              <a:rPr lang="nl-NL" b="1" dirty="0" smtClean="0"/>
              <a:t>)</a:t>
            </a:r>
            <a:r>
              <a:rPr lang="ar-SY" b="1" dirty="0" smtClean="0"/>
              <a:t>لك كل السجود)2</a:t>
            </a:r>
            <a:r>
              <a:rPr lang="ar-SY" dirty="0" smtClean="0"/>
              <a:t/>
            </a:r>
            <a:br>
              <a:rPr lang="ar-SY" dirty="0" smtClean="0"/>
            </a:br>
            <a:r>
              <a:rPr lang="nl-NL" dirty="0" smtClean="0"/>
              <a:t>(</a:t>
            </a:r>
            <a:r>
              <a:rPr lang="nl-NL" dirty="0" err="1" smtClean="0"/>
              <a:t>lakaa</a:t>
            </a:r>
            <a:r>
              <a:rPr lang="nl-NL" dirty="0" smtClean="0"/>
              <a:t> </a:t>
            </a:r>
            <a:r>
              <a:rPr lang="nl-NL" dirty="0" err="1" smtClean="0"/>
              <a:t>koeloes</a:t>
            </a:r>
            <a:r>
              <a:rPr lang="nl-NL" dirty="0" smtClean="0"/>
              <a:t> </a:t>
            </a:r>
            <a:r>
              <a:rPr lang="nl-NL" dirty="0" err="1" smtClean="0"/>
              <a:t>soedjoed</a:t>
            </a:r>
            <a:r>
              <a:rPr lang="nl-NL" dirty="0" smtClean="0"/>
              <a:t>) 2x</a:t>
            </a:r>
            <a:br>
              <a:rPr lang="nl-NL" dirty="0" smtClean="0"/>
            </a:br>
            <a:r>
              <a:rPr lang="nl-NL" sz="3100" i="1" dirty="0" smtClean="0"/>
              <a:t>Want U bent onze Koning, U bent onze God. Wij knielen en buigen tot eer van U. Vreeswekkend bent U, Heer van de hemelse machten. Verheven en groot bent U. </a:t>
            </a:r>
            <a:br>
              <a:rPr lang="nl-NL" sz="3100" i="1" dirty="0" smtClean="0"/>
            </a:br>
            <a:r>
              <a:rPr lang="nl-NL" sz="3100" i="1" dirty="0" smtClean="0"/>
              <a:t>Heel mijn aanbidding is voor U.</a:t>
            </a:r>
            <a:r>
              <a:rPr lang="nl-NL" sz="3100" dirty="0" smtClean="0"/>
              <a:t> </a:t>
            </a:r>
            <a:endParaRPr lang="nl-NL" sz="3100" dirty="0"/>
          </a:p>
        </p:txBody>
      </p:sp>
    </p:spTree>
    <p:extLst>
      <p:ext uri="{BB962C8B-B14F-4D97-AF65-F5344CB8AC3E}">
        <p14:creationId xmlns:p14="http://schemas.microsoft.com/office/powerpoint/2010/main" val="413264291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25</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Lied 179  Ataina binkisaar  اتينا بانكسار Boek 2 lied 24  cd 6</vt:lpstr>
      <vt:lpstr>1  )أتينا بانكسار نعبد شخصَك  ونعلن ارتفاع جلالِ ملكك)2 (ataina binkisaar naboed shagsaka Wanoelinoer tifaa djalaali moelkika) 2x Wij komen U in gebrokenheid aanbidden. </vt:lpstr>
      <vt:lpstr> فأنت مليكنا، وأنت إلهنا نسجد ونركع كرامة لك  Fa-anta malikoena wa-anta ielahoena Nasdjoedoe wanarkaoe karamaten laka Want U bent onze Koning, U bent onze God. Wij knielen en buigen tot eer van U.  Wij verkondigen de verhevenheid en de glorie van Uw koningschap</vt:lpstr>
      <vt:lpstr>Refrein: (مهوبٌ مهوب يا رب الجنود  (mahoeboen mahoeboen ja rabbal djoenoed عليٌّ عظيمٌ لك كل السجود)2 alieyoen aziemoen lakaa koeloes soedjoed)2x )لك كل السجود)2 (lakaa koeloes soedjoed) 2x Vreeswekkend bent U, Heer van de hemelse machten. Verheven en groot bent U.  Heel mijn aanbidding is voor U. </vt:lpstr>
      <vt:lpstr>(أتينا بافتخار نسبح اسمك 2 2 - (ataina biftigaar noesebbeh ismaka ونرفع القلوب أمام عرشك)2 wa narfa-oel qoeloeb amaama arshika) 2x Wij komen en zijn er trots op uw naam te loven. We heffen onze harten omhoog voor uw troon. We buigen ons hoofd en verheffen ons gebed.</vt:lpstr>
      <vt:lpstr>تنحني الجباهُ تصعد الصلاة Tanhaniedj djibaahoe tasadoes salaatoe تثمر الشفاهُ حمداً لك toethmiroesh shifahoe hamdan lakaa De vrucht van onze lippen is een lofprijzing voor U. U bent hoogverheven en groot. Heel mijn aanbidding is voor U.</vt:lpstr>
      <vt:lpstr>Refrein: (مهوبٌ مهوب يا رب الجنود  (mahoeboen mahoeboen ja rabbal djoenoed عليٌّ عظيمٌ لك كل السجود)2 alieyoen aziemoen lakaa koeloes soedjoed)2x )لك كل السجود)2 (lakaa koeloes soedjoed) 2x Want U bent onze Koning, U bent onze God. Wij knielen en buigen tot eer van U. Vreeswekkend bent U, Heer van de hemelse machten. Verheven en groot bent U.  Heel mijn aanbidding is voor 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179  Ataina binkisaar  اتينا بانكسار Boek 2 lied 24  cd 6</dc:title>
  <dc:creator>Gebruiker</dc:creator>
  <cp:lastModifiedBy>Gebruiker</cp:lastModifiedBy>
  <cp:revision>4</cp:revision>
  <dcterms:created xsi:type="dcterms:W3CDTF">2018-01-10T11:48:10Z</dcterms:created>
  <dcterms:modified xsi:type="dcterms:W3CDTF">2018-01-10T12:10:14Z</dcterms:modified>
</cp:coreProperties>
</file>