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8" r:id="rId5"/>
    <p:sldId id="263" r:id="rId6"/>
    <p:sldId id="269" r:id="rId7"/>
    <p:sldId id="264" r:id="rId8"/>
    <p:sldId id="270" r:id="rId9"/>
    <p:sldId id="265" r:id="rId10"/>
    <p:sldId id="271" r:id="rId11"/>
    <p:sldId id="266" r:id="rId12"/>
    <p:sldId id="273"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2" d="100"/>
          <a:sy n="32" d="100"/>
        </p:scale>
        <p:origin x="-60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B1F08FD8-FA13-42BF-B84B-2BB9FF1C3608}" type="datetimeFigureOut">
              <a:rPr lang="nl-NL" smtClean="0"/>
              <a:t>3-1-2018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CD96DF1-663B-4707-B9F2-9DF36D139C3E}" type="slidenum">
              <a:rPr lang="nl-NL" smtClean="0"/>
              <a:t>‹nr.›</a:t>
            </a:fld>
            <a:endParaRPr lang="nl-NL"/>
          </a:p>
        </p:txBody>
      </p:sp>
    </p:spTree>
    <p:extLst>
      <p:ext uri="{BB962C8B-B14F-4D97-AF65-F5344CB8AC3E}">
        <p14:creationId xmlns:p14="http://schemas.microsoft.com/office/powerpoint/2010/main" val="3992379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1F08FD8-FA13-42BF-B84B-2BB9FF1C3608}" type="datetimeFigureOut">
              <a:rPr lang="nl-NL" smtClean="0"/>
              <a:t>3-1-2018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CD96DF1-663B-4707-B9F2-9DF36D139C3E}" type="slidenum">
              <a:rPr lang="nl-NL" smtClean="0"/>
              <a:t>‹nr.›</a:t>
            </a:fld>
            <a:endParaRPr lang="nl-NL"/>
          </a:p>
        </p:txBody>
      </p:sp>
    </p:spTree>
    <p:extLst>
      <p:ext uri="{BB962C8B-B14F-4D97-AF65-F5344CB8AC3E}">
        <p14:creationId xmlns:p14="http://schemas.microsoft.com/office/powerpoint/2010/main" val="1301546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1F08FD8-FA13-42BF-B84B-2BB9FF1C3608}" type="datetimeFigureOut">
              <a:rPr lang="nl-NL" smtClean="0"/>
              <a:t>3-1-2018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CD96DF1-663B-4707-B9F2-9DF36D139C3E}" type="slidenum">
              <a:rPr lang="nl-NL" smtClean="0"/>
              <a:t>‹nr.›</a:t>
            </a:fld>
            <a:endParaRPr lang="nl-NL"/>
          </a:p>
        </p:txBody>
      </p:sp>
    </p:spTree>
    <p:extLst>
      <p:ext uri="{BB962C8B-B14F-4D97-AF65-F5344CB8AC3E}">
        <p14:creationId xmlns:p14="http://schemas.microsoft.com/office/powerpoint/2010/main" val="1952191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1F08FD8-FA13-42BF-B84B-2BB9FF1C3608}" type="datetimeFigureOut">
              <a:rPr lang="nl-NL" smtClean="0"/>
              <a:t>3-1-2018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CD96DF1-663B-4707-B9F2-9DF36D139C3E}" type="slidenum">
              <a:rPr lang="nl-NL" smtClean="0"/>
              <a:t>‹nr.›</a:t>
            </a:fld>
            <a:endParaRPr lang="nl-NL"/>
          </a:p>
        </p:txBody>
      </p:sp>
    </p:spTree>
    <p:extLst>
      <p:ext uri="{BB962C8B-B14F-4D97-AF65-F5344CB8AC3E}">
        <p14:creationId xmlns:p14="http://schemas.microsoft.com/office/powerpoint/2010/main" val="213257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B1F08FD8-FA13-42BF-B84B-2BB9FF1C3608}" type="datetimeFigureOut">
              <a:rPr lang="nl-NL" smtClean="0"/>
              <a:t>3-1-2018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CD96DF1-663B-4707-B9F2-9DF36D139C3E}" type="slidenum">
              <a:rPr lang="nl-NL" smtClean="0"/>
              <a:t>‹nr.›</a:t>
            </a:fld>
            <a:endParaRPr lang="nl-NL"/>
          </a:p>
        </p:txBody>
      </p:sp>
    </p:spTree>
    <p:extLst>
      <p:ext uri="{BB962C8B-B14F-4D97-AF65-F5344CB8AC3E}">
        <p14:creationId xmlns:p14="http://schemas.microsoft.com/office/powerpoint/2010/main" val="237210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1F08FD8-FA13-42BF-B84B-2BB9FF1C3608}" type="datetimeFigureOut">
              <a:rPr lang="nl-NL" smtClean="0"/>
              <a:t>3-1-2018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CD96DF1-663B-4707-B9F2-9DF36D139C3E}" type="slidenum">
              <a:rPr lang="nl-NL" smtClean="0"/>
              <a:t>‹nr.›</a:t>
            </a:fld>
            <a:endParaRPr lang="nl-NL"/>
          </a:p>
        </p:txBody>
      </p:sp>
    </p:spTree>
    <p:extLst>
      <p:ext uri="{BB962C8B-B14F-4D97-AF65-F5344CB8AC3E}">
        <p14:creationId xmlns:p14="http://schemas.microsoft.com/office/powerpoint/2010/main" val="81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1F08FD8-FA13-42BF-B84B-2BB9FF1C3608}" type="datetimeFigureOut">
              <a:rPr lang="nl-NL" smtClean="0"/>
              <a:t>3-1-2018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CD96DF1-663B-4707-B9F2-9DF36D139C3E}" type="slidenum">
              <a:rPr lang="nl-NL" smtClean="0"/>
              <a:t>‹nr.›</a:t>
            </a:fld>
            <a:endParaRPr lang="nl-NL"/>
          </a:p>
        </p:txBody>
      </p:sp>
    </p:spTree>
    <p:extLst>
      <p:ext uri="{BB962C8B-B14F-4D97-AF65-F5344CB8AC3E}">
        <p14:creationId xmlns:p14="http://schemas.microsoft.com/office/powerpoint/2010/main" val="3102948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B1F08FD8-FA13-42BF-B84B-2BB9FF1C3608}" type="datetimeFigureOut">
              <a:rPr lang="nl-NL" smtClean="0"/>
              <a:t>3-1-2018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CD96DF1-663B-4707-B9F2-9DF36D139C3E}" type="slidenum">
              <a:rPr lang="nl-NL" smtClean="0"/>
              <a:t>‹nr.›</a:t>
            </a:fld>
            <a:endParaRPr lang="nl-NL"/>
          </a:p>
        </p:txBody>
      </p:sp>
    </p:spTree>
    <p:extLst>
      <p:ext uri="{BB962C8B-B14F-4D97-AF65-F5344CB8AC3E}">
        <p14:creationId xmlns:p14="http://schemas.microsoft.com/office/powerpoint/2010/main" val="2159261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1F08FD8-FA13-42BF-B84B-2BB9FF1C3608}" type="datetimeFigureOut">
              <a:rPr lang="nl-NL" smtClean="0"/>
              <a:t>3-1-2018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CD96DF1-663B-4707-B9F2-9DF36D139C3E}" type="slidenum">
              <a:rPr lang="nl-NL" smtClean="0"/>
              <a:t>‹nr.›</a:t>
            </a:fld>
            <a:endParaRPr lang="nl-NL"/>
          </a:p>
        </p:txBody>
      </p:sp>
    </p:spTree>
    <p:extLst>
      <p:ext uri="{BB962C8B-B14F-4D97-AF65-F5344CB8AC3E}">
        <p14:creationId xmlns:p14="http://schemas.microsoft.com/office/powerpoint/2010/main" val="341172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1F08FD8-FA13-42BF-B84B-2BB9FF1C3608}" type="datetimeFigureOut">
              <a:rPr lang="nl-NL" smtClean="0"/>
              <a:t>3-1-2018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CD96DF1-663B-4707-B9F2-9DF36D139C3E}" type="slidenum">
              <a:rPr lang="nl-NL" smtClean="0"/>
              <a:t>‹nr.›</a:t>
            </a:fld>
            <a:endParaRPr lang="nl-NL"/>
          </a:p>
        </p:txBody>
      </p:sp>
    </p:spTree>
    <p:extLst>
      <p:ext uri="{BB962C8B-B14F-4D97-AF65-F5344CB8AC3E}">
        <p14:creationId xmlns:p14="http://schemas.microsoft.com/office/powerpoint/2010/main" val="1302977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1F08FD8-FA13-42BF-B84B-2BB9FF1C3608}" type="datetimeFigureOut">
              <a:rPr lang="nl-NL" smtClean="0"/>
              <a:t>3-1-2018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CD96DF1-663B-4707-B9F2-9DF36D139C3E}" type="slidenum">
              <a:rPr lang="nl-NL" smtClean="0"/>
              <a:t>‹nr.›</a:t>
            </a:fld>
            <a:endParaRPr lang="nl-NL"/>
          </a:p>
        </p:txBody>
      </p:sp>
    </p:spTree>
    <p:extLst>
      <p:ext uri="{BB962C8B-B14F-4D97-AF65-F5344CB8AC3E}">
        <p14:creationId xmlns:p14="http://schemas.microsoft.com/office/powerpoint/2010/main" val="544679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08FD8-FA13-42BF-B84B-2BB9FF1C3608}" type="datetimeFigureOut">
              <a:rPr lang="nl-NL" smtClean="0"/>
              <a:t>3-1-2018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96DF1-663B-4707-B9F2-9DF36D139C3E}" type="slidenum">
              <a:rPr lang="nl-NL" smtClean="0"/>
              <a:t>‹nr.›</a:t>
            </a:fld>
            <a:endParaRPr lang="nl-NL"/>
          </a:p>
        </p:txBody>
      </p:sp>
    </p:spTree>
    <p:extLst>
      <p:ext uri="{BB962C8B-B14F-4D97-AF65-F5344CB8AC3E}">
        <p14:creationId xmlns:p14="http://schemas.microsoft.com/office/powerpoint/2010/main" val="4275767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5674642"/>
          </a:xfrm>
        </p:spPr>
        <p:txBody>
          <a:bodyPr>
            <a:normAutofit/>
          </a:bodyPr>
          <a:lstStyle/>
          <a:p>
            <a:pPr>
              <a:lnSpc>
                <a:spcPct val="115000"/>
              </a:lnSpc>
              <a:spcAft>
                <a:spcPts val="1000"/>
              </a:spcAft>
            </a:pPr>
            <a:r>
              <a:rPr lang="nl-NL" b="1" dirty="0" smtClean="0">
                <a:ea typeface="Calibri"/>
                <a:cs typeface="Arial"/>
              </a:rPr>
              <a:t>Lied </a:t>
            </a:r>
            <a:r>
              <a:rPr lang="nl-NL" b="1" dirty="0">
                <a:ea typeface="Calibri"/>
                <a:cs typeface="Arial"/>
              </a:rPr>
              <a:t>183 Zijn liefde is mijn lied </a:t>
            </a:r>
            <a:r>
              <a:rPr lang="ar-SA" b="1" dirty="0">
                <a:ea typeface="Calibri"/>
                <a:cs typeface="Arial"/>
              </a:rPr>
              <a:t>يسوع ما اجوده</a:t>
            </a:r>
            <a:r>
              <a:rPr lang="nl-NL" sz="3600" dirty="0">
                <a:ea typeface="Calibri"/>
                <a:cs typeface="Arial"/>
              </a:rPr>
              <a:t/>
            </a:r>
            <a:br>
              <a:rPr lang="nl-NL" sz="3600" dirty="0">
                <a:ea typeface="Calibri"/>
                <a:cs typeface="Arial"/>
              </a:rPr>
            </a:br>
            <a:endParaRPr lang="nl-NL" dirty="0"/>
          </a:p>
        </p:txBody>
      </p:sp>
    </p:spTree>
    <p:extLst>
      <p:ext uri="{BB962C8B-B14F-4D97-AF65-F5344CB8AC3E}">
        <p14:creationId xmlns:p14="http://schemas.microsoft.com/office/powerpoint/2010/main" val="361762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0"/>
            <a:ext cx="8712968" cy="4882554"/>
          </a:xfrm>
        </p:spPr>
        <p:txBody>
          <a:bodyPr>
            <a:normAutofit fontScale="90000"/>
          </a:bodyPr>
          <a:lstStyle/>
          <a:p>
            <a:pPr>
              <a:spcAft>
                <a:spcPts val="1000"/>
              </a:spcAft>
            </a:pPr>
            <a:r>
              <a:rPr lang="nl-NL" sz="3100" b="1" dirty="0">
                <a:ea typeface="Calibri"/>
                <a:cs typeface="Arial"/>
              </a:rPr>
              <a:t>refrein</a:t>
            </a:r>
            <a:r>
              <a:rPr lang="nl-NL" sz="4000" dirty="0">
                <a:ea typeface="Calibri"/>
                <a:cs typeface="Arial"/>
              </a:rPr>
              <a:t/>
            </a:r>
            <a:br>
              <a:rPr lang="nl-NL" sz="4000" dirty="0">
                <a:ea typeface="Calibri"/>
                <a:cs typeface="Arial"/>
              </a:rPr>
            </a:br>
            <a:r>
              <a:rPr lang="ar-SA" b="1" dirty="0">
                <a:ea typeface="Calibri"/>
                <a:cs typeface="Arial"/>
              </a:rPr>
              <a:t>يسوع ما أجوده، يسوع ما أجمله</a:t>
            </a:r>
            <a:r>
              <a:rPr lang="nl-NL" sz="4000" b="1" dirty="0">
                <a:ea typeface="Calibri"/>
                <a:cs typeface="Arial"/>
              </a:rPr>
              <a:t/>
            </a:r>
            <a:br>
              <a:rPr lang="nl-NL" sz="4000" b="1" dirty="0">
                <a:ea typeface="Calibri"/>
                <a:cs typeface="Arial"/>
              </a:rPr>
            </a:br>
            <a:r>
              <a:rPr lang="nl-NL" b="1" dirty="0" err="1">
                <a:ea typeface="Calibri"/>
                <a:cs typeface="Arial"/>
              </a:rPr>
              <a:t>Jasoe’oe</a:t>
            </a:r>
            <a:r>
              <a:rPr lang="nl-NL" b="1" dirty="0">
                <a:ea typeface="Calibri"/>
                <a:cs typeface="Arial"/>
              </a:rPr>
              <a:t> </a:t>
            </a:r>
            <a:r>
              <a:rPr lang="nl-NL" b="1" dirty="0" err="1">
                <a:ea typeface="Calibri"/>
                <a:cs typeface="Arial"/>
              </a:rPr>
              <a:t>maa</a:t>
            </a:r>
            <a:r>
              <a:rPr lang="nl-NL" b="1" dirty="0">
                <a:ea typeface="Calibri"/>
                <a:cs typeface="Arial"/>
              </a:rPr>
              <a:t> </a:t>
            </a:r>
            <a:r>
              <a:rPr lang="nl-NL" b="1" dirty="0" err="1">
                <a:ea typeface="Calibri"/>
                <a:cs typeface="Arial"/>
              </a:rPr>
              <a:t>a</a:t>
            </a:r>
            <a:r>
              <a:rPr lang="nl-NL" b="1" u="sng" dirty="0" err="1">
                <a:ea typeface="Calibri"/>
                <a:cs typeface="Arial"/>
              </a:rPr>
              <a:t>dj</a:t>
            </a:r>
            <a:r>
              <a:rPr lang="nl-NL" b="1" dirty="0" err="1">
                <a:ea typeface="Calibri"/>
                <a:cs typeface="Arial"/>
              </a:rPr>
              <a:t>wadahoe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Jasoe’oe</a:t>
            </a:r>
            <a:r>
              <a:rPr lang="nl-NL" b="1" dirty="0" smtClean="0">
                <a:ea typeface="Calibri"/>
                <a:cs typeface="Arial"/>
              </a:rPr>
              <a:t> </a:t>
            </a:r>
            <a:r>
              <a:rPr lang="nl-NL" b="1" dirty="0" err="1">
                <a:ea typeface="Calibri"/>
                <a:cs typeface="Arial"/>
              </a:rPr>
              <a:t>maa</a:t>
            </a:r>
            <a:r>
              <a:rPr lang="nl-NL" b="1" dirty="0">
                <a:ea typeface="Calibri"/>
                <a:cs typeface="Arial"/>
              </a:rPr>
              <a:t> </a:t>
            </a:r>
            <a:r>
              <a:rPr lang="nl-NL" b="1" dirty="0" err="1">
                <a:ea typeface="Calibri"/>
                <a:cs typeface="Arial"/>
              </a:rPr>
              <a:t>a</a:t>
            </a:r>
            <a:r>
              <a:rPr lang="nl-NL" b="1" u="sng" dirty="0" err="1">
                <a:ea typeface="Calibri"/>
                <a:cs typeface="Arial"/>
              </a:rPr>
              <a:t>dj</a:t>
            </a:r>
            <a:r>
              <a:rPr lang="nl-NL" b="1" dirty="0" err="1">
                <a:ea typeface="Calibri"/>
                <a:cs typeface="Arial"/>
              </a:rPr>
              <a:t>malahoe</a:t>
            </a:r>
            <a:r>
              <a:rPr lang="nl-NL" sz="4000" b="1" dirty="0">
                <a:ea typeface="Calibri"/>
                <a:cs typeface="Arial"/>
              </a:rPr>
              <a:t/>
            </a:r>
            <a:br>
              <a:rPr lang="nl-NL" sz="4000" b="1" dirty="0">
                <a:ea typeface="Calibri"/>
                <a:cs typeface="Arial"/>
              </a:rPr>
            </a:br>
            <a:r>
              <a:rPr lang="nl-NL" b="1" dirty="0">
                <a:ea typeface="Calibri"/>
                <a:cs typeface="Arial"/>
              </a:rPr>
              <a:t> </a:t>
            </a:r>
            <a:r>
              <a:rPr lang="ar-SA" b="1" dirty="0">
                <a:ea typeface="Calibri"/>
                <a:cs typeface="Arial"/>
              </a:rPr>
              <a:t>فحبه أنشودتي فكيف أنسى فضله (2</a:t>
            </a:r>
            <a:r>
              <a:rPr lang="nl-NL" b="1" dirty="0">
                <a:ea typeface="Calibri"/>
                <a:cs typeface="Arial"/>
              </a:rPr>
              <a:t>)</a:t>
            </a:r>
            <a:r>
              <a:rPr lang="nl-NL" sz="4000" b="1" dirty="0">
                <a:ea typeface="Calibri"/>
                <a:cs typeface="Arial"/>
              </a:rPr>
              <a:t/>
            </a:r>
            <a:br>
              <a:rPr lang="nl-NL" sz="4000" b="1" dirty="0">
                <a:ea typeface="Calibri"/>
                <a:cs typeface="Arial"/>
              </a:rPr>
            </a:br>
            <a:r>
              <a:rPr lang="nl-NL" b="1" dirty="0">
                <a:ea typeface="Calibri"/>
                <a:cs typeface="Arial"/>
              </a:rPr>
              <a:t>(</a:t>
            </a:r>
            <a:r>
              <a:rPr lang="nl-NL" b="1" dirty="0" err="1">
                <a:ea typeface="Calibri"/>
                <a:cs typeface="Arial"/>
              </a:rPr>
              <a:t>Fachobboehoe</a:t>
            </a:r>
            <a:r>
              <a:rPr lang="nl-NL" b="1" dirty="0">
                <a:ea typeface="Calibri"/>
                <a:cs typeface="Arial"/>
              </a:rPr>
              <a:t> </a:t>
            </a:r>
            <a:r>
              <a:rPr lang="nl-NL" b="1" dirty="0" err="1">
                <a:ea typeface="Calibri"/>
                <a:cs typeface="Arial"/>
              </a:rPr>
              <a:t>oenshoedatie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fakaifa</a:t>
            </a:r>
            <a:r>
              <a:rPr lang="nl-NL" b="1" dirty="0" smtClean="0">
                <a:ea typeface="Calibri"/>
                <a:cs typeface="Arial"/>
              </a:rPr>
              <a:t> </a:t>
            </a:r>
            <a:r>
              <a:rPr lang="nl-NL" b="1" dirty="0" err="1">
                <a:ea typeface="Calibri"/>
                <a:cs typeface="Arial"/>
              </a:rPr>
              <a:t>ansa</a:t>
            </a:r>
            <a:r>
              <a:rPr lang="nl-NL" b="1" dirty="0">
                <a:ea typeface="Calibri"/>
                <a:cs typeface="Arial"/>
              </a:rPr>
              <a:t> </a:t>
            </a:r>
            <a:r>
              <a:rPr lang="nl-NL" b="1" dirty="0" err="1">
                <a:ea typeface="Calibri"/>
                <a:cs typeface="Arial"/>
              </a:rPr>
              <a:t>fadlahoe</a:t>
            </a:r>
            <a:r>
              <a:rPr lang="nl-NL" b="1" dirty="0">
                <a:ea typeface="Calibri"/>
                <a:cs typeface="Arial"/>
              </a:rPr>
              <a:t> 2x)</a:t>
            </a:r>
            <a:r>
              <a:rPr lang="nl-NL" sz="4000" b="1" dirty="0">
                <a:ea typeface="Calibri"/>
                <a:cs typeface="Arial"/>
              </a:rPr>
              <a:t/>
            </a:r>
            <a:br>
              <a:rPr lang="nl-NL" sz="4000" b="1" dirty="0">
                <a:ea typeface="Calibri"/>
                <a:cs typeface="Arial"/>
              </a:rPr>
            </a:br>
            <a:r>
              <a:rPr lang="nl-NL" sz="3100" b="1" i="1" dirty="0">
                <a:ea typeface="Calibri"/>
                <a:cs typeface="Arial"/>
              </a:rPr>
              <a:t>Jezus, wat is Hij mild en goed, wat is Hij mooi. Zijn liefde is mijn lied, hoe zou ik zijn gunst kunnen vergeten</a:t>
            </a:r>
            <a:r>
              <a:rPr lang="nl-NL" sz="3100" b="1" i="1" dirty="0" smtClean="0">
                <a:ea typeface="Calibri"/>
                <a:cs typeface="Arial"/>
              </a:rPr>
              <a:t>.</a:t>
            </a:r>
            <a:endParaRPr lang="nl-NL" sz="3100" dirty="0"/>
          </a:p>
        </p:txBody>
      </p:sp>
    </p:spTree>
    <p:extLst>
      <p:ext uri="{BB962C8B-B14F-4D97-AF65-F5344CB8AC3E}">
        <p14:creationId xmlns:p14="http://schemas.microsoft.com/office/powerpoint/2010/main" val="2638106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4674"/>
            <a:ext cx="9144000" cy="5492558"/>
          </a:xfrm>
        </p:spPr>
        <p:txBody>
          <a:bodyPr>
            <a:normAutofit fontScale="90000"/>
          </a:bodyPr>
          <a:lstStyle/>
          <a:p>
            <a:pPr>
              <a:lnSpc>
                <a:spcPct val="115000"/>
              </a:lnSpc>
              <a:spcAft>
                <a:spcPts val="1000"/>
              </a:spcAft>
            </a:pPr>
            <a:r>
              <a:rPr lang="ar-SA" b="1" dirty="0">
                <a:ea typeface="Calibri"/>
                <a:cs typeface="Arial"/>
              </a:rPr>
              <a:t>لخائفيه قد ذخر</a:t>
            </a:r>
            <a:r>
              <a:rPr lang="nl-NL" b="1" dirty="0">
                <a:ea typeface="Calibri"/>
                <a:cs typeface="Arial"/>
              </a:rPr>
              <a:t>  </a:t>
            </a:r>
            <a:r>
              <a:rPr lang="ar-SA" b="1" dirty="0">
                <a:ea typeface="Calibri"/>
                <a:cs typeface="Arial"/>
              </a:rPr>
              <a:t>ما أعظم الجود الذي</a:t>
            </a:r>
            <a:r>
              <a:rPr lang="nl-NL" b="1" dirty="0">
                <a:ea typeface="Calibri"/>
                <a:cs typeface="Arial"/>
              </a:rPr>
              <a:t>  -5</a:t>
            </a:r>
            <a:r>
              <a:rPr lang="nl-NL" sz="4000" b="1" dirty="0">
                <a:ea typeface="Calibri"/>
                <a:cs typeface="Arial"/>
              </a:rPr>
              <a:t/>
            </a:r>
            <a:br>
              <a:rPr lang="nl-NL" sz="4000" b="1" dirty="0">
                <a:ea typeface="Calibri"/>
                <a:cs typeface="Arial"/>
              </a:rPr>
            </a:br>
            <a:r>
              <a:rPr lang="nl-NL" b="1" dirty="0">
                <a:ea typeface="Calibri"/>
                <a:cs typeface="Arial"/>
              </a:rPr>
              <a:t>5.Maa </a:t>
            </a:r>
            <a:r>
              <a:rPr lang="nl-NL" b="1" dirty="0" err="1">
                <a:ea typeface="Calibri"/>
                <a:cs typeface="Arial"/>
              </a:rPr>
              <a:t>a’zama-ldjoeda-lladhie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ligaa</a:t>
            </a:r>
            <a:r>
              <a:rPr lang="nl-NL" b="1" dirty="0" smtClean="0">
                <a:ea typeface="Calibri"/>
                <a:cs typeface="Arial"/>
              </a:rPr>
              <a:t> </a:t>
            </a:r>
            <a:r>
              <a:rPr lang="nl-NL" b="1" dirty="0" err="1">
                <a:ea typeface="Calibri"/>
                <a:cs typeface="Arial"/>
              </a:rPr>
              <a:t>ifiehie</a:t>
            </a:r>
            <a:r>
              <a:rPr lang="nl-NL" b="1" dirty="0">
                <a:ea typeface="Calibri"/>
                <a:cs typeface="Arial"/>
              </a:rPr>
              <a:t> </a:t>
            </a:r>
            <a:r>
              <a:rPr lang="nl-NL" b="1" dirty="0" err="1">
                <a:ea typeface="Calibri"/>
                <a:cs typeface="Arial"/>
              </a:rPr>
              <a:t>qad</a:t>
            </a:r>
            <a:r>
              <a:rPr lang="nl-NL" b="1" dirty="0">
                <a:ea typeface="Calibri"/>
                <a:cs typeface="Arial"/>
              </a:rPr>
              <a:t> </a:t>
            </a:r>
            <a:r>
              <a:rPr lang="nl-NL" b="1" dirty="0" err="1">
                <a:ea typeface="Calibri"/>
                <a:cs typeface="Arial"/>
              </a:rPr>
              <a:t>dhagar</a:t>
            </a:r>
            <a:r>
              <a:rPr lang="nl-NL" sz="4000" b="1" dirty="0">
                <a:ea typeface="Calibri"/>
                <a:cs typeface="Arial"/>
              </a:rPr>
              <a:t/>
            </a:r>
            <a:br>
              <a:rPr lang="nl-NL" sz="4000" b="1" dirty="0">
                <a:ea typeface="Calibri"/>
                <a:cs typeface="Arial"/>
              </a:rPr>
            </a:br>
            <a:r>
              <a:rPr lang="nl-NL" b="1" dirty="0">
                <a:ea typeface="Calibri"/>
                <a:cs typeface="Arial"/>
              </a:rPr>
              <a:t>2 (</a:t>
            </a:r>
            <a:r>
              <a:rPr lang="ar-SA" b="1" dirty="0">
                <a:ea typeface="Calibri"/>
                <a:cs typeface="Arial"/>
              </a:rPr>
              <a:t>لمؤمنيه قد ظهر </a:t>
            </a:r>
            <a:r>
              <a:rPr lang="nl-NL" b="1" dirty="0">
                <a:ea typeface="Calibri"/>
                <a:cs typeface="Arial"/>
              </a:rPr>
              <a:t>) </a:t>
            </a:r>
            <a:r>
              <a:rPr lang="ar-SA" b="1" dirty="0">
                <a:ea typeface="Calibri"/>
                <a:cs typeface="Arial"/>
              </a:rPr>
              <a:t>ما أعظم الجود الذي </a:t>
            </a:r>
            <a:r>
              <a:rPr lang="nl-NL" sz="4000" b="1" dirty="0">
                <a:ea typeface="Calibri"/>
                <a:cs typeface="Arial"/>
              </a:rPr>
              <a:t/>
            </a:r>
            <a:br>
              <a:rPr lang="nl-NL" sz="4000" b="1" dirty="0">
                <a:ea typeface="Calibri"/>
                <a:cs typeface="Arial"/>
              </a:rPr>
            </a:br>
            <a:r>
              <a:rPr lang="nl-NL" b="1" dirty="0" err="1">
                <a:ea typeface="Calibri"/>
                <a:cs typeface="Arial"/>
              </a:rPr>
              <a:t>Maa</a:t>
            </a:r>
            <a:r>
              <a:rPr lang="nl-NL" b="1" dirty="0">
                <a:ea typeface="Calibri"/>
                <a:cs typeface="Arial"/>
              </a:rPr>
              <a:t> </a:t>
            </a:r>
            <a:r>
              <a:rPr lang="nl-NL" b="1" dirty="0" err="1">
                <a:ea typeface="Calibri"/>
                <a:cs typeface="Arial"/>
              </a:rPr>
              <a:t>a’zama-ldjoeda-lladhie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smtClean="0">
                <a:ea typeface="Calibri"/>
                <a:cs typeface="Arial"/>
              </a:rPr>
              <a:t>(</a:t>
            </a:r>
            <a:r>
              <a:rPr lang="nl-NL" b="1" dirty="0" err="1">
                <a:ea typeface="Calibri"/>
                <a:cs typeface="Arial"/>
              </a:rPr>
              <a:t>limoe</a:t>
            </a:r>
            <a:r>
              <a:rPr lang="nl-NL" b="1" dirty="0">
                <a:ea typeface="Calibri"/>
                <a:cs typeface="Arial"/>
              </a:rPr>
              <a:t> </a:t>
            </a:r>
            <a:r>
              <a:rPr lang="nl-NL" b="1" dirty="0" err="1">
                <a:ea typeface="Calibri"/>
                <a:cs typeface="Arial"/>
              </a:rPr>
              <a:t>miniehie</a:t>
            </a:r>
            <a:r>
              <a:rPr lang="nl-NL" b="1" dirty="0">
                <a:ea typeface="Calibri"/>
                <a:cs typeface="Arial"/>
              </a:rPr>
              <a:t> </a:t>
            </a:r>
            <a:r>
              <a:rPr lang="nl-NL" b="1" dirty="0" err="1">
                <a:ea typeface="Calibri"/>
                <a:cs typeface="Arial"/>
              </a:rPr>
              <a:t>qad</a:t>
            </a:r>
            <a:r>
              <a:rPr lang="nl-NL" b="1" dirty="0">
                <a:ea typeface="Calibri"/>
                <a:cs typeface="Arial"/>
              </a:rPr>
              <a:t> </a:t>
            </a:r>
            <a:r>
              <a:rPr lang="nl-NL" b="1" dirty="0" err="1">
                <a:ea typeface="Calibri"/>
                <a:cs typeface="Arial"/>
              </a:rPr>
              <a:t>zahar</a:t>
            </a:r>
            <a:r>
              <a:rPr lang="nl-NL" b="1" dirty="0">
                <a:ea typeface="Calibri"/>
                <a:cs typeface="Arial"/>
              </a:rPr>
              <a:t> 2x)</a:t>
            </a:r>
            <a:r>
              <a:rPr lang="nl-NL" sz="4000" b="1" dirty="0">
                <a:ea typeface="Calibri"/>
                <a:cs typeface="Arial"/>
              </a:rPr>
              <a:t/>
            </a:r>
            <a:br>
              <a:rPr lang="nl-NL" sz="4000" b="1" dirty="0">
                <a:ea typeface="Calibri"/>
                <a:cs typeface="Arial"/>
              </a:rPr>
            </a:br>
            <a:r>
              <a:rPr lang="nl-NL" sz="3100" b="1" i="1" dirty="0">
                <a:ea typeface="Calibri"/>
                <a:cs typeface="Arial"/>
              </a:rPr>
              <a:t>Hoe groot zijn de gaven die Hij voor hen die hem vrezen heeft bewaard en die Hij te kennen heeft gegeven aan hen die geloven</a:t>
            </a:r>
            <a:r>
              <a:rPr lang="nl-NL" sz="2400" b="1" i="1" dirty="0" smtClean="0">
                <a:ea typeface="Calibri"/>
                <a:cs typeface="Arial"/>
              </a:rPr>
              <a:t>.</a:t>
            </a:r>
            <a:endParaRPr lang="nl-NL" sz="2400" b="1" i="1" dirty="0"/>
          </a:p>
        </p:txBody>
      </p:sp>
    </p:spTree>
    <p:extLst>
      <p:ext uri="{BB962C8B-B14F-4D97-AF65-F5344CB8AC3E}">
        <p14:creationId xmlns:p14="http://schemas.microsoft.com/office/powerpoint/2010/main" val="1435732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882554"/>
          </a:xfrm>
        </p:spPr>
        <p:txBody>
          <a:bodyPr>
            <a:normAutofit fontScale="90000"/>
          </a:bodyPr>
          <a:lstStyle/>
          <a:p>
            <a:pPr>
              <a:spcAft>
                <a:spcPts val="1000"/>
              </a:spcAft>
            </a:pPr>
            <a:r>
              <a:rPr lang="nl-NL" sz="3100" b="1" dirty="0">
                <a:ea typeface="Calibri"/>
                <a:cs typeface="Arial"/>
              </a:rPr>
              <a:t>refrein</a:t>
            </a:r>
            <a:r>
              <a:rPr lang="nl-NL" sz="4000" dirty="0">
                <a:ea typeface="Calibri"/>
                <a:cs typeface="Arial"/>
              </a:rPr>
              <a:t/>
            </a:r>
            <a:br>
              <a:rPr lang="nl-NL" sz="4000" dirty="0">
                <a:ea typeface="Calibri"/>
                <a:cs typeface="Arial"/>
              </a:rPr>
            </a:br>
            <a:r>
              <a:rPr lang="ar-SA" b="1" dirty="0">
                <a:ea typeface="Calibri"/>
                <a:cs typeface="Arial"/>
              </a:rPr>
              <a:t>يسوع ما أجوده، يسوع ما أجمله</a:t>
            </a:r>
            <a:r>
              <a:rPr lang="nl-NL" sz="4000" b="1" dirty="0">
                <a:ea typeface="Calibri"/>
                <a:cs typeface="Arial"/>
              </a:rPr>
              <a:t/>
            </a:r>
            <a:br>
              <a:rPr lang="nl-NL" sz="4000" b="1" dirty="0">
                <a:ea typeface="Calibri"/>
                <a:cs typeface="Arial"/>
              </a:rPr>
            </a:br>
            <a:r>
              <a:rPr lang="nl-NL" b="1" dirty="0" err="1">
                <a:ea typeface="Calibri"/>
                <a:cs typeface="Arial"/>
              </a:rPr>
              <a:t>Jasoe’oe</a:t>
            </a:r>
            <a:r>
              <a:rPr lang="nl-NL" b="1" dirty="0">
                <a:ea typeface="Calibri"/>
                <a:cs typeface="Arial"/>
              </a:rPr>
              <a:t> </a:t>
            </a:r>
            <a:r>
              <a:rPr lang="nl-NL" b="1" dirty="0" err="1">
                <a:ea typeface="Calibri"/>
                <a:cs typeface="Arial"/>
              </a:rPr>
              <a:t>maa</a:t>
            </a:r>
            <a:r>
              <a:rPr lang="nl-NL" b="1" dirty="0">
                <a:ea typeface="Calibri"/>
                <a:cs typeface="Arial"/>
              </a:rPr>
              <a:t> </a:t>
            </a:r>
            <a:r>
              <a:rPr lang="nl-NL" b="1" dirty="0" err="1">
                <a:ea typeface="Calibri"/>
                <a:cs typeface="Arial"/>
              </a:rPr>
              <a:t>a</a:t>
            </a:r>
            <a:r>
              <a:rPr lang="nl-NL" b="1" u="sng" dirty="0" err="1">
                <a:ea typeface="Calibri"/>
                <a:cs typeface="Arial"/>
              </a:rPr>
              <a:t>dj</a:t>
            </a:r>
            <a:r>
              <a:rPr lang="nl-NL" b="1" dirty="0" err="1">
                <a:ea typeface="Calibri"/>
                <a:cs typeface="Arial"/>
              </a:rPr>
              <a:t>wadahoe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Jasoe’oe</a:t>
            </a:r>
            <a:r>
              <a:rPr lang="nl-NL" b="1" dirty="0" smtClean="0">
                <a:ea typeface="Calibri"/>
                <a:cs typeface="Arial"/>
              </a:rPr>
              <a:t> </a:t>
            </a:r>
            <a:r>
              <a:rPr lang="nl-NL" b="1" dirty="0" err="1">
                <a:ea typeface="Calibri"/>
                <a:cs typeface="Arial"/>
              </a:rPr>
              <a:t>maa</a:t>
            </a:r>
            <a:r>
              <a:rPr lang="nl-NL" b="1" dirty="0">
                <a:ea typeface="Calibri"/>
                <a:cs typeface="Arial"/>
              </a:rPr>
              <a:t> </a:t>
            </a:r>
            <a:r>
              <a:rPr lang="nl-NL" b="1" dirty="0" err="1">
                <a:ea typeface="Calibri"/>
                <a:cs typeface="Arial"/>
              </a:rPr>
              <a:t>a</a:t>
            </a:r>
            <a:r>
              <a:rPr lang="nl-NL" b="1" u="sng" dirty="0" err="1">
                <a:ea typeface="Calibri"/>
                <a:cs typeface="Arial"/>
              </a:rPr>
              <a:t>dj</a:t>
            </a:r>
            <a:r>
              <a:rPr lang="nl-NL" b="1" dirty="0" err="1">
                <a:ea typeface="Calibri"/>
                <a:cs typeface="Arial"/>
              </a:rPr>
              <a:t>malahoe</a:t>
            </a:r>
            <a:r>
              <a:rPr lang="nl-NL" sz="4000" b="1" dirty="0">
                <a:ea typeface="Calibri"/>
                <a:cs typeface="Arial"/>
              </a:rPr>
              <a:t/>
            </a:r>
            <a:br>
              <a:rPr lang="nl-NL" sz="4000" b="1" dirty="0">
                <a:ea typeface="Calibri"/>
                <a:cs typeface="Arial"/>
              </a:rPr>
            </a:br>
            <a:r>
              <a:rPr lang="nl-NL" b="1" dirty="0">
                <a:ea typeface="Calibri"/>
                <a:cs typeface="Arial"/>
              </a:rPr>
              <a:t> </a:t>
            </a:r>
            <a:r>
              <a:rPr lang="ar-SA" b="1" dirty="0">
                <a:ea typeface="Calibri"/>
                <a:cs typeface="Arial"/>
              </a:rPr>
              <a:t>فحبه أنشودتي فكيف أنسى فضله (2</a:t>
            </a:r>
            <a:r>
              <a:rPr lang="nl-NL" b="1" dirty="0">
                <a:ea typeface="Calibri"/>
                <a:cs typeface="Arial"/>
              </a:rPr>
              <a:t>)</a:t>
            </a:r>
            <a:r>
              <a:rPr lang="nl-NL" sz="4000" b="1" dirty="0">
                <a:ea typeface="Calibri"/>
                <a:cs typeface="Arial"/>
              </a:rPr>
              <a:t/>
            </a:r>
            <a:br>
              <a:rPr lang="nl-NL" sz="4000" b="1" dirty="0">
                <a:ea typeface="Calibri"/>
                <a:cs typeface="Arial"/>
              </a:rPr>
            </a:br>
            <a:r>
              <a:rPr lang="nl-NL" b="1" dirty="0">
                <a:ea typeface="Calibri"/>
                <a:cs typeface="Arial"/>
              </a:rPr>
              <a:t>(</a:t>
            </a:r>
            <a:r>
              <a:rPr lang="nl-NL" b="1" dirty="0" err="1">
                <a:ea typeface="Calibri"/>
                <a:cs typeface="Arial"/>
              </a:rPr>
              <a:t>Fachobboehoe</a:t>
            </a:r>
            <a:r>
              <a:rPr lang="nl-NL" b="1" dirty="0">
                <a:ea typeface="Calibri"/>
                <a:cs typeface="Arial"/>
              </a:rPr>
              <a:t> </a:t>
            </a:r>
            <a:r>
              <a:rPr lang="nl-NL" b="1" dirty="0" err="1">
                <a:ea typeface="Calibri"/>
                <a:cs typeface="Arial"/>
              </a:rPr>
              <a:t>oenshoedatie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fakaifa</a:t>
            </a:r>
            <a:r>
              <a:rPr lang="nl-NL" b="1" dirty="0" smtClean="0">
                <a:ea typeface="Calibri"/>
                <a:cs typeface="Arial"/>
              </a:rPr>
              <a:t> </a:t>
            </a:r>
            <a:r>
              <a:rPr lang="nl-NL" b="1" dirty="0" err="1">
                <a:ea typeface="Calibri"/>
                <a:cs typeface="Arial"/>
              </a:rPr>
              <a:t>ansa</a:t>
            </a:r>
            <a:r>
              <a:rPr lang="nl-NL" b="1" dirty="0">
                <a:ea typeface="Calibri"/>
                <a:cs typeface="Arial"/>
              </a:rPr>
              <a:t> </a:t>
            </a:r>
            <a:r>
              <a:rPr lang="nl-NL" b="1" dirty="0" err="1">
                <a:ea typeface="Calibri"/>
                <a:cs typeface="Arial"/>
              </a:rPr>
              <a:t>fadlahoe</a:t>
            </a:r>
            <a:r>
              <a:rPr lang="nl-NL" b="1" dirty="0">
                <a:ea typeface="Calibri"/>
                <a:cs typeface="Arial"/>
              </a:rPr>
              <a:t> 2x)</a:t>
            </a:r>
            <a:r>
              <a:rPr lang="nl-NL" sz="4000" b="1" dirty="0">
                <a:ea typeface="Calibri"/>
                <a:cs typeface="Arial"/>
              </a:rPr>
              <a:t/>
            </a:r>
            <a:br>
              <a:rPr lang="nl-NL" sz="4000" b="1" dirty="0">
                <a:ea typeface="Calibri"/>
                <a:cs typeface="Arial"/>
              </a:rPr>
            </a:br>
            <a:r>
              <a:rPr lang="nl-NL" sz="3100" b="1" i="1" dirty="0">
                <a:ea typeface="Calibri"/>
                <a:cs typeface="Arial"/>
              </a:rPr>
              <a:t>Jezus, wat is Hij mild en goed, wat is Hij mooi. Zijn liefde </a:t>
            </a:r>
            <a:r>
              <a:rPr lang="nl-NL" sz="3100" b="1" i="1" dirty="0" smtClean="0">
                <a:ea typeface="Calibri"/>
                <a:cs typeface="Arial"/>
              </a:rPr>
              <a:t/>
            </a:r>
            <a:br>
              <a:rPr lang="nl-NL" sz="3100" b="1" i="1" dirty="0" smtClean="0">
                <a:ea typeface="Calibri"/>
                <a:cs typeface="Arial"/>
              </a:rPr>
            </a:br>
            <a:r>
              <a:rPr lang="nl-NL" sz="3100" b="1" i="1" dirty="0" smtClean="0">
                <a:ea typeface="Calibri"/>
                <a:cs typeface="Arial"/>
              </a:rPr>
              <a:t>is </a:t>
            </a:r>
            <a:r>
              <a:rPr lang="nl-NL" sz="3100" b="1" i="1" dirty="0">
                <a:ea typeface="Calibri"/>
                <a:cs typeface="Arial"/>
              </a:rPr>
              <a:t>mijn lied, hoe zou ik zijn gunst kunnen vergeten</a:t>
            </a:r>
            <a:r>
              <a:rPr lang="nl-NL" sz="3100" b="1" i="1" dirty="0" smtClean="0">
                <a:ea typeface="Calibri"/>
                <a:cs typeface="Arial"/>
              </a:rPr>
              <a:t>.</a:t>
            </a:r>
            <a:endParaRPr lang="nl-NL" sz="3100" dirty="0"/>
          </a:p>
        </p:txBody>
      </p:sp>
    </p:spTree>
    <p:extLst>
      <p:ext uri="{BB962C8B-B14F-4D97-AF65-F5344CB8AC3E}">
        <p14:creationId xmlns:p14="http://schemas.microsoft.com/office/powerpoint/2010/main" val="3263478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4674"/>
            <a:ext cx="8229600" cy="5242594"/>
          </a:xfrm>
        </p:spPr>
        <p:txBody>
          <a:bodyPr>
            <a:normAutofit fontScale="90000"/>
          </a:bodyPr>
          <a:lstStyle/>
          <a:p>
            <a:pPr>
              <a:spcAft>
                <a:spcPts val="1000"/>
              </a:spcAft>
            </a:pPr>
            <a:r>
              <a:rPr lang="nl-NL" sz="3100" b="1" dirty="0">
                <a:ea typeface="Calibri"/>
                <a:cs typeface="Arial"/>
              </a:rPr>
              <a:t>refrein</a:t>
            </a:r>
            <a:r>
              <a:rPr lang="nl-NL" sz="4000" dirty="0">
                <a:ea typeface="Calibri"/>
                <a:cs typeface="Arial"/>
              </a:rPr>
              <a:t/>
            </a:r>
            <a:br>
              <a:rPr lang="nl-NL" sz="4000" dirty="0">
                <a:ea typeface="Calibri"/>
                <a:cs typeface="Arial"/>
              </a:rPr>
            </a:br>
            <a:r>
              <a:rPr lang="ar-SA" b="1" dirty="0">
                <a:ea typeface="Calibri"/>
                <a:cs typeface="Arial"/>
              </a:rPr>
              <a:t>يسوع ما أجوده، يسوع ما أجمله</a:t>
            </a:r>
            <a:r>
              <a:rPr lang="nl-NL" sz="4000" b="1" dirty="0">
                <a:ea typeface="Calibri"/>
                <a:cs typeface="Arial"/>
              </a:rPr>
              <a:t/>
            </a:r>
            <a:br>
              <a:rPr lang="nl-NL" sz="4000" b="1" dirty="0">
                <a:ea typeface="Calibri"/>
                <a:cs typeface="Arial"/>
              </a:rPr>
            </a:br>
            <a:r>
              <a:rPr lang="nl-NL" b="1" dirty="0" err="1">
                <a:ea typeface="Calibri"/>
                <a:cs typeface="Arial"/>
              </a:rPr>
              <a:t>Jasoe’oe</a:t>
            </a:r>
            <a:r>
              <a:rPr lang="nl-NL" b="1" dirty="0">
                <a:ea typeface="Calibri"/>
                <a:cs typeface="Arial"/>
              </a:rPr>
              <a:t> </a:t>
            </a:r>
            <a:r>
              <a:rPr lang="nl-NL" b="1" dirty="0" err="1">
                <a:ea typeface="Calibri"/>
                <a:cs typeface="Arial"/>
              </a:rPr>
              <a:t>maa</a:t>
            </a:r>
            <a:r>
              <a:rPr lang="nl-NL" b="1" dirty="0">
                <a:ea typeface="Calibri"/>
                <a:cs typeface="Arial"/>
              </a:rPr>
              <a:t> </a:t>
            </a:r>
            <a:r>
              <a:rPr lang="nl-NL" b="1" dirty="0" err="1">
                <a:ea typeface="Calibri"/>
                <a:cs typeface="Arial"/>
              </a:rPr>
              <a:t>a</a:t>
            </a:r>
            <a:r>
              <a:rPr lang="nl-NL" b="1" u="sng" dirty="0" err="1">
                <a:ea typeface="Calibri"/>
                <a:cs typeface="Arial"/>
              </a:rPr>
              <a:t>dj</a:t>
            </a:r>
            <a:r>
              <a:rPr lang="nl-NL" b="1" dirty="0" err="1">
                <a:ea typeface="Calibri"/>
                <a:cs typeface="Arial"/>
              </a:rPr>
              <a:t>wadahoe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Jasoe’oe</a:t>
            </a:r>
            <a:r>
              <a:rPr lang="nl-NL" b="1" dirty="0" smtClean="0">
                <a:ea typeface="Calibri"/>
                <a:cs typeface="Arial"/>
              </a:rPr>
              <a:t> </a:t>
            </a:r>
            <a:r>
              <a:rPr lang="nl-NL" b="1" dirty="0" err="1">
                <a:ea typeface="Calibri"/>
                <a:cs typeface="Arial"/>
              </a:rPr>
              <a:t>maa</a:t>
            </a:r>
            <a:r>
              <a:rPr lang="nl-NL" b="1" dirty="0">
                <a:ea typeface="Calibri"/>
                <a:cs typeface="Arial"/>
              </a:rPr>
              <a:t> </a:t>
            </a:r>
            <a:r>
              <a:rPr lang="nl-NL" b="1" dirty="0" err="1">
                <a:ea typeface="Calibri"/>
                <a:cs typeface="Arial"/>
              </a:rPr>
              <a:t>a</a:t>
            </a:r>
            <a:r>
              <a:rPr lang="nl-NL" b="1" u="sng" dirty="0" err="1">
                <a:ea typeface="Calibri"/>
                <a:cs typeface="Arial"/>
              </a:rPr>
              <a:t>dj</a:t>
            </a:r>
            <a:r>
              <a:rPr lang="nl-NL" b="1" dirty="0" err="1">
                <a:ea typeface="Calibri"/>
                <a:cs typeface="Arial"/>
              </a:rPr>
              <a:t>malahoe</a:t>
            </a:r>
            <a:r>
              <a:rPr lang="nl-NL" sz="4000" b="1" dirty="0">
                <a:ea typeface="Calibri"/>
                <a:cs typeface="Arial"/>
              </a:rPr>
              <a:t/>
            </a:r>
            <a:br>
              <a:rPr lang="nl-NL" sz="4000" b="1" dirty="0">
                <a:ea typeface="Calibri"/>
                <a:cs typeface="Arial"/>
              </a:rPr>
            </a:br>
            <a:r>
              <a:rPr lang="nl-NL" b="1" dirty="0">
                <a:ea typeface="Calibri"/>
                <a:cs typeface="Arial"/>
              </a:rPr>
              <a:t> </a:t>
            </a:r>
            <a:r>
              <a:rPr lang="ar-SA" b="1" dirty="0">
                <a:ea typeface="Calibri"/>
                <a:cs typeface="Arial"/>
              </a:rPr>
              <a:t>فحبه أنشودتي فكيف أنسى فضله (2</a:t>
            </a:r>
            <a:r>
              <a:rPr lang="nl-NL" b="1" dirty="0">
                <a:ea typeface="Calibri"/>
                <a:cs typeface="Arial"/>
              </a:rPr>
              <a:t>)</a:t>
            </a:r>
            <a:r>
              <a:rPr lang="nl-NL" sz="4000" b="1" dirty="0">
                <a:ea typeface="Calibri"/>
                <a:cs typeface="Arial"/>
              </a:rPr>
              <a:t/>
            </a:r>
            <a:br>
              <a:rPr lang="nl-NL" sz="4000" b="1" dirty="0">
                <a:ea typeface="Calibri"/>
                <a:cs typeface="Arial"/>
              </a:rPr>
            </a:br>
            <a:r>
              <a:rPr lang="nl-NL" b="1" dirty="0">
                <a:ea typeface="Calibri"/>
                <a:cs typeface="Arial"/>
              </a:rPr>
              <a:t>(</a:t>
            </a:r>
            <a:r>
              <a:rPr lang="nl-NL" b="1" dirty="0" err="1">
                <a:ea typeface="Calibri"/>
                <a:cs typeface="Arial"/>
              </a:rPr>
              <a:t>Fachobboehoe</a:t>
            </a:r>
            <a:r>
              <a:rPr lang="nl-NL" b="1" dirty="0">
                <a:ea typeface="Calibri"/>
                <a:cs typeface="Arial"/>
              </a:rPr>
              <a:t> </a:t>
            </a:r>
            <a:r>
              <a:rPr lang="nl-NL" b="1" dirty="0" err="1">
                <a:ea typeface="Calibri"/>
                <a:cs typeface="Arial"/>
              </a:rPr>
              <a:t>oenshoedatie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fakaifa</a:t>
            </a:r>
            <a:r>
              <a:rPr lang="nl-NL" b="1" dirty="0" smtClean="0">
                <a:ea typeface="Calibri"/>
                <a:cs typeface="Arial"/>
              </a:rPr>
              <a:t> </a:t>
            </a:r>
            <a:r>
              <a:rPr lang="nl-NL" b="1" dirty="0" err="1">
                <a:ea typeface="Calibri"/>
                <a:cs typeface="Arial"/>
              </a:rPr>
              <a:t>ansa</a:t>
            </a:r>
            <a:r>
              <a:rPr lang="nl-NL" b="1" dirty="0">
                <a:ea typeface="Calibri"/>
                <a:cs typeface="Arial"/>
              </a:rPr>
              <a:t> </a:t>
            </a:r>
            <a:r>
              <a:rPr lang="nl-NL" b="1" dirty="0" err="1">
                <a:ea typeface="Calibri"/>
                <a:cs typeface="Arial"/>
              </a:rPr>
              <a:t>fadlahoe</a:t>
            </a:r>
            <a:r>
              <a:rPr lang="nl-NL" b="1" dirty="0">
                <a:ea typeface="Calibri"/>
                <a:cs typeface="Arial"/>
              </a:rPr>
              <a:t> 2x)</a:t>
            </a:r>
            <a:r>
              <a:rPr lang="nl-NL" sz="4000" b="1" dirty="0">
                <a:ea typeface="Calibri"/>
                <a:cs typeface="Arial"/>
              </a:rPr>
              <a:t/>
            </a:r>
            <a:br>
              <a:rPr lang="nl-NL" sz="4000" b="1" dirty="0">
                <a:ea typeface="Calibri"/>
                <a:cs typeface="Arial"/>
              </a:rPr>
            </a:br>
            <a:r>
              <a:rPr lang="nl-NL" sz="3100" b="1" i="1" dirty="0">
                <a:ea typeface="Calibri"/>
                <a:cs typeface="Arial"/>
              </a:rPr>
              <a:t>Jezus, wat is Hij mild en goed, wat is Hij mooi. Zijn liefde is mijn lied, hoe zou ik zijn gunst kunnen vergeten</a:t>
            </a:r>
            <a:r>
              <a:rPr lang="nl-NL" sz="3100" b="1" i="1" dirty="0" smtClean="0">
                <a:ea typeface="Calibri"/>
                <a:cs typeface="Arial"/>
              </a:rPr>
              <a:t>.</a:t>
            </a:r>
            <a:endParaRPr lang="nl-NL" sz="3100" dirty="0"/>
          </a:p>
        </p:txBody>
      </p:sp>
    </p:spTree>
    <p:extLst>
      <p:ext uri="{BB962C8B-B14F-4D97-AF65-F5344CB8AC3E}">
        <p14:creationId xmlns:p14="http://schemas.microsoft.com/office/powerpoint/2010/main" val="2667402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823"/>
            <a:ext cx="8229600" cy="5026570"/>
          </a:xfrm>
        </p:spPr>
        <p:txBody>
          <a:bodyPr>
            <a:normAutofit fontScale="90000"/>
          </a:bodyPr>
          <a:lstStyle/>
          <a:p>
            <a:pPr>
              <a:spcAft>
                <a:spcPts val="1000"/>
              </a:spcAft>
            </a:pPr>
            <a:r>
              <a:rPr lang="nl-NL" sz="3200" dirty="0">
                <a:solidFill>
                  <a:srgbClr val="404040"/>
                </a:solidFill>
                <a:ea typeface="Calibri"/>
                <a:cs typeface="Arial"/>
              </a:rPr>
              <a:t> </a:t>
            </a:r>
            <a:r>
              <a:rPr lang="nl-NL" sz="4000" dirty="0">
                <a:ea typeface="Calibri"/>
                <a:cs typeface="Arial"/>
              </a:rPr>
              <a:t/>
            </a:r>
            <a:br>
              <a:rPr lang="nl-NL" sz="4000" dirty="0">
                <a:ea typeface="Calibri"/>
                <a:cs typeface="Arial"/>
              </a:rPr>
            </a:br>
            <a:r>
              <a:rPr lang="nl-NL" sz="4000" dirty="0" smtClean="0">
                <a:ea typeface="Calibri"/>
                <a:cs typeface="Arial"/>
              </a:rPr>
              <a:t> </a:t>
            </a:r>
            <a:r>
              <a:rPr lang="ar-SA" b="1" dirty="0">
                <a:ea typeface="Calibri"/>
                <a:cs typeface="Arial"/>
              </a:rPr>
              <a:t>أنظر اليه حاملا</a:t>
            </a:r>
            <a:r>
              <a:rPr lang="ar-SY" sz="4000" dirty="0" smtClean="0">
                <a:ea typeface="Calibri"/>
                <a:cs typeface="Arial"/>
              </a:rPr>
              <a:t> </a:t>
            </a:r>
            <a:r>
              <a:rPr lang="ar-SA" b="1" dirty="0" smtClean="0">
                <a:ea typeface="Calibri"/>
                <a:cs typeface="Arial"/>
              </a:rPr>
              <a:t>صليب </a:t>
            </a:r>
            <a:r>
              <a:rPr lang="ar-SA" b="1" dirty="0">
                <a:ea typeface="Calibri"/>
                <a:cs typeface="Arial"/>
              </a:rPr>
              <a:t>عارنا المشين  </a:t>
            </a:r>
            <a:r>
              <a:rPr lang="nl-NL" b="1" dirty="0" smtClean="0">
                <a:ea typeface="Calibri"/>
                <a:cs typeface="Arial"/>
              </a:rPr>
              <a:t>-</a:t>
            </a:r>
            <a:r>
              <a:rPr lang="nl-NL" b="1" dirty="0">
                <a:ea typeface="Calibri"/>
                <a:cs typeface="Arial"/>
              </a:rPr>
              <a:t>1 </a:t>
            </a:r>
            <a:r>
              <a:rPr lang="nl-NL" sz="4000" b="1" dirty="0">
                <a:ea typeface="Calibri"/>
                <a:cs typeface="Arial"/>
              </a:rPr>
              <a:t/>
            </a:r>
            <a:br>
              <a:rPr lang="nl-NL" sz="4000" b="1" dirty="0">
                <a:ea typeface="Calibri"/>
                <a:cs typeface="Arial"/>
              </a:rPr>
            </a:br>
            <a:r>
              <a:rPr lang="nl-NL" b="1" dirty="0">
                <a:ea typeface="Calibri"/>
                <a:cs typeface="Arial"/>
              </a:rPr>
              <a:t>1.oenzoer </a:t>
            </a:r>
            <a:r>
              <a:rPr lang="nl-NL" b="1" dirty="0" err="1">
                <a:ea typeface="Calibri"/>
                <a:cs typeface="Arial"/>
              </a:rPr>
              <a:t>ilaihie</a:t>
            </a:r>
            <a:r>
              <a:rPr lang="nl-NL" b="1" dirty="0">
                <a:ea typeface="Calibri"/>
                <a:cs typeface="Arial"/>
              </a:rPr>
              <a:t> </a:t>
            </a:r>
            <a:r>
              <a:rPr lang="nl-NL" b="1" dirty="0" err="1">
                <a:ea typeface="Calibri"/>
                <a:cs typeface="Arial"/>
              </a:rPr>
              <a:t>chaamilan</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salieba</a:t>
            </a:r>
            <a:r>
              <a:rPr lang="nl-NL" b="1" dirty="0" smtClean="0">
                <a:ea typeface="Calibri"/>
                <a:cs typeface="Arial"/>
              </a:rPr>
              <a:t> </a:t>
            </a:r>
            <a:r>
              <a:rPr lang="nl-NL" b="1" dirty="0">
                <a:ea typeface="Calibri"/>
                <a:cs typeface="Arial"/>
              </a:rPr>
              <a:t>‘</a:t>
            </a:r>
            <a:r>
              <a:rPr lang="nl-NL" b="1" dirty="0" err="1">
                <a:ea typeface="Calibri"/>
                <a:cs typeface="Arial"/>
              </a:rPr>
              <a:t>aarina-lmoeshien</a:t>
            </a:r>
            <a:r>
              <a:rPr lang="nl-NL" sz="4000" b="1" dirty="0">
                <a:ea typeface="Calibri"/>
                <a:cs typeface="Arial"/>
              </a:rPr>
              <a:t/>
            </a:r>
            <a:br>
              <a:rPr lang="nl-NL" sz="4000" b="1" dirty="0">
                <a:ea typeface="Calibri"/>
                <a:cs typeface="Arial"/>
              </a:rPr>
            </a:br>
            <a:r>
              <a:rPr lang="nl-NL" b="1" dirty="0">
                <a:ea typeface="Calibri"/>
                <a:cs typeface="Arial"/>
              </a:rPr>
              <a:t>x </a:t>
            </a:r>
            <a:r>
              <a:rPr lang="ar-SY" b="1" dirty="0" smtClean="0">
                <a:ea typeface="Calibri"/>
                <a:cs typeface="Arial"/>
              </a:rPr>
              <a:t>(</a:t>
            </a:r>
            <a:r>
              <a:rPr lang="ar-SA" b="1" dirty="0" smtClean="0">
                <a:ea typeface="Calibri"/>
                <a:cs typeface="Arial"/>
              </a:rPr>
              <a:t>لأجلنا </a:t>
            </a:r>
            <a:r>
              <a:rPr lang="ar-SA" b="1" dirty="0">
                <a:ea typeface="Calibri"/>
                <a:cs typeface="Arial"/>
              </a:rPr>
              <a:t>الدم الثمين (2</a:t>
            </a:r>
            <a:r>
              <a:rPr lang="nl-NL" b="1" dirty="0">
                <a:ea typeface="Calibri"/>
                <a:cs typeface="Arial"/>
              </a:rPr>
              <a:t>  </a:t>
            </a:r>
            <a:r>
              <a:rPr lang="ar-SA" b="1" dirty="0">
                <a:ea typeface="Calibri"/>
                <a:cs typeface="Arial"/>
              </a:rPr>
              <a:t>قضى عليه باذلا </a:t>
            </a:r>
            <a:r>
              <a:rPr lang="nl-NL" sz="4000" b="1" dirty="0">
                <a:ea typeface="Calibri"/>
                <a:cs typeface="Arial"/>
              </a:rPr>
              <a:t/>
            </a:r>
            <a:br>
              <a:rPr lang="nl-NL" sz="4000" b="1" dirty="0">
                <a:ea typeface="Calibri"/>
                <a:cs typeface="Arial"/>
              </a:rPr>
            </a:br>
            <a:r>
              <a:rPr lang="nl-NL" b="1" dirty="0" err="1">
                <a:ea typeface="Calibri"/>
                <a:cs typeface="Arial"/>
              </a:rPr>
              <a:t>Qada</a:t>
            </a:r>
            <a:r>
              <a:rPr lang="nl-NL" b="1" dirty="0">
                <a:ea typeface="Calibri"/>
                <a:cs typeface="Arial"/>
              </a:rPr>
              <a:t> ‘</a:t>
            </a:r>
            <a:r>
              <a:rPr lang="nl-NL" b="1" dirty="0" err="1">
                <a:ea typeface="Calibri"/>
                <a:cs typeface="Arial"/>
              </a:rPr>
              <a:t>alaihie</a:t>
            </a:r>
            <a:r>
              <a:rPr lang="nl-NL" b="1" dirty="0">
                <a:ea typeface="Calibri"/>
                <a:cs typeface="Arial"/>
              </a:rPr>
              <a:t> </a:t>
            </a:r>
            <a:r>
              <a:rPr lang="nl-NL" b="1" dirty="0" err="1">
                <a:ea typeface="Calibri"/>
                <a:cs typeface="Arial"/>
              </a:rPr>
              <a:t>baadhilan</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smtClean="0">
                <a:ea typeface="Calibri"/>
                <a:cs typeface="Arial"/>
              </a:rPr>
              <a:t>(min </a:t>
            </a:r>
            <a:r>
              <a:rPr lang="nl-NL" b="1" dirty="0" err="1">
                <a:ea typeface="Calibri"/>
                <a:cs typeface="Arial"/>
              </a:rPr>
              <a:t>a</a:t>
            </a:r>
            <a:r>
              <a:rPr lang="nl-NL" b="1" u="sng" dirty="0" err="1">
                <a:ea typeface="Calibri"/>
                <a:cs typeface="Arial"/>
              </a:rPr>
              <a:t>dj</a:t>
            </a:r>
            <a:r>
              <a:rPr lang="nl-NL" b="1" dirty="0" err="1">
                <a:ea typeface="Calibri"/>
                <a:cs typeface="Arial"/>
              </a:rPr>
              <a:t>lina-ddama-</a:t>
            </a:r>
            <a:r>
              <a:rPr lang="nl-NL" b="1" u="sng" dirty="0" err="1">
                <a:ea typeface="Calibri"/>
                <a:cs typeface="Arial"/>
              </a:rPr>
              <a:t>th</a:t>
            </a:r>
            <a:r>
              <a:rPr lang="nl-NL" b="1" dirty="0" err="1">
                <a:ea typeface="Calibri"/>
                <a:cs typeface="Arial"/>
              </a:rPr>
              <a:t>amien</a:t>
            </a:r>
            <a:r>
              <a:rPr lang="nl-NL" b="1" dirty="0">
                <a:ea typeface="Calibri"/>
                <a:cs typeface="Arial"/>
              </a:rPr>
              <a:t> 2x)</a:t>
            </a:r>
            <a:r>
              <a:rPr lang="nl-NL" sz="4000" b="1" dirty="0">
                <a:ea typeface="Calibri"/>
                <a:cs typeface="Arial"/>
              </a:rPr>
              <a:t/>
            </a:r>
            <a:br>
              <a:rPr lang="nl-NL" sz="4000" b="1" dirty="0">
                <a:ea typeface="Calibri"/>
                <a:cs typeface="Arial"/>
              </a:rPr>
            </a:br>
            <a:r>
              <a:rPr lang="nl-NL" sz="3100" b="1" i="1" dirty="0">
                <a:ea typeface="Calibri"/>
                <a:cs typeface="Arial"/>
              </a:rPr>
              <a:t>Zie op Hem die het kruis van onze schande droeg, Hij nam het op zich, zijn dierbaar bloed voor ons gevend</a:t>
            </a:r>
            <a:r>
              <a:rPr lang="nl-NL" sz="3100" dirty="0">
                <a:ea typeface="Calibri"/>
                <a:cs typeface="Arial"/>
              </a:rPr>
              <a:t/>
            </a:r>
            <a:br>
              <a:rPr lang="nl-NL" sz="3100" dirty="0">
                <a:ea typeface="Calibri"/>
                <a:cs typeface="Arial"/>
              </a:rPr>
            </a:br>
            <a:endParaRPr lang="nl-NL" sz="3100" dirty="0"/>
          </a:p>
        </p:txBody>
      </p:sp>
    </p:spTree>
    <p:extLst>
      <p:ext uri="{BB962C8B-B14F-4D97-AF65-F5344CB8AC3E}">
        <p14:creationId xmlns:p14="http://schemas.microsoft.com/office/powerpoint/2010/main" val="1015162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4320"/>
            <a:ext cx="8229600" cy="5314602"/>
          </a:xfrm>
        </p:spPr>
        <p:txBody>
          <a:bodyPr>
            <a:normAutofit fontScale="90000"/>
          </a:bodyPr>
          <a:lstStyle/>
          <a:p>
            <a:pPr>
              <a:spcAft>
                <a:spcPts val="1000"/>
              </a:spcAft>
            </a:pPr>
            <a:r>
              <a:rPr lang="nl-NL" sz="3100" b="1" dirty="0">
                <a:ea typeface="Calibri"/>
                <a:cs typeface="Arial"/>
              </a:rPr>
              <a:t>refrein</a:t>
            </a:r>
            <a:r>
              <a:rPr lang="nl-NL" sz="4000" dirty="0">
                <a:ea typeface="Calibri"/>
                <a:cs typeface="Arial"/>
              </a:rPr>
              <a:t/>
            </a:r>
            <a:br>
              <a:rPr lang="nl-NL" sz="4000" dirty="0">
                <a:ea typeface="Calibri"/>
                <a:cs typeface="Arial"/>
              </a:rPr>
            </a:br>
            <a:r>
              <a:rPr lang="ar-SA" b="1" dirty="0">
                <a:ea typeface="Calibri"/>
                <a:cs typeface="Arial"/>
              </a:rPr>
              <a:t>يسوع ما أجوده، يسوع ما أجمله</a:t>
            </a:r>
            <a:r>
              <a:rPr lang="nl-NL" sz="4000" b="1" dirty="0">
                <a:ea typeface="Calibri"/>
                <a:cs typeface="Arial"/>
              </a:rPr>
              <a:t/>
            </a:r>
            <a:br>
              <a:rPr lang="nl-NL" sz="4000" b="1" dirty="0">
                <a:ea typeface="Calibri"/>
                <a:cs typeface="Arial"/>
              </a:rPr>
            </a:br>
            <a:r>
              <a:rPr lang="nl-NL" b="1" dirty="0" err="1">
                <a:ea typeface="Calibri"/>
                <a:cs typeface="Arial"/>
              </a:rPr>
              <a:t>Jasoe’oe</a:t>
            </a:r>
            <a:r>
              <a:rPr lang="nl-NL" b="1" dirty="0">
                <a:ea typeface="Calibri"/>
                <a:cs typeface="Arial"/>
              </a:rPr>
              <a:t> </a:t>
            </a:r>
            <a:r>
              <a:rPr lang="nl-NL" b="1" dirty="0" err="1">
                <a:ea typeface="Calibri"/>
                <a:cs typeface="Arial"/>
              </a:rPr>
              <a:t>maa</a:t>
            </a:r>
            <a:r>
              <a:rPr lang="nl-NL" b="1" dirty="0">
                <a:ea typeface="Calibri"/>
                <a:cs typeface="Arial"/>
              </a:rPr>
              <a:t> </a:t>
            </a:r>
            <a:r>
              <a:rPr lang="nl-NL" b="1" dirty="0" err="1">
                <a:ea typeface="Calibri"/>
                <a:cs typeface="Arial"/>
              </a:rPr>
              <a:t>a</a:t>
            </a:r>
            <a:r>
              <a:rPr lang="nl-NL" b="1" u="sng" dirty="0" err="1">
                <a:ea typeface="Calibri"/>
                <a:cs typeface="Arial"/>
              </a:rPr>
              <a:t>dj</a:t>
            </a:r>
            <a:r>
              <a:rPr lang="nl-NL" b="1" dirty="0" err="1">
                <a:ea typeface="Calibri"/>
                <a:cs typeface="Arial"/>
              </a:rPr>
              <a:t>wadahoe</a:t>
            </a:r>
            <a:r>
              <a:rPr lang="nl-NL" b="1" dirty="0" smtClean="0">
                <a:ea typeface="Calibri"/>
                <a:cs typeface="Arial"/>
              </a:rPr>
              <a:t>,</a:t>
            </a:r>
            <a:br>
              <a:rPr lang="nl-NL" b="1" dirty="0" smtClean="0">
                <a:ea typeface="Calibri"/>
                <a:cs typeface="Arial"/>
              </a:rPr>
            </a:br>
            <a:r>
              <a:rPr lang="nl-NL" b="1" dirty="0" err="1" smtClean="0">
                <a:ea typeface="Calibri"/>
                <a:cs typeface="Arial"/>
              </a:rPr>
              <a:t>Jasoe’oe</a:t>
            </a:r>
            <a:r>
              <a:rPr lang="nl-NL" b="1" dirty="0" smtClean="0">
                <a:ea typeface="Calibri"/>
                <a:cs typeface="Arial"/>
              </a:rPr>
              <a:t> </a:t>
            </a:r>
            <a:r>
              <a:rPr lang="nl-NL" b="1" dirty="0" err="1">
                <a:ea typeface="Calibri"/>
                <a:cs typeface="Arial"/>
              </a:rPr>
              <a:t>maa</a:t>
            </a:r>
            <a:r>
              <a:rPr lang="nl-NL" b="1" dirty="0">
                <a:ea typeface="Calibri"/>
                <a:cs typeface="Arial"/>
              </a:rPr>
              <a:t> </a:t>
            </a:r>
            <a:r>
              <a:rPr lang="nl-NL" b="1" dirty="0" err="1">
                <a:ea typeface="Calibri"/>
                <a:cs typeface="Arial"/>
              </a:rPr>
              <a:t>a</a:t>
            </a:r>
            <a:r>
              <a:rPr lang="nl-NL" b="1" u="sng" dirty="0" err="1">
                <a:ea typeface="Calibri"/>
                <a:cs typeface="Arial"/>
              </a:rPr>
              <a:t>dj</a:t>
            </a:r>
            <a:r>
              <a:rPr lang="nl-NL" b="1" dirty="0" err="1">
                <a:ea typeface="Calibri"/>
                <a:cs typeface="Arial"/>
              </a:rPr>
              <a:t>malahoe</a:t>
            </a:r>
            <a:r>
              <a:rPr lang="nl-NL" sz="4000" b="1" dirty="0">
                <a:ea typeface="Calibri"/>
                <a:cs typeface="Arial"/>
              </a:rPr>
              <a:t/>
            </a:r>
            <a:br>
              <a:rPr lang="nl-NL" sz="4000" b="1" dirty="0">
                <a:ea typeface="Calibri"/>
                <a:cs typeface="Arial"/>
              </a:rPr>
            </a:br>
            <a:r>
              <a:rPr lang="nl-NL" b="1" dirty="0">
                <a:ea typeface="Calibri"/>
                <a:cs typeface="Arial"/>
              </a:rPr>
              <a:t> </a:t>
            </a:r>
            <a:r>
              <a:rPr lang="ar-SA" b="1" dirty="0">
                <a:ea typeface="Calibri"/>
                <a:cs typeface="Arial"/>
              </a:rPr>
              <a:t>فحبه أنشودتي فكيف أنسى فضله (2</a:t>
            </a:r>
            <a:r>
              <a:rPr lang="nl-NL" b="1" dirty="0">
                <a:ea typeface="Calibri"/>
                <a:cs typeface="Arial"/>
              </a:rPr>
              <a:t>)</a:t>
            </a:r>
            <a:r>
              <a:rPr lang="nl-NL" sz="4000" b="1" dirty="0">
                <a:ea typeface="Calibri"/>
                <a:cs typeface="Arial"/>
              </a:rPr>
              <a:t/>
            </a:r>
            <a:br>
              <a:rPr lang="nl-NL" sz="4000" b="1" dirty="0">
                <a:ea typeface="Calibri"/>
                <a:cs typeface="Arial"/>
              </a:rPr>
            </a:br>
            <a:r>
              <a:rPr lang="nl-NL" b="1" dirty="0">
                <a:ea typeface="Calibri"/>
                <a:cs typeface="Arial"/>
              </a:rPr>
              <a:t>(</a:t>
            </a:r>
            <a:r>
              <a:rPr lang="nl-NL" b="1" dirty="0" err="1">
                <a:ea typeface="Calibri"/>
                <a:cs typeface="Arial"/>
              </a:rPr>
              <a:t>Fachobboehoe</a:t>
            </a:r>
            <a:r>
              <a:rPr lang="nl-NL" b="1" dirty="0">
                <a:ea typeface="Calibri"/>
                <a:cs typeface="Arial"/>
              </a:rPr>
              <a:t> </a:t>
            </a:r>
            <a:r>
              <a:rPr lang="nl-NL" b="1" dirty="0" err="1">
                <a:ea typeface="Calibri"/>
                <a:cs typeface="Arial"/>
              </a:rPr>
              <a:t>oenshoedatie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fakaifa</a:t>
            </a:r>
            <a:r>
              <a:rPr lang="nl-NL" b="1" dirty="0" smtClean="0">
                <a:ea typeface="Calibri"/>
                <a:cs typeface="Arial"/>
              </a:rPr>
              <a:t> </a:t>
            </a:r>
            <a:r>
              <a:rPr lang="nl-NL" b="1" dirty="0" err="1">
                <a:ea typeface="Calibri"/>
                <a:cs typeface="Arial"/>
              </a:rPr>
              <a:t>ansa</a:t>
            </a:r>
            <a:r>
              <a:rPr lang="nl-NL" b="1" dirty="0">
                <a:ea typeface="Calibri"/>
                <a:cs typeface="Arial"/>
              </a:rPr>
              <a:t> </a:t>
            </a:r>
            <a:r>
              <a:rPr lang="nl-NL" b="1" dirty="0" err="1">
                <a:ea typeface="Calibri"/>
                <a:cs typeface="Arial"/>
              </a:rPr>
              <a:t>fadlahoe</a:t>
            </a:r>
            <a:r>
              <a:rPr lang="nl-NL" b="1" dirty="0">
                <a:ea typeface="Calibri"/>
                <a:cs typeface="Arial"/>
              </a:rPr>
              <a:t> 2x)</a:t>
            </a:r>
            <a:r>
              <a:rPr lang="nl-NL" sz="4000" b="1" dirty="0">
                <a:ea typeface="Calibri"/>
                <a:cs typeface="Arial"/>
              </a:rPr>
              <a:t/>
            </a:r>
            <a:br>
              <a:rPr lang="nl-NL" sz="4000" b="1" dirty="0">
                <a:ea typeface="Calibri"/>
                <a:cs typeface="Arial"/>
              </a:rPr>
            </a:br>
            <a:r>
              <a:rPr lang="nl-NL" sz="3100" b="1" i="1" dirty="0">
                <a:ea typeface="Calibri"/>
                <a:cs typeface="Arial"/>
              </a:rPr>
              <a:t>Jezus, wat is Hij mild en goed, wat is Hij mooi. Zijn liefde is mijn lied, hoe zou ik zijn gunst kunnen vergeten</a:t>
            </a:r>
            <a:r>
              <a:rPr lang="nl-NL" sz="3100" b="1" i="1" dirty="0" smtClean="0">
                <a:ea typeface="Calibri"/>
                <a:cs typeface="Arial"/>
              </a:rPr>
              <a:t>.</a:t>
            </a:r>
            <a:endParaRPr lang="nl-NL" dirty="0"/>
          </a:p>
        </p:txBody>
      </p:sp>
    </p:spTree>
    <p:extLst>
      <p:ext uri="{BB962C8B-B14F-4D97-AF65-F5344CB8AC3E}">
        <p14:creationId xmlns:p14="http://schemas.microsoft.com/office/powerpoint/2010/main" val="2723002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026570"/>
          </a:xfrm>
        </p:spPr>
        <p:txBody>
          <a:bodyPr>
            <a:normAutofit fontScale="90000"/>
          </a:bodyPr>
          <a:lstStyle/>
          <a:p>
            <a:pPr>
              <a:spcAft>
                <a:spcPts val="1000"/>
              </a:spcAft>
            </a:pPr>
            <a:r>
              <a:rPr lang="ar-SA" b="1" dirty="0">
                <a:ea typeface="Calibri"/>
                <a:cs typeface="Arial"/>
              </a:rPr>
              <a:t>أنظر اليه ظافرا</a:t>
            </a:r>
            <a:r>
              <a:rPr lang="ar-SY" b="1" dirty="0" smtClean="0">
                <a:ea typeface="Calibri"/>
                <a:cs typeface="Arial"/>
              </a:rPr>
              <a:t> </a:t>
            </a:r>
            <a:r>
              <a:rPr lang="ar-SA" b="1" dirty="0" smtClean="0">
                <a:ea typeface="Calibri"/>
                <a:cs typeface="Arial"/>
              </a:rPr>
              <a:t>يدك </a:t>
            </a:r>
            <a:r>
              <a:rPr lang="ar-SA" b="1" dirty="0">
                <a:ea typeface="Calibri"/>
                <a:cs typeface="Arial"/>
              </a:rPr>
              <a:t>أهوال الردى </a:t>
            </a:r>
            <a:r>
              <a:rPr lang="ar-SY" b="1" dirty="0" smtClean="0">
                <a:ea typeface="Calibri"/>
                <a:cs typeface="Arial"/>
              </a:rPr>
              <a:t>   </a:t>
            </a:r>
            <a:r>
              <a:rPr lang="nl-NL" b="1" dirty="0" smtClean="0">
                <a:ea typeface="Calibri"/>
                <a:cs typeface="Arial"/>
              </a:rPr>
              <a:t>-</a:t>
            </a:r>
            <a:r>
              <a:rPr lang="nl-NL" b="1" dirty="0">
                <a:ea typeface="Calibri"/>
                <a:cs typeface="Arial"/>
              </a:rPr>
              <a:t>2</a:t>
            </a:r>
            <a:r>
              <a:rPr lang="nl-NL" sz="4000" b="1" dirty="0">
                <a:ea typeface="Calibri"/>
                <a:cs typeface="Arial"/>
              </a:rPr>
              <a:t/>
            </a:r>
            <a:br>
              <a:rPr lang="nl-NL" sz="4000" b="1" dirty="0">
                <a:ea typeface="Calibri"/>
                <a:cs typeface="Arial"/>
              </a:rPr>
            </a:br>
            <a:r>
              <a:rPr lang="nl-NL" b="1" dirty="0">
                <a:ea typeface="Calibri"/>
                <a:cs typeface="Arial"/>
              </a:rPr>
              <a:t>2.oenzoer </a:t>
            </a:r>
            <a:r>
              <a:rPr lang="nl-NL" b="1" dirty="0" err="1">
                <a:ea typeface="Calibri"/>
                <a:cs typeface="Arial"/>
              </a:rPr>
              <a:t>ilaihie</a:t>
            </a:r>
            <a:r>
              <a:rPr lang="nl-NL" b="1" dirty="0">
                <a:ea typeface="Calibri"/>
                <a:cs typeface="Arial"/>
              </a:rPr>
              <a:t> </a:t>
            </a:r>
            <a:r>
              <a:rPr lang="nl-NL" b="1" dirty="0" err="1">
                <a:ea typeface="Calibri"/>
                <a:cs typeface="Arial"/>
              </a:rPr>
              <a:t>zaafiran</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jadoekkoe</a:t>
            </a:r>
            <a:r>
              <a:rPr lang="nl-NL" b="1" dirty="0" smtClean="0">
                <a:ea typeface="Calibri"/>
                <a:cs typeface="Arial"/>
              </a:rPr>
              <a:t> </a:t>
            </a:r>
            <a:r>
              <a:rPr lang="nl-NL" b="1" dirty="0" err="1">
                <a:ea typeface="Calibri"/>
                <a:cs typeface="Arial"/>
              </a:rPr>
              <a:t>ahwaala-rrada</a:t>
            </a:r>
            <a:r>
              <a:rPr lang="nl-NL" sz="4000" b="1" dirty="0">
                <a:ea typeface="Calibri"/>
                <a:cs typeface="Arial"/>
              </a:rPr>
              <a:t/>
            </a:r>
            <a:br>
              <a:rPr lang="nl-NL" sz="4000" b="1" dirty="0">
                <a:ea typeface="Calibri"/>
                <a:cs typeface="Arial"/>
              </a:rPr>
            </a:br>
            <a:r>
              <a:rPr lang="ar-SA" b="1" dirty="0">
                <a:ea typeface="Calibri"/>
                <a:cs typeface="Arial"/>
              </a:rPr>
              <a:t>اذ قام جرد العدا (وهكذا تم الفدا 2 </a:t>
            </a:r>
            <a:r>
              <a:rPr lang="nl-NL" sz="4000" b="1" dirty="0">
                <a:ea typeface="Calibri"/>
                <a:cs typeface="Arial"/>
              </a:rPr>
              <a:t/>
            </a:r>
            <a:br>
              <a:rPr lang="nl-NL" sz="4000" b="1" dirty="0">
                <a:ea typeface="Calibri"/>
                <a:cs typeface="Arial"/>
              </a:rPr>
            </a:br>
            <a:r>
              <a:rPr lang="nl-NL" b="1" dirty="0" err="1">
                <a:ea typeface="Calibri"/>
                <a:cs typeface="Arial"/>
              </a:rPr>
              <a:t>I</a:t>
            </a:r>
            <a:r>
              <a:rPr lang="nl-NL" b="1" u="sng" dirty="0" err="1">
                <a:ea typeface="Calibri"/>
                <a:cs typeface="Arial"/>
              </a:rPr>
              <a:t>dh</a:t>
            </a:r>
            <a:r>
              <a:rPr lang="nl-NL" b="1" dirty="0">
                <a:ea typeface="Calibri"/>
                <a:cs typeface="Arial"/>
              </a:rPr>
              <a:t> </a:t>
            </a:r>
            <a:r>
              <a:rPr lang="nl-NL" b="1" dirty="0" err="1">
                <a:ea typeface="Calibri"/>
                <a:cs typeface="Arial"/>
              </a:rPr>
              <a:t>qaama</a:t>
            </a:r>
            <a:r>
              <a:rPr lang="nl-NL" b="1" dirty="0">
                <a:ea typeface="Calibri"/>
                <a:cs typeface="Arial"/>
              </a:rPr>
              <a:t> </a:t>
            </a:r>
            <a:r>
              <a:rPr lang="nl-NL" b="1" u="sng" dirty="0" err="1">
                <a:ea typeface="Calibri"/>
                <a:cs typeface="Arial"/>
              </a:rPr>
              <a:t>dj</a:t>
            </a:r>
            <a:r>
              <a:rPr lang="nl-NL" b="1" dirty="0" err="1">
                <a:ea typeface="Calibri"/>
                <a:cs typeface="Arial"/>
              </a:rPr>
              <a:t>arradal</a:t>
            </a:r>
            <a:r>
              <a:rPr lang="nl-NL" b="1" dirty="0">
                <a:ea typeface="Calibri"/>
                <a:cs typeface="Arial"/>
              </a:rPr>
              <a:t> ’</a:t>
            </a:r>
            <a:r>
              <a:rPr lang="nl-NL" b="1" dirty="0" err="1">
                <a:ea typeface="Calibri"/>
                <a:cs typeface="Arial"/>
              </a:rPr>
              <a:t>ida</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smtClean="0">
                <a:ea typeface="Calibri"/>
                <a:cs typeface="Arial"/>
              </a:rPr>
              <a:t>(</a:t>
            </a:r>
            <a:r>
              <a:rPr lang="nl-NL" b="1" dirty="0" err="1">
                <a:ea typeface="Calibri"/>
                <a:cs typeface="Arial"/>
              </a:rPr>
              <a:t>wa</a:t>
            </a:r>
            <a:r>
              <a:rPr lang="nl-NL" b="1" dirty="0">
                <a:ea typeface="Calibri"/>
                <a:cs typeface="Arial"/>
              </a:rPr>
              <a:t> </a:t>
            </a:r>
            <a:r>
              <a:rPr lang="nl-NL" b="1" dirty="0" err="1">
                <a:ea typeface="Calibri"/>
                <a:cs typeface="Arial"/>
              </a:rPr>
              <a:t>haaka</a:t>
            </a:r>
            <a:r>
              <a:rPr lang="nl-NL" b="1" u="sng" dirty="0" err="1">
                <a:ea typeface="Calibri"/>
                <a:cs typeface="Arial"/>
              </a:rPr>
              <a:t>dh</a:t>
            </a:r>
            <a:r>
              <a:rPr lang="nl-NL" b="1" dirty="0" err="1">
                <a:ea typeface="Calibri"/>
                <a:cs typeface="Arial"/>
              </a:rPr>
              <a:t>a</a:t>
            </a:r>
            <a:r>
              <a:rPr lang="nl-NL" b="1" dirty="0">
                <a:ea typeface="Calibri"/>
                <a:cs typeface="Arial"/>
              </a:rPr>
              <a:t> </a:t>
            </a:r>
            <a:r>
              <a:rPr lang="nl-NL" b="1" dirty="0" err="1">
                <a:ea typeface="Calibri"/>
                <a:cs typeface="Arial"/>
              </a:rPr>
              <a:t>tamma-lfida</a:t>
            </a:r>
            <a:r>
              <a:rPr lang="nl-NL" b="1" dirty="0">
                <a:ea typeface="Calibri"/>
                <a:cs typeface="Arial"/>
              </a:rPr>
              <a:t> 2x) </a:t>
            </a:r>
            <a:r>
              <a:rPr lang="nl-NL" sz="4000" b="1" dirty="0">
                <a:ea typeface="Calibri"/>
                <a:cs typeface="Arial"/>
              </a:rPr>
              <a:t/>
            </a:r>
            <a:br>
              <a:rPr lang="nl-NL" sz="4000" b="1" dirty="0">
                <a:ea typeface="Calibri"/>
                <a:cs typeface="Arial"/>
              </a:rPr>
            </a:br>
            <a:r>
              <a:rPr lang="nl-NL" sz="3100" b="1" i="1" dirty="0">
                <a:ea typeface="Calibri"/>
                <a:cs typeface="Arial"/>
              </a:rPr>
              <a:t>Zie op Hem die triomferend de verschrikkingen van de dood overwon. Hij verrees en ontwapende de vijandschap en bracht alzo verlossing </a:t>
            </a:r>
            <a:r>
              <a:rPr lang="nl-NL" sz="3100" b="1" i="1" dirty="0" smtClean="0">
                <a:ea typeface="Calibri"/>
                <a:cs typeface="Arial"/>
              </a:rPr>
              <a:t>teweeg</a:t>
            </a:r>
            <a:endParaRPr lang="nl-NL" sz="3100" b="1" i="1" dirty="0"/>
          </a:p>
        </p:txBody>
      </p:sp>
    </p:spTree>
    <p:extLst>
      <p:ext uri="{BB962C8B-B14F-4D97-AF65-F5344CB8AC3E}">
        <p14:creationId xmlns:p14="http://schemas.microsoft.com/office/powerpoint/2010/main" val="207728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5386610"/>
          </a:xfrm>
        </p:spPr>
        <p:txBody>
          <a:bodyPr>
            <a:normAutofit fontScale="90000"/>
          </a:bodyPr>
          <a:lstStyle/>
          <a:p>
            <a:pPr>
              <a:spcAft>
                <a:spcPts val="1000"/>
              </a:spcAft>
            </a:pPr>
            <a:r>
              <a:rPr lang="nl-NL" sz="3100" b="1" dirty="0">
                <a:ea typeface="Calibri"/>
                <a:cs typeface="Arial"/>
              </a:rPr>
              <a:t>refrein</a:t>
            </a:r>
            <a:r>
              <a:rPr lang="nl-NL" sz="4000" dirty="0">
                <a:ea typeface="Calibri"/>
                <a:cs typeface="Arial"/>
              </a:rPr>
              <a:t/>
            </a:r>
            <a:br>
              <a:rPr lang="nl-NL" sz="4000" dirty="0">
                <a:ea typeface="Calibri"/>
                <a:cs typeface="Arial"/>
              </a:rPr>
            </a:br>
            <a:r>
              <a:rPr lang="ar-SA" b="1" dirty="0">
                <a:ea typeface="Calibri"/>
                <a:cs typeface="Arial"/>
              </a:rPr>
              <a:t>يسوع ما أجوده، يسوع ما أجمله</a:t>
            </a:r>
            <a:r>
              <a:rPr lang="nl-NL" sz="4000" b="1" dirty="0">
                <a:ea typeface="Calibri"/>
                <a:cs typeface="Arial"/>
              </a:rPr>
              <a:t/>
            </a:r>
            <a:br>
              <a:rPr lang="nl-NL" sz="4000" b="1" dirty="0">
                <a:ea typeface="Calibri"/>
                <a:cs typeface="Arial"/>
              </a:rPr>
            </a:br>
            <a:r>
              <a:rPr lang="nl-NL" b="1" dirty="0" err="1">
                <a:ea typeface="Calibri"/>
                <a:cs typeface="Arial"/>
              </a:rPr>
              <a:t>Jasoe’oe</a:t>
            </a:r>
            <a:r>
              <a:rPr lang="nl-NL" b="1" dirty="0">
                <a:ea typeface="Calibri"/>
                <a:cs typeface="Arial"/>
              </a:rPr>
              <a:t> </a:t>
            </a:r>
            <a:r>
              <a:rPr lang="nl-NL" b="1" dirty="0" err="1">
                <a:ea typeface="Calibri"/>
                <a:cs typeface="Arial"/>
              </a:rPr>
              <a:t>maa</a:t>
            </a:r>
            <a:r>
              <a:rPr lang="nl-NL" b="1" dirty="0">
                <a:ea typeface="Calibri"/>
                <a:cs typeface="Arial"/>
              </a:rPr>
              <a:t> </a:t>
            </a:r>
            <a:r>
              <a:rPr lang="nl-NL" b="1" dirty="0" err="1">
                <a:ea typeface="Calibri"/>
                <a:cs typeface="Arial"/>
              </a:rPr>
              <a:t>a</a:t>
            </a:r>
            <a:r>
              <a:rPr lang="nl-NL" b="1" u="sng" dirty="0" err="1">
                <a:ea typeface="Calibri"/>
                <a:cs typeface="Arial"/>
              </a:rPr>
              <a:t>dj</a:t>
            </a:r>
            <a:r>
              <a:rPr lang="nl-NL" b="1" dirty="0" err="1">
                <a:ea typeface="Calibri"/>
                <a:cs typeface="Arial"/>
              </a:rPr>
              <a:t>wadahoe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Jasoe’oe</a:t>
            </a:r>
            <a:r>
              <a:rPr lang="nl-NL" b="1" dirty="0" smtClean="0">
                <a:ea typeface="Calibri"/>
                <a:cs typeface="Arial"/>
              </a:rPr>
              <a:t> </a:t>
            </a:r>
            <a:r>
              <a:rPr lang="nl-NL" b="1" dirty="0" err="1">
                <a:ea typeface="Calibri"/>
                <a:cs typeface="Arial"/>
              </a:rPr>
              <a:t>maa</a:t>
            </a:r>
            <a:r>
              <a:rPr lang="nl-NL" b="1" dirty="0">
                <a:ea typeface="Calibri"/>
                <a:cs typeface="Arial"/>
              </a:rPr>
              <a:t> </a:t>
            </a:r>
            <a:r>
              <a:rPr lang="nl-NL" b="1" dirty="0" err="1">
                <a:ea typeface="Calibri"/>
                <a:cs typeface="Arial"/>
              </a:rPr>
              <a:t>a</a:t>
            </a:r>
            <a:r>
              <a:rPr lang="nl-NL" b="1" u="sng" dirty="0" err="1">
                <a:ea typeface="Calibri"/>
                <a:cs typeface="Arial"/>
              </a:rPr>
              <a:t>dj</a:t>
            </a:r>
            <a:r>
              <a:rPr lang="nl-NL" b="1" dirty="0" err="1">
                <a:ea typeface="Calibri"/>
                <a:cs typeface="Arial"/>
              </a:rPr>
              <a:t>malahoe</a:t>
            </a:r>
            <a:r>
              <a:rPr lang="nl-NL" sz="4000" b="1" dirty="0">
                <a:ea typeface="Calibri"/>
                <a:cs typeface="Arial"/>
              </a:rPr>
              <a:t/>
            </a:r>
            <a:br>
              <a:rPr lang="nl-NL" sz="4000" b="1" dirty="0">
                <a:ea typeface="Calibri"/>
                <a:cs typeface="Arial"/>
              </a:rPr>
            </a:br>
            <a:r>
              <a:rPr lang="nl-NL" b="1" dirty="0">
                <a:ea typeface="Calibri"/>
                <a:cs typeface="Arial"/>
              </a:rPr>
              <a:t> </a:t>
            </a:r>
            <a:r>
              <a:rPr lang="ar-SA" b="1" dirty="0">
                <a:ea typeface="Calibri"/>
                <a:cs typeface="Arial"/>
              </a:rPr>
              <a:t>فحبه أنشودتي فكيف أنسى فضله (2</a:t>
            </a:r>
            <a:r>
              <a:rPr lang="nl-NL" b="1" dirty="0">
                <a:ea typeface="Calibri"/>
                <a:cs typeface="Arial"/>
              </a:rPr>
              <a:t>)</a:t>
            </a:r>
            <a:r>
              <a:rPr lang="nl-NL" sz="4000" b="1" dirty="0">
                <a:ea typeface="Calibri"/>
                <a:cs typeface="Arial"/>
              </a:rPr>
              <a:t/>
            </a:r>
            <a:br>
              <a:rPr lang="nl-NL" sz="4000" b="1" dirty="0">
                <a:ea typeface="Calibri"/>
                <a:cs typeface="Arial"/>
              </a:rPr>
            </a:br>
            <a:r>
              <a:rPr lang="nl-NL" b="1" dirty="0">
                <a:ea typeface="Calibri"/>
                <a:cs typeface="Arial"/>
              </a:rPr>
              <a:t>(</a:t>
            </a:r>
            <a:r>
              <a:rPr lang="nl-NL" b="1" dirty="0" err="1">
                <a:ea typeface="Calibri"/>
                <a:cs typeface="Arial"/>
              </a:rPr>
              <a:t>Fachobboehoe</a:t>
            </a:r>
            <a:r>
              <a:rPr lang="nl-NL" b="1" dirty="0">
                <a:ea typeface="Calibri"/>
                <a:cs typeface="Arial"/>
              </a:rPr>
              <a:t> </a:t>
            </a:r>
            <a:r>
              <a:rPr lang="nl-NL" b="1" dirty="0" err="1">
                <a:ea typeface="Calibri"/>
                <a:cs typeface="Arial"/>
              </a:rPr>
              <a:t>oenshoedatie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fakaifa</a:t>
            </a:r>
            <a:r>
              <a:rPr lang="nl-NL" b="1" dirty="0" smtClean="0">
                <a:ea typeface="Calibri"/>
                <a:cs typeface="Arial"/>
              </a:rPr>
              <a:t> </a:t>
            </a:r>
            <a:r>
              <a:rPr lang="nl-NL" b="1" dirty="0" err="1">
                <a:ea typeface="Calibri"/>
                <a:cs typeface="Arial"/>
              </a:rPr>
              <a:t>ansa</a:t>
            </a:r>
            <a:r>
              <a:rPr lang="nl-NL" b="1" dirty="0">
                <a:ea typeface="Calibri"/>
                <a:cs typeface="Arial"/>
              </a:rPr>
              <a:t> </a:t>
            </a:r>
            <a:r>
              <a:rPr lang="nl-NL" b="1" dirty="0" err="1">
                <a:ea typeface="Calibri"/>
                <a:cs typeface="Arial"/>
              </a:rPr>
              <a:t>fadlahoe</a:t>
            </a:r>
            <a:r>
              <a:rPr lang="nl-NL" b="1" dirty="0">
                <a:ea typeface="Calibri"/>
                <a:cs typeface="Arial"/>
              </a:rPr>
              <a:t> 2x)</a:t>
            </a:r>
            <a:r>
              <a:rPr lang="nl-NL" sz="4000" b="1" dirty="0">
                <a:ea typeface="Calibri"/>
                <a:cs typeface="Arial"/>
              </a:rPr>
              <a:t/>
            </a:r>
            <a:br>
              <a:rPr lang="nl-NL" sz="4000" b="1" dirty="0">
                <a:ea typeface="Calibri"/>
                <a:cs typeface="Arial"/>
              </a:rPr>
            </a:br>
            <a:r>
              <a:rPr lang="nl-NL" sz="3100" b="1" i="1" dirty="0">
                <a:ea typeface="Calibri"/>
                <a:cs typeface="Arial"/>
              </a:rPr>
              <a:t>Jezus, wat is Hij mild en goed, wat is Hij mooi. Zijn liefde is mijn lied, hoe zou ik zijn gunst kunnen vergeten</a:t>
            </a:r>
            <a:r>
              <a:rPr lang="nl-NL" sz="3100" b="1" i="1" dirty="0" smtClean="0">
                <a:ea typeface="Calibri"/>
                <a:cs typeface="Arial"/>
              </a:rPr>
              <a:t>.</a:t>
            </a:r>
            <a:endParaRPr lang="nl-NL" sz="3100" dirty="0"/>
          </a:p>
        </p:txBody>
      </p:sp>
    </p:spTree>
    <p:extLst>
      <p:ext uri="{BB962C8B-B14F-4D97-AF65-F5344CB8AC3E}">
        <p14:creationId xmlns:p14="http://schemas.microsoft.com/office/powerpoint/2010/main" val="2723002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11892" cy="4725144"/>
          </a:xfrm>
        </p:spPr>
        <p:txBody>
          <a:bodyPr>
            <a:normAutofit fontScale="90000"/>
          </a:bodyPr>
          <a:lstStyle/>
          <a:p>
            <a:pPr>
              <a:spcAft>
                <a:spcPts val="1000"/>
              </a:spcAft>
            </a:pPr>
            <a:r>
              <a:rPr lang="ar-SA" b="1" dirty="0">
                <a:ea typeface="Calibri"/>
                <a:cs typeface="Arial"/>
              </a:rPr>
              <a:t>الى السماء في بهاء</a:t>
            </a:r>
            <a:r>
              <a:rPr lang="nl-NL" b="1" dirty="0">
                <a:ea typeface="Calibri"/>
                <a:cs typeface="Arial"/>
              </a:rPr>
              <a:t>  </a:t>
            </a:r>
            <a:r>
              <a:rPr lang="ar-SA" b="1" dirty="0">
                <a:ea typeface="Calibri"/>
                <a:cs typeface="Arial"/>
              </a:rPr>
              <a:t>أنظر اليه صاعدا</a:t>
            </a:r>
            <a:r>
              <a:rPr lang="nl-NL" b="1" dirty="0">
                <a:ea typeface="Calibri"/>
                <a:cs typeface="Arial"/>
              </a:rPr>
              <a:t> 3- </a:t>
            </a:r>
            <a:r>
              <a:rPr lang="nl-NL" sz="4000" b="1" dirty="0">
                <a:ea typeface="Calibri"/>
                <a:cs typeface="Arial"/>
              </a:rPr>
              <a:t/>
            </a:r>
            <a:br>
              <a:rPr lang="nl-NL" sz="4000" b="1" dirty="0">
                <a:ea typeface="Calibri"/>
                <a:cs typeface="Arial"/>
              </a:rPr>
            </a:br>
            <a:r>
              <a:rPr lang="nl-NL" b="1" dirty="0" err="1">
                <a:ea typeface="Calibri"/>
                <a:cs typeface="Arial"/>
              </a:rPr>
              <a:t>oenzoer</a:t>
            </a:r>
            <a:r>
              <a:rPr lang="nl-NL" b="1" dirty="0">
                <a:ea typeface="Calibri"/>
                <a:cs typeface="Arial"/>
              </a:rPr>
              <a:t> </a:t>
            </a:r>
            <a:r>
              <a:rPr lang="nl-NL" b="1" dirty="0" err="1">
                <a:ea typeface="Calibri"/>
                <a:cs typeface="Arial"/>
              </a:rPr>
              <a:t>ilaihie</a:t>
            </a:r>
            <a:r>
              <a:rPr lang="nl-NL" b="1" dirty="0">
                <a:ea typeface="Calibri"/>
                <a:cs typeface="Arial"/>
              </a:rPr>
              <a:t> </a:t>
            </a:r>
            <a:r>
              <a:rPr lang="nl-NL" b="1" dirty="0" err="1">
                <a:ea typeface="Calibri"/>
                <a:cs typeface="Arial"/>
              </a:rPr>
              <a:t>saa’idan</a:t>
            </a:r>
            <a:r>
              <a:rPr lang="nl-NL" b="1" dirty="0" smtClean="0">
                <a:ea typeface="Calibri"/>
                <a:cs typeface="Arial"/>
              </a:rPr>
              <a:t>,</a:t>
            </a:r>
            <a:br>
              <a:rPr lang="nl-NL" b="1" dirty="0" smtClean="0">
                <a:ea typeface="Calibri"/>
                <a:cs typeface="Arial"/>
              </a:rPr>
            </a:br>
            <a:r>
              <a:rPr lang="nl-NL" b="1" dirty="0" err="1" smtClean="0">
                <a:ea typeface="Calibri"/>
                <a:cs typeface="Arial"/>
              </a:rPr>
              <a:t>ila-ssamaa</a:t>
            </a:r>
            <a:r>
              <a:rPr lang="nl-NL" b="1" dirty="0" smtClean="0">
                <a:ea typeface="Calibri"/>
                <a:cs typeface="Arial"/>
              </a:rPr>
              <a:t> </a:t>
            </a:r>
            <a:r>
              <a:rPr lang="nl-NL" b="1" dirty="0">
                <a:ea typeface="Calibri"/>
                <a:cs typeface="Arial"/>
              </a:rPr>
              <a:t>ie </a:t>
            </a:r>
            <a:r>
              <a:rPr lang="nl-NL" b="1" dirty="0" err="1">
                <a:ea typeface="Calibri"/>
                <a:cs typeface="Arial"/>
              </a:rPr>
              <a:t>fie</a:t>
            </a:r>
            <a:r>
              <a:rPr lang="nl-NL" b="1" dirty="0">
                <a:ea typeface="Calibri"/>
                <a:cs typeface="Arial"/>
              </a:rPr>
              <a:t> </a:t>
            </a:r>
            <a:r>
              <a:rPr lang="nl-NL" b="1" dirty="0" err="1">
                <a:ea typeface="Calibri"/>
                <a:cs typeface="Arial"/>
              </a:rPr>
              <a:t>bahaa</a:t>
            </a:r>
            <a:r>
              <a:rPr lang="nl-NL" sz="4000" b="1" dirty="0">
                <a:ea typeface="Calibri"/>
                <a:cs typeface="Arial"/>
              </a:rPr>
              <a:t/>
            </a:r>
            <a:br>
              <a:rPr lang="nl-NL" sz="4000" b="1" dirty="0">
                <a:ea typeface="Calibri"/>
                <a:cs typeface="Arial"/>
              </a:rPr>
            </a:br>
            <a:r>
              <a:rPr lang="ar-SA" b="1" dirty="0">
                <a:ea typeface="Calibri"/>
                <a:cs typeface="Arial"/>
              </a:rPr>
              <a:t>ويملأ القلب عزاء (2</a:t>
            </a:r>
            <a:r>
              <a:rPr lang="nl-NL" b="1" dirty="0">
                <a:ea typeface="Calibri"/>
                <a:cs typeface="Arial"/>
              </a:rPr>
              <a:t>) </a:t>
            </a:r>
            <a:r>
              <a:rPr lang="ar-SA" b="1" dirty="0">
                <a:ea typeface="Calibri"/>
                <a:cs typeface="Arial"/>
              </a:rPr>
              <a:t>ليرسل الروح النقي</a:t>
            </a:r>
            <a:r>
              <a:rPr lang="nl-NL" sz="4000" b="1" dirty="0">
                <a:ea typeface="Calibri"/>
                <a:cs typeface="Arial"/>
              </a:rPr>
              <a:t/>
            </a:r>
            <a:br>
              <a:rPr lang="nl-NL" sz="4000" b="1" dirty="0">
                <a:ea typeface="Calibri"/>
                <a:cs typeface="Arial"/>
              </a:rPr>
            </a:br>
            <a:r>
              <a:rPr lang="nl-NL" b="1" dirty="0" err="1">
                <a:ea typeface="Calibri"/>
                <a:cs typeface="Arial"/>
              </a:rPr>
              <a:t>Liyoersila-rroecha-nnaqie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smtClean="0">
                <a:ea typeface="Calibri"/>
                <a:cs typeface="Arial"/>
              </a:rPr>
              <a:t>(</a:t>
            </a:r>
            <a:r>
              <a:rPr lang="nl-NL" b="1" dirty="0" err="1">
                <a:ea typeface="Calibri"/>
                <a:cs typeface="Arial"/>
              </a:rPr>
              <a:t>wa</a:t>
            </a:r>
            <a:r>
              <a:rPr lang="nl-NL" b="1" dirty="0">
                <a:ea typeface="Calibri"/>
                <a:cs typeface="Arial"/>
              </a:rPr>
              <a:t> </a:t>
            </a:r>
            <a:r>
              <a:rPr lang="nl-NL" b="1" dirty="0" err="1">
                <a:ea typeface="Calibri"/>
                <a:cs typeface="Arial"/>
              </a:rPr>
              <a:t>jamla</a:t>
            </a:r>
            <a:r>
              <a:rPr lang="nl-NL" b="1" dirty="0">
                <a:ea typeface="Calibri"/>
                <a:cs typeface="Arial"/>
              </a:rPr>
              <a:t> </a:t>
            </a:r>
            <a:r>
              <a:rPr lang="nl-NL" b="1" dirty="0" err="1">
                <a:ea typeface="Calibri"/>
                <a:cs typeface="Arial"/>
              </a:rPr>
              <a:t>alqalbal’azaa</a:t>
            </a:r>
            <a:r>
              <a:rPr lang="nl-NL" b="1" dirty="0">
                <a:ea typeface="Calibri"/>
                <a:cs typeface="Arial"/>
              </a:rPr>
              <a:t> 2x)</a:t>
            </a:r>
            <a:r>
              <a:rPr lang="nl-NL" sz="4000" dirty="0">
                <a:ea typeface="Calibri"/>
                <a:cs typeface="Arial"/>
              </a:rPr>
              <a:t/>
            </a:r>
            <a:br>
              <a:rPr lang="nl-NL" sz="4000" dirty="0">
                <a:ea typeface="Calibri"/>
                <a:cs typeface="Arial"/>
              </a:rPr>
            </a:br>
            <a:r>
              <a:rPr lang="nl-NL" sz="3100" b="1" i="1" dirty="0" smtClean="0">
                <a:ea typeface="Calibri"/>
                <a:cs typeface="Arial"/>
              </a:rPr>
              <a:t>zie op Hem die in glans is opgevaren naar de hemel om de Geest die rein is te zenden en het hart te vullen met troost</a:t>
            </a:r>
            <a:endParaRPr lang="nl-NL" sz="3100" dirty="0"/>
          </a:p>
        </p:txBody>
      </p:sp>
    </p:spTree>
    <p:extLst>
      <p:ext uri="{BB962C8B-B14F-4D97-AF65-F5344CB8AC3E}">
        <p14:creationId xmlns:p14="http://schemas.microsoft.com/office/powerpoint/2010/main" val="636242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338" y="0"/>
            <a:ext cx="9126661" cy="5013176"/>
          </a:xfrm>
        </p:spPr>
        <p:txBody>
          <a:bodyPr>
            <a:normAutofit fontScale="90000"/>
          </a:bodyPr>
          <a:lstStyle/>
          <a:p>
            <a:pPr>
              <a:spcAft>
                <a:spcPts val="1000"/>
              </a:spcAft>
            </a:pPr>
            <a:r>
              <a:rPr lang="nl-NL" sz="3100" b="1" dirty="0">
                <a:ea typeface="Calibri"/>
                <a:cs typeface="Arial"/>
              </a:rPr>
              <a:t>refrein</a:t>
            </a:r>
            <a:r>
              <a:rPr lang="nl-NL" sz="4000" dirty="0">
                <a:ea typeface="Calibri"/>
                <a:cs typeface="Arial"/>
              </a:rPr>
              <a:t/>
            </a:r>
            <a:br>
              <a:rPr lang="nl-NL" sz="4000" dirty="0">
                <a:ea typeface="Calibri"/>
                <a:cs typeface="Arial"/>
              </a:rPr>
            </a:br>
            <a:r>
              <a:rPr lang="ar-SA" b="1" dirty="0">
                <a:ea typeface="Calibri"/>
                <a:cs typeface="Arial"/>
              </a:rPr>
              <a:t>يسوع ما أجوده، يسوع ما أجمله</a:t>
            </a:r>
            <a:r>
              <a:rPr lang="nl-NL" sz="4000" b="1" dirty="0">
                <a:ea typeface="Calibri"/>
                <a:cs typeface="Arial"/>
              </a:rPr>
              <a:t/>
            </a:r>
            <a:br>
              <a:rPr lang="nl-NL" sz="4000" b="1" dirty="0">
                <a:ea typeface="Calibri"/>
                <a:cs typeface="Arial"/>
              </a:rPr>
            </a:br>
            <a:r>
              <a:rPr lang="nl-NL" b="1" dirty="0" err="1">
                <a:ea typeface="Calibri"/>
                <a:cs typeface="Arial"/>
              </a:rPr>
              <a:t>Jasoe’oe</a:t>
            </a:r>
            <a:r>
              <a:rPr lang="nl-NL" b="1" dirty="0">
                <a:ea typeface="Calibri"/>
                <a:cs typeface="Arial"/>
              </a:rPr>
              <a:t> </a:t>
            </a:r>
            <a:r>
              <a:rPr lang="nl-NL" b="1" dirty="0" err="1">
                <a:ea typeface="Calibri"/>
                <a:cs typeface="Arial"/>
              </a:rPr>
              <a:t>maa</a:t>
            </a:r>
            <a:r>
              <a:rPr lang="nl-NL" b="1" dirty="0">
                <a:ea typeface="Calibri"/>
                <a:cs typeface="Arial"/>
              </a:rPr>
              <a:t> </a:t>
            </a:r>
            <a:r>
              <a:rPr lang="nl-NL" b="1" dirty="0" err="1">
                <a:ea typeface="Calibri"/>
                <a:cs typeface="Arial"/>
              </a:rPr>
              <a:t>a</a:t>
            </a:r>
            <a:r>
              <a:rPr lang="nl-NL" b="1" u="sng" dirty="0" err="1">
                <a:ea typeface="Calibri"/>
                <a:cs typeface="Arial"/>
              </a:rPr>
              <a:t>dj</a:t>
            </a:r>
            <a:r>
              <a:rPr lang="nl-NL" b="1" dirty="0" err="1">
                <a:ea typeface="Calibri"/>
                <a:cs typeface="Arial"/>
              </a:rPr>
              <a:t>wadahoe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Jasoe’oe</a:t>
            </a:r>
            <a:r>
              <a:rPr lang="nl-NL" b="1" dirty="0" smtClean="0">
                <a:ea typeface="Calibri"/>
                <a:cs typeface="Arial"/>
              </a:rPr>
              <a:t> </a:t>
            </a:r>
            <a:r>
              <a:rPr lang="nl-NL" b="1" dirty="0" err="1">
                <a:ea typeface="Calibri"/>
                <a:cs typeface="Arial"/>
              </a:rPr>
              <a:t>maa</a:t>
            </a:r>
            <a:r>
              <a:rPr lang="nl-NL" b="1" dirty="0">
                <a:ea typeface="Calibri"/>
                <a:cs typeface="Arial"/>
              </a:rPr>
              <a:t> </a:t>
            </a:r>
            <a:r>
              <a:rPr lang="nl-NL" b="1" dirty="0" err="1">
                <a:ea typeface="Calibri"/>
                <a:cs typeface="Arial"/>
              </a:rPr>
              <a:t>a</a:t>
            </a:r>
            <a:r>
              <a:rPr lang="nl-NL" b="1" u="sng" dirty="0" err="1">
                <a:ea typeface="Calibri"/>
                <a:cs typeface="Arial"/>
              </a:rPr>
              <a:t>dj</a:t>
            </a:r>
            <a:r>
              <a:rPr lang="nl-NL" b="1" dirty="0" err="1">
                <a:ea typeface="Calibri"/>
                <a:cs typeface="Arial"/>
              </a:rPr>
              <a:t>malahoe</a:t>
            </a:r>
            <a:r>
              <a:rPr lang="nl-NL" sz="4000" b="1" dirty="0">
                <a:ea typeface="Calibri"/>
                <a:cs typeface="Arial"/>
              </a:rPr>
              <a:t/>
            </a:r>
            <a:br>
              <a:rPr lang="nl-NL" sz="4000" b="1" dirty="0">
                <a:ea typeface="Calibri"/>
                <a:cs typeface="Arial"/>
              </a:rPr>
            </a:br>
            <a:r>
              <a:rPr lang="nl-NL" b="1" dirty="0">
                <a:ea typeface="Calibri"/>
                <a:cs typeface="Arial"/>
              </a:rPr>
              <a:t> </a:t>
            </a:r>
            <a:r>
              <a:rPr lang="ar-SA" b="1" dirty="0">
                <a:ea typeface="Calibri"/>
                <a:cs typeface="Arial"/>
              </a:rPr>
              <a:t>فحبه أنشودتي فكيف أنسى فضله (2</a:t>
            </a:r>
            <a:r>
              <a:rPr lang="nl-NL" b="1" dirty="0">
                <a:ea typeface="Calibri"/>
                <a:cs typeface="Arial"/>
              </a:rPr>
              <a:t>)</a:t>
            </a:r>
            <a:r>
              <a:rPr lang="nl-NL" sz="4000" b="1" dirty="0">
                <a:ea typeface="Calibri"/>
                <a:cs typeface="Arial"/>
              </a:rPr>
              <a:t/>
            </a:r>
            <a:br>
              <a:rPr lang="nl-NL" sz="4000" b="1" dirty="0">
                <a:ea typeface="Calibri"/>
                <a:cs typeface="Arial"/>
              </a:rPr>
            </a:br>
            <a:r>
              <a:rPr lang="nl-NL" b="1" dirty="0">
                <a:ea typeface="Calibri"/>
                <a:cs typeface="Arial"/>
              </a:rPr>
              <a:t>(</a:t>
            </a:r>
            <a:r>
              <a:rPr lang="nl-NL" b="1" dirty="0" err="1">
                <a:ea typeface="Calibri"/>
                <a:cs typeface="Arial"/>
              </a:rPr>
              <a:t>Fachobboehoe</a:t>
            </a:r>
            <a:r>
              <a:rPr lang="nl-NL" b="1" dirty="0">
                <a:ea typeface="Calibri"/>
                <a:cs typeface="Arial"/>
              </a:rPr>
              <a:t> </a:t>
            </a:r>
            <a:r>
              <a:rPr lang="nl-NL" b="1" dirty="0" err="1">
                <a:ea typeface="Calibri"/>
                <a:cs typeface="Arial"/>
              </a:rPr>
              <a:t>oenshoedatie</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fakaifa</a:t>
            </a:r>
            <a:r>
              <a:rPr lang="nl-NL" b="1" dirty="0" smtClean="0">
                <a:ea typeface="Calibri"/>
                <a:cs typeface="Arial"/>
              </a:rPr>
              <a:t> </a:t>
            </a:r>
            <a:r>
              <a:rPr lang="nl-NL" b="1" dirty="0" err="1">
                <a:ea typeface="Calibri"/>
                <a:cs typeface="Arial"/>
              </a:rPr>
              <a:t>ansa</a:t>
            </a:r>
            <a:r>
              <a:rPr lang="nl-NL" b="1" dirty="0">
                <a:ea typeface="Calibri"/>
                <a:cs typeface="Arial"/>
              </a:rPr>
              <a:t> </a:t>
            </a:r>
            <a:r>
              <a:rPr lang="nl-NL" b="1" dirty="0" err="1">
                <a:ea typeface="Calibri"/>
                <a:cs typeface="Arial"/>
              </a:rPr>
              <a:t>fadlahoe</a:t>
            </a:r>
            <a:r>
              <a:rPr lang="nl-NL" b="1" dirty="0">
                <a:ea typeface="Calibri"/>
                <a:cs typeface="Arial"/>
              </a:rPr>
              <a:t> 2x)</a:t>
            </a:r>
            <a:r>
              <a:rPr lang="nl-NL" sz="4000" b="1" dirty="0">
                <a:ea typeface="Calibri"/>
                <a:cs typeface="Arial"/>
              </a:rPr>
              <a:t/>
            </a:r>
            <a:br>
              <a:rPr lang="nl-NL" sz="4000" b="1" dirty="0">
                <a:ea typeface="Calibri"/>
                <a:cs typeface="Arial"/>
              </a:rPr>
            </a:br>
            <a:r>
              <a:rPr lang="nl-NL" sz="3100" b="1" i="1" dirty="0">
                <a:ea typeface="Calibri"/>
                <a:cs typeface="Arial"/>
              </a:rPr>
              <a:t>Jezus, wat is Hij mild en goed, wat is Hij mooi. Zijn </a:t>
            </a:r>
            <a:r>
              <a:rPr lang="nl-NL" sz="3100" b="1" i="1" dirty="0" smtClean="0">
                <a:ea typeface="Calibri"/>
                <a:cs typeface="Arial"/>
              </a:rPr>
              <a:t>liefde</a:t>
            </a:r>
            <a:br>
              <a:rPr lang="nl-NL" sz="3100" b="1" i="1" dirty="0" smtClean="0">
                <a:ea typeface="Calibri"/>
                <a:cs typeface="Arial"/>
              </a:rPr>
            </a:br>
            <a:r>
              <a:rPr lang="nl-NL" sz="3100" b="1" i="1" dirty="0" smtClean="0">
                <a:ea typeface="Calibri"/>
                <a:cs typeface="Arial"/>
              </a:rPr>
              <a:t> </a:t>
            </a:r>
            <a:r>
              <a:rPr lang="nl-NL" sz="3100" b="1" i="1" dirty="0">
                <a:ea typeface="Calibri"/>
                <a:cs typeface="Arial"/>
              </a:rPr>
              <a:t>is mijn lied, hoe zou ik zijn gunst kunnen vergeten</a:t>
            </a:r>
            <a:r>
              <a:rPr lang="nl-NL" sz="3100" b="1" i="1" dirty="0" smtClean="0">
                <a:ea typeface="Calibri"/>
                <a:cs typeface="Arial"/>
              </a:rPr>
              <a:t>.</a:t>
            </a:r>
            <a:endParaRPr lang="nl-NL" sz="3100" dirty="0"/>
          </a:p>
        </p:txBody>
      </p:sp>
    </p:spTree>
    <p:extLst>
      <p:ext uri="{BB962C8B-B14F-4D97-AF65-F5344CB8AC3E}">
        <p14:creationId xmlns:p14="http://schemas.microsoft.com/office/powerpoint/2010/main" val="2638106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822" y="24674"/>
            <a:ext cx="9110178" cy="4896544"/>
          </a:xfrm>
        </p:spPr>
        <p:txBody>
          <a:bodyPr>
            <a:normAutofit fontScale="90000"/>
          </a:bodyPr>
          <a:lstStyle/>
          <a:p>
            <a:pPr>
              <a:spcAft>
                <a:spcPts val="1000"/>
              </a:spcAft>
            </a:pPr>
            <a:r>
              <a:rPr lang="ar-SA" b="1" dirty="0" smtClean="0">
                <a:ea typeface="Calibri"/>
                <a:cs typeface="Arial"/>
              </a:rPr>
              <a:t>يهنأ </a:t>
            </a:r>
            <a:r>
              <a:rPr lang="ar-SA" b="1" dirty="0">
                <a:ea typeface="Calibri"/>
                <a:cs typeface="Arial"/>
              </a:rPr>
              <a:t>بتسبيحاتنا</a:t>
            </a:r>
            <a:r>
              <a:rPr lang="nl-NL" b="1" dirty="0">
                <a:ea typeface="Calibri"/>
                <a:cs typeface="Arial"/>
              </a:rPr>
              <a:t>  </a:t>
            </a:r>
            <a:r>
              <a:rPr lang="ar-SA" b="1" dirty="0">
                <a:ea typeface="Calibri"/>
                <a:cs typeface="Arial"/>
              </a:rPr>
              <a:t>أنظر اليه سامعا </a:t>
            </a:r>
            <a:r>
              <a:rPr lang="nl-NL" b="1" dirty="0">
                <a:ea typeface="Calibri"/>
                <a:cs typeface="Arial"/>
              </a:rPr>
              <a:t> -4</a:t>
            </a:r>
            <a:r>
              <a:rPr lang="nl-NL" sz="4000" b="1" dirty="0">
                <a:ea typeface="Calibri"/>
                <a:cs typeface="Arial"/>
              </a:rPr>
              <a:t/>
            </a:r>
            <a:br>
              <a:rPr lang="nl-NL" sz="4000" b="1" dirty="0">
                <a:ea typeface="Calibri"/>
                <a:cs typeface="Arial"/>
              </a:rPr>
            </a:br>
            <a:r>
              <a:rPr lang="nl-NL" b="1" dirty="0">
                <a:ea typeface="Calibri"/>
                <a:cs typeface="Arial"/>
              </a:rPr>
              <a:t>4.oenzoer </a:t>
            </a:r>
            <a:r>
              <a:rPr lang="nl-NL" b="1" dirty="0" err="1">
                <a:ea typeface="Calibri"/>
                <a:cs typeface="Arial"/>
              </a:rPr>
              <a:t>ilaihie</a:t>
            </a:r>
            <a:r>
              <a:rPr lang="nl-NL" b="1" dirty="0">
                <a:ea typeface="Calibri"/>
                <a:cs typeface="Arial"/>
              </a:rPr>
              <a:t> </a:t>
            </a:r>
            <a:r>
              <a:rPr lang="nl-NL" b="1" dirty="0" err="1">
                <a:ea typeface="Calibri"/>
                <a:cs typeface="Arial"/>
              </a:rPr>
              <a:t>saami’an</a:t>
            </a:r>
            <a:r>
              <a:rPr lang="nl-NL" b="1" dirty="0">
                <a:ea typeface="Calibri"/>
                <a:cs typeface="Arial"/>
              </a:rPr>
              <a:t>, </a:t>
            </a:r>
            <a:r>
              <a:rPr lang="nl-NL" b="1" dirty="0" smtClean="0">
                <a:ea typeface="Calibri"/>
                <a:cs typeface="Arial"/>
              </a:rPr>
              <a:t/>
            </a:r>
            <a:br>
              <a:rPr lang="nl-NL" b="1" dirty="0" smtClean="0">
                <a:ea typeface="Calibri"/>
                <a:cs typeface="Arial"/>
              </a:rPr>
            </a:br>
            <a:r>
              <a:rPr lang="nl-NL" b="1" dirty="0" err="1" smtClean="0">
                <a:ea typeface="Calibri"/>
                <a:cs typeface="Arial"/>
              </a:rPr>
              <a:t>jahna</a:t>
            </a:r>
            <a:r>
              <a:rPr lang="nl-NL" b="1" dirty="0" smtClean="0">
                <a:ea typeface="Calibri"/>
                <a:cs typeface="Arial"/>
              </a:rPr>
              <a:t> </a:t>
            </a:r>
            <a:r>
              <a:rPr lang="nl-NL" b="1" dirty="0" err="1">
                <a:ea typeface="Calibri"/>
                <a:cs typeface="Arial"/>
              </a:rPr>
              <a:t>bitasbiechaatina</a:t>
            </a:r>
            <a:r>
              <a:rPr lang="nl-NL" sz="4000" b="1" dirty="0">
                <a:ea typeface="Calibri"/>
                <a:cs typeface="Arial"/>
              </a:rPr>
              <a:t/>
            </a:r>
            <a:br>
              <a:rPr lang="nl-NL" sz="4000" b="1" dirty="0">
                <a:ea typeface="Calibri"/>
                <a:cs typeface="Arial"/>
              </a:rPr>
            </a:br>
            <a:r>
              <a:rPr lang="nl-NL" b="1" dirty="0">
                <a:ea typeface="Calibri"/>
                <a:cs typeface="Arial"/>
              </a:rPr>
              <a:t>	</a:t>
            </a:r>
            <a:r>
              <a:rPr lang="ar-SA" b="1" dirty="0">
                <a:ea typeface="Calibri"/>
                <a:cs typeface="Arial"/>
              </a:rPr>
              <a:t>ملبيا طلباتنا  </a:t>
            </a:r>
            <a:r>
              <a:rPr lang="nl-NL" b="1" dirty="0">
                <a:ea typeface="Calibri"/>
                <a:cs typeface="Arial"/>
              </a:rPr>
              <a:t>)</a:t>
            </a:r>
            <a:r>
              <a:rPr lang="nl-NL" b="1" dirty="0" smtClean="0">
                <a:effectLst/>
                <a:latin typeface="Arial"/>
                <a:ea typeface="Calibri"/>
                <a:cs typeface="Arial"/>
              </a:rPr>
              <a:t> </a:t>
            </a:r>
            <a:r>
              <a:rPr lang="ar-SA" b="1" dirty="0" smtClean="0">
                <a:effectLst/>
                <a:latin typeface="Arial"/>
                <a:ea typeface="Calibri"/>
                <a:cs typeface="Arial"/>
              </a:rPr>
              <a:t>متمما وعوده </a:t>
            </a:r>
            <a:r>
              <a:rPr lang="nl-NL" sz="4000" b="1" dirty="0">
                <a:ea typeface="Calibri"/>
                <a:cs typeface="Arial"/>
              </a:rPr>
              <a:t/>
            </a:r>
            <a:br>
              <a:rPr lang="nl-NL" sz="4000" b="1" dirty="0">
                <a:ea typeface="Calibri"/>
                <a:cs typeface="Arial"/>
              </a:rPr>
            </a:br>
            <a:r>
              <a:rPr lang="nl-NL" b="1" dirty="0" err="1">
                <a:ea typeface="Calibri"/>
                <a:cs typeface="Arial"/>
              </a:rPr>
              <a:t>Moetammiman</a:t>
            </a:r>
            <a:r>
              <a:rPr lang="nl-NL" b="1" dirty="0">
                <a:ea typeface="Calibri"/>
                <a:cs typeface="Arial"/>
              </a:rPr>
              <a:t> </a:t>
            </a:r>
            <a:r>
              <a:rPr lang="nl-NL" b="1" dirty="0" err="1">
                <a:ea typeface="Calibri"/>
                <a:cs typeface="Arial"/>
              </a:rPr>
              <a:t>woe’oedahoe</a:t>
            </a:r>
            <a:r>
              <a:rPr lang="nl-NL" b="1" dirty="0">
                <a:ea typeface="Calibri"/>
                <a:cs typeface="Arial"/>
              </a:rPr>
              <a:t>, (</a:t>
            </a:r>
            <a:r>
              <a:rPr lang="nl-NL" b="1" dirty="0" err="1">
                <a:ea typeface="Calibri"/>
                <a:cs typeface="Arial"/>
              </a:rPr>
              <a:t>moelabiyan</a:t>
            </a:r>
            <a:r>
              <a:rPr lang="nl-NL" b="1" dirty="0">
                <a:ea typeface="Calibri"/>
                <a:cs typeface="Arial"/>
              </a:rPr>
              <a:t> </a:t>
            </a:r>
            <a:r>
              <a:rPr lang="nl-NL" b="1" dirty="0" err="1">
                <a:ea typeface="Calibri"/>
                <a:cs typeface="Arial"/>
              </a:rPr>
              <a:t>tilbaatina</a:t>
            </a:r>
            <a:r>
              <a:rPr lang="nl-NL" b="1" dirty="0">
                <a:ea typeface="Calibri"/>
                <a:cs typeface="Arial"/>
              </a:rPr>
              <a:t> </a:t>
            </a:r>
            <a:r>
              <a:rPr lang="ar-SA" b="1" dirty="0">
                <a:ea typeface="Calibri"/>
                <a:cs typeface="Arial"/>
              </a:rPr>
              <a:t>2</a:t>
            </a:r>
            <a:r>
              <a:rPr lang="nl-NL" b="1" dirty="0">
                <a:ea typeface="Calibri"/>
                <a:cs typeface="Arial"/>
              </a:rPr>
              <a:t>x)</a:t>
            </a:r>
            <a:r>
              <a:rPr lang="nl-NL" sz="4000" b="1" dirty="0">
                <a:ea typeface="Calibri"/>
                <a:cs typeface="Arial"/>
              </a:rPr>
              <a:t/>
            </a:r>
            <a:br>
              <a:rPr lang="nl-NL" sz="4000" b="1" dirty="0">
                <a:ea typeface="Calibri"/>
                <a:cs typeface="Arial"/>
              </a:rPr>
            </a:br>
            <a:r>
              <a:rPr lang="nl-NL" sz="3100" b="1" i="1" dirty="0">
                <a:ea typeface="Calibri"/>
                <a:cs typeface="Arial"/>
              </a:rPr>
              <a:t>Zie op Hem die ons hoort en zich verheugt in onze lofprijzingen. Hij vervult zijn beloften en antwoordt op onze smeekbeden</a:t>
            </a:r>
            <a:r>
              <a:rPr lang="nl-NL" sz="3100" b="1" i="1" dirty="0" smtClean="0">
                <a:ea typeface="Calibri"/>
                <a:cs typeface="Arial"/>
              </a:rPr>
              <a:t>.</a:t>
            </a:r>
            <a:endParaRPr lang="nl-NL" sz="3100" dirty="0"/>
          </a:p>
        </p:txBody>
      </p:sp>
    </p:spTree>
    <p:extLst>
      <p:ext uri="{BB962C8B-B14F-4D97-AF65-F5344CB8AC3E}">
        <p14:creationId xmlns:p14="http://schemas.microsoft.com/office/powerpoint/2010/main" val="131600409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48</Words>
  <Application>Microsoft Office PowerPoint</Application>
  <PresentationFormat>Diavoorstelling (4:3)</PresentationFormat>
  <Paragraphs>12</Paragraphs>
  <Slides>12</Slides>
  <Notes>0</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Kantoorthema</vt:lpstr>
      <vt:lpstr>Lied 183 Zijn liefde is mijn lied يسوع ما اجوده </vt:lpstr>
      <vt:lpstr>refrein يسوع ما أجوده، يسوع ما أجمله Jasoe’oe maa adjwadahoe,  Jasoe’oe maa adjmalahoe  فحبه أنشودتي فكيف أنسى فضله (2) (Fachobboehoe oenshoedatie  fakaifa ansa fadlahoe 2x) Jezus, wat is Hij mild en goed, wat is Hij mooi. Zijn liefde is mijn lied, hoe zou ik zijn gunst kunnen vergeten.</vt:lpstr>
      <vt:lpstr>   أنظر اليه حاملا صليب عارنا المشين  -1  1.oenzoer ilaihie chaamilan,  salieba ‘aarina-lmoeshien x (لأجلنا الدم الثمين (2  قضى عليه باذلا  Qada ‘alaihie baadhilan,  (min adjlina-ddama-thamien 2x) Zie op Hem die het kruis van onze schande droeg, Hij nam het op zich, zijn dierbaar bloed voor ons gevend </vt:lpstr>
      <vt:lpstr>refrein يسوع ما أجوده، يسوع ما أجمله Jasoe’oe maa adjwadahoe, Jasoe’oe maa adjmalahoe  فحبه أنشودتي فكيف أنسى فضله (2) (Fachobboehoe oenshoedatie  fakaifa ansa fadlahoe 2x) Jezus, wat is Hij mild en goed, wat is Hij mooi. Zijn liefde is mijn lied, hoe zou ik zijn gunst kunnen vergeten.</vt:lpstr>
      <vt:lpstr>أنظر اليه ظافرا يدك أهوال الردى    -2 2.oenzoer ilaihie zaafiran,  jadoekkoe ahwaala-rrada اذ قام جرد العدا (وهكذا تم الفدا 2  Idh qaama djarradal ’ida,  (wa haakadha tamma-lfida 2x)  Zie op Hem die triomferend de verschrikkingen van de dood overwon. Hij verrees en ontwapende de vijandschap en bracht alzo verlossing teweeg</vt:lpstr>
      <vt:lpstr>refrein يسوع ما أجوده، يسوع ما أجمله Jasoe’oe maa adjwadahoe,  Jasoe’oe maa adjmalahoe  فحبه أنشودتي فكيف أنسى فضله (2) (Fachobboehoe oenshoedatie  fakaifa ansa fadlahoe 2x) Jezus, wat is Hij mild en goed, wat is Hij mooi. Zijn liefde is mijn lied, hoe zou ik zijn gunst kunnen vergeten.</vt:lpstr>
      <vt:lpstr>الى السماء في بهاء  أنظر اليه صاعدا 3-  oenzoer ilaihie saa’idan, ila-ssamaa ie fie bahaa ويملأ القلب عزاء (2) ليرسل الروح النقي Liyoersila-rroecha-nnaqie,  (wa jamla alqalbal’azaa 2x) zie op Hem die in glans is opgevaren naar de hemel om de Geest die rein is te zenden en het hart te vullen met troost</vt:lpstr>
      <vt:lpstr>refrein يسوع ما أجوده، يسوع ما أجمله Jasoe’oe maa adjwadahoe,  Jasoe’oe maa adjmalahoe  فحبه أنشودتي فكيف أنسى فضله (2) (Fachobboehoe oenshoedatie  fakaifa ansa fadlahoe 2x) Jezus, wat is Hij mild en goed, wat is Hij mooi. Zijn liefde  is mijn lied, hoe zou ik zijn gunst kunnen vergeten.</vt:lpstr>
      <vt:lpstr>يهنأ بتسبيحاتنا  أنظر اليه سامعا  -4 4.oenzoer ilaihie saami’an,  jahna bitasbiechaatina  ملبيا طلباتنا  ) متمما وعوده  Moetammiman woe’oedahoe, (moelabiyan tilbaatina 2x) Zie op Hem die ons hoort en zich verheugt in onze lofprijzingen. Hij vervult zijn beloften en antwoordt op onze smeekbeden.</vt:lpstr>
      <vt:lpstr>refrein يسوع ما أجوده، يسوع ما أجمله Jasoe’oe maa adjwadahoe,  Jasoe’oe maa adjmalahoe  فحبه أنشودتي فكيف أنسى فضله (2) (Fachobboehoe oenshoedatie  fakaifa ansa fadlahoe 2x) Jezus, wat is Hij mild en goed, wat is Hij mooi. Zijn liefde is mijn lied, hoe zou ik zijn gunst kunnen vergeten.</vt:lpstr>
      <vt:lpstr>لخائفيه قد ذخر  ما أعظم الجود الذي  -5 5.Maa a’zama-ldjoeda-lladhie,  ligaa ifiehie qad dhagar 2 (لمؤمنيه قد ظهر ) ما أعظم الجود الذي  Maa a’zama-ldjoeda-lladhie,  (limoe miniehie qad zahar 2x) Hoe groot zijn de gaven die Hij voor hen die hem vrezen heeft bewaard en die Hij te kennen heeft gegeven aan hen die geloven.</vt:lpstr>
      <vt:lpstr>refrein يسوع ما أجوده، يسوع ما أجمله Jasoe’oe maa adjwadahoe,  Jasoe’oe maa adjmalahoe  فحبه أنشودتي فكيف أنسى فضله (2) (Fachobboehoe oenshoedatie  fakaifa ansa fadlahoe 2x) Jezus, wat is Hij mild en goed, wat is Hij mooi. Zijn liefde  is mijn lied, hoe zou ik zijn gunst kunnen vergeten.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17-Lied 183 Zijn liefde is mijn lied يسوع ما اجوده </dc:title>
  <dc:creator>Gebruiker</dc:creator>
  <cp:lastModifiedBy>Gebruiker</cp:lastModifiedBy>
  <cp:revision>11</cp:revision>
  <dcterms:created xsi:type="dcterms:W3CDTF">2012-11-11T16:15:56Z</dcterms:created>
  <dcterms:modified xsi:type="dcterms:W3CDTF">2018-01-03T12:01:23Z</dcterms:modified>
</cp:coreProperties>
</file>