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4" r:id="rId7"/>
    <p:sldId id="265"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4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EF66B26-8B7A-43B5-AA29-B55A4A2539B9}" type="datetimeFigureOut">
              <a:rPr lang="nl-NL" smtClean="0"/>
              <a:t>28-1-2015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98076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EF66B26-8B7A-43B5-AA29-B55A4A2539B9}" type="datetimeFigureOut">
              <a:rPr lang="nl-NL" smtClean="0"/>
              <a:t>28-1-2015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104818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EF66B26-8B7A-43B5-AA29-B55A4A2539B9}" type="datetimeFigureOut">
              <a:rPr lang="nl-NL" smtClean="0"/>
              <a:t>28-1-2015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333877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EF66B26-8B7A-43B5-AA29-B55A4A2539B9}" type="datetimeFigureOut">
              <a:rPr lang="nl-NL" smtClean="0"/>
              <a:t>28-1-2015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118305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EF66B26-8B7A-43B5-AA29-B55A4A2539B9}" type="datetimeFigureOut">
              <a:rPr lang="nl-NL" smtClean="0"/>
              <a:t>28-1-2015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282898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EF66B26-8B7A-43B5-AA29-B55A4A2539B9}" type="datetimeFigureOut">
              <a:rPr lang="nl-NL" smtClean="0"/>
              <a:t>28-1-2015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1069546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EF66B26-8B7A-43B5-AA29-B55A4A2539B9}" type="datetimeFigureOut">
              <a:rPr lang="nl-NL" smtClean="0"/>
              <a:t>28-1-2015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1107150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EF66B26-8B7A-43B5-AA29-B55A4A2539B9}" type="datetimeFigureOut">
              <a:rPr lang="nl-NL" smtClean="0"/>
              <a:t>28-1-2015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403565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EF66B26-8B7A-43B5-AA29-B55A4A2539B9}" type="datetimeFigureOut">
              <a:rPr lang="nl-NL" smtClean="0"/>
              <a:t>28-1-2015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3690917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EF66B26-8B7A-43B5-AA29-B55A4A2539B9}" type="datetimeFigureOut">
              <a:rPr lang="nl-NL" smtClean="0"/>
              <a:t>28-1-2015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288677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EF66B26-8B7A-43B5-AA29-B55A4A2539B9}" type="datetimeFigureOut">
              <a:rPr lang="nl-NL" smtClean="0"/>
              <a:t>28-1-2015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1312ED2-BB45-4049-B486-ED024F0C0D20}" type="slidenum">
              <a:rPr lang="nl-NL" smtClean="0"/>
              <a:t>‹nr.›</a:t>
            </a:fld>
            <a:endParaRPr lang="nl-NL"/>
          </a:p>
        </p:txBody>
      </p:sp>
    </p:spTree>
    <p:extLst>
      <p:ext uri="{BB962C8B-B14F-4D97-AF65-F5344CB8AC3E}">
        <p14:creationId xmlns:p14="http://schemas.microsoft.com/office/powerpoint/2010/main" val="175707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66B26-8B7A-43B5-AA29-B55A4A2539B9}" type="datetimeFigureOut">
              <a:rPr lang="nl-NL" smtClean="0"/>
              <a:t>28-1-2015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312ED2-BB45-4049-B486-ED024F0C0D20}" type="slidenum">
              <a:rPr lang="nl-NL" smtClean="0"/>
              <a:t>‹nr.›</a:t>
            </a:fld>
            <a:endParaRPr lang="nl-NL"/>
          </a:p>
        </p:txBody>
      </p:sp>
    </p:spTree>
    <p:extLst>
      <p:ext uri="{BB962C8B-B14F-4D97-AF65-F5344CB8AC3E}">
        <p14:creationId xmlns:p14="http://schemas.microsoft.com/office/powerpoint/2010/main" val="3910369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450506"/>
          </a:xfrm>
        </p:spPr>
        <p:txBody>
          <a:bodyPr/>
          <a:lstStyle/>
          <a:p>
            <a:r>
              <a:rPr lang="nl-NL" sz="2800" dirty="0"/>
              <a:t>Boek2 Lied 769 </a:t>
            </a:r>
            <a:r>
              <a:rPr lang="nl-NL" sz="2800" dirty="0" smtClean="0"/>
              <a:t/>
            </a:r>
            <a:br>
              <a:rPr lang="nl-NL" sz="2800" dirty="0" smtClean="0"/>
            </a:br>
            <a:r>
              <a:rPr lang="nl-NL" dirty="0" err="1" smtClean="0"/>
              <a:t>ana</a:t>
            </a:r>
            <a:r>
              <a:rPr lang="nl-NL" dirty="0" smtClean="0"/>
              <a:t> </a:t>
            </a:r>
            <a:r>
              <a:rPr lang="nl-NL" dirty="0"/>
              <a:t>mach </a:t>
            </a:r>
            <a:r>
              <a:rPr lang="nl-NL" dirty="0" err="1"/>
              <a:t>tadj</a:t>
            </a:r>
            <a:r>
              <a:rPr lang="nl-NL" dirty="0"/>
              <a:t> lam set </a:t>
            </a:r>
            <a:r>
              <a:rPr lang="nl-NL" dirty="0" err="1"/>
              <a:t>roechak</a:t>
            </a:r>
            <a:endParaRPr lang="nl-NL" dirty="0"/>
          </a:p>
        </p:txBody>
      </p:sp>
    </p:spTree>
    <p:extLst>
      <p:ext uri="{BB962C8B-B14F-4D97-AF65-F5344CB8AC3E}">
        <p14:creationId xmlns:p14="http://schemas.microsoft.com/office/powerpoint/2010/main" val="224541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40"/>
            <a:ext cx="8229600" cy="4464496"/>
          </a:xfrm>
        </p:spPr>
        <p:txBody>
          <a:bodyPr>
            <a:normAutofit fontScale="90000"/>
          </a:bodyPr>
          <a:lstStyle/>
          <a:p>
            <a:r>
              <a:rPr lang="ar-SY" dirty="0"/>
              <a:t>1- (انا محتاج لمسة روحك تغيرني</a:t>
            </a:r>
            <a:br>
              <a:rPr lang="ar-SY" dirty="0"/>
            </a:br>
            <a:r>
              <a:rPr lang="nl-NL" dirty="0"/>
              <a:t>Ana </a:t>
            </a:r>
            <a:r>
              <a:rPr lang="nl-NL" dirty="0" err="1"/>
              <a:t>machtadj</a:t>
            </a:r>
            <a:r>
              <a:rPr lang="nl-NL" dirty="0"/>
              <a:t> </a:t>
            </a:r>
            <a:r>
              <a:rPr lang="nl-NL" dirty="0" err="1"/>
              <a:t>lamsat</a:t>
            </a:r>
            <a:r>
              <a:rPr lang="nl-NL" dirty="0"/>
              <a:t> </a:t>
            </a:r>
            <a:r>
              <a:rPr lang="nl-NL" dirty="0" err="1" smtClean="0"/>
              <a:t>roechak</a:t>
            </a:r>
            <a:r>
              <a:rPr lang="nl-NL" dirty="0" smtClean="0"/>
              <a:t> </a:t>
            </a:r>
            <a:br>
              <a:rPr lang="nl-NL" dirty="0" smtClean="0"/>
            </a:br>
            <a:r>
              <a:rPr lang="nl-NL" dirty="0" err="1" smtClean="0"/>
              <a:t>tegai-jarnie</a:t>
            </a:r>
            <a:r>
              <a:rPr lang="nl-NL" dirty="0"/>
              <a:t/>
            </a:r>
            <a:br>
              <a:rPr lang="nl-NL" dirty="0"/>
            </a:br>
            <a:r>
              <a:rPr lang="nl-NL" dirty="0"/>
              <a:t> </a:t>
            </a:r>
            <a:r>
              <a:rPr lang="ar-SY" dirty="0"/>
              <a:t>وانا محتاج يا يسوع دمك يطهرني)2</a:t>
            </a:r>
            <a:br>
              <a:rPr lang="ar-SY" dirty="0"/>
            </a:br>
            <a:r>
              <a:rPr lang="nl-NL" dirty="0" err="1"/>
              <a:t>Wana</a:t>
            </a:r>
            <a:r>
              <a:rPr lang="nl-NL" dirty="0"/>
              <a:t> </a:t>
            </a:r>
            <a:r>
              <a:rPr lang="nl-NL" dirty="0" err="1"/>
              <a:t>machtadj</a:t>
            </a:r>
            <a:r>
              <a:rPr lang="nl-NL" dirty="0"/>
              <a:t> ja </a:t>
            </a:r>
            <a:r>
              <a:rPr lang="nl-NL" dirty="0" err="1"/>
              <a:t>jasoe</a:t>
            </a:r>
            <a:r>
              <a:rPr lang="nl-NL" dirty="0"/>
              <a:t> </a:t>
            </a:r>
            <a:r>
              <a:rPr lang="nl-NL" dirty="0" err="1"/>
              <a:t>damek</a:t>
            </a:r>
            <a:r>
              <a:rPr lang="nl-NL" dirty="0"/>
              <a:t> </a:t>
            </a:r>
            <a:r>
              <a:rPr lang="nl-NL" dirty="0" smtClean="0"/>
              <a:t/>
            </a:r>
            <a:br>
              <a:rPr lang="nl-NL" dirty="0" smtClean="0"/>
            </a:br>
            <a:r>
              <a:rPr lang="nl-NL" dirty="0" err="1" smtClean="0"/>
              <a:t>jetah</a:t>
            </a:r>
            <a:r>
              <a:rPr lang="nl-NL" dirty="0" smtClean="0"/>
              <a:t> </a:t>
            </a:r>
            <a:r>
              <a:rPr lang="nl-NL" dirty="0" err="1" smtClean="0"/>
              <a:t>harnie</a:t>
            </a:r>
            <a:r>
              <a:rPr lang="nl-NL" dirty="0" smtClean="0"/>
              <a:t> 2x</a:t>
            </a:r>
            <a:r>
              <a:rPr lang="nl-NL" dirty="0"/>
              <a:t/>
            </a:r>
            <a:br>
              <a:rPr lang="nl-NL" dirty="0"/>
            </a:br>
            <a:r>
              <a:rPr lang="nl-NL" sz="2400" i="1" dirty="0"/>
              <a:t>De aanraking van Uw Geest heb ik nodig om mij te veranderen. Uw bloed Jezus, heb ik nodig om mij te reinigen, en als ik kom en zie mijn naam in uw handpalm staan, dan breken de boeien los en uw waarheid bevrijdt mij. </a:t>
            </a:r>
          </a:p>
        </p:txBody>
      </p:sp>
    </p:spTree>
    <p:extLst>
      <p:ext uri="{BB962C8B-B14F-4D97-AF65-F5344CB8AC3E}">
        <p14:creationId xmlns:p14="http://schemas.microsoft.com/office/powerpoint/2010/main" val="111029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475" y="548680"/>
            <a:ext cx="8964488" cy="4176464"/>
          </a:xfrm>
        </p:spPr>
        <p:txBody>
          <a:bodyPr>
            <a:normAutofit fontScale="90000"/>
          </a:bodyPr>
          <a:lstStyle/>
          <a:p>
            <a:r>
              <a:rPr lang="nl-NL" dirty="0"/>
              <a:t>refrein</a:t>
            </a:r>
            <a:br>
              <a:rPr lang="nl-NL" dirty="0"/>
            </a:br>
            <a:r>
              <a:rPr lang="nl-NL" dirty="0"/>
              <a:t>( </a:t>
            </a:r>
            <a:r>
              <a:rPr lang="ar-SY" dirty="0"/>
              <a:t>وانا لما هآجي واشوفك</a:t>
            </a:r>
            <a:br>
              <a:rPr lang="ar-SY" dirty="0"/>
            </a:br>
            <a:r>
              <a:rPr lang="nl-NL" dirty="0" smtClean="0"/>
              <a:t>(</a:t>
            </a:r>
            <a:r>
              <a:rPr lang="nl-NL" dirty="0" err="1" smtClean="0"/>
              <a:t>Wana</a:t>
            </a:r>
            <a:r>
              <a:rPr lang="nl-NL" dirty="0" smtClean="0"/>
              <a:t> </a:t>
            </a:r>
            <a:r>
              <a:rPr lang="nl-NL" dirty="0"/>
              <a:t>lemma ha</a:t>
            </a:r>
            <a:r>
              <a:rPr lang="nl-NL" i="1" dirty="0"/>
              <a:t>dj</a:t>
            </a:r>
            <a:r>
              <a:rPr lang="nl-NL" dirty="0"/>
              <a:t>-ie </a:t>
            </a:r>
            <a:r>
              <a:rPr lang="nl-NL" dirty="0" err="1"/>
              <a:t>wa</a:t>
            </a:r>
            <a:r>
              <a:rPr lang="nl-NL" i="1" dirty="0" err="1"/>
              <a:t>sh</a:t>
            </a:r>
            <a:r>
              <a:rPr lang="nl-NL" dirty="0" err="1"/>
              <a:t>oefek</a:t>
            </a:r>
            <a:r>
              <a:rPr lang="nl-NL" dirty="0"/>
              <a:t/>
            </a:r>
            <a:br>
              <a:rPr lang="nl-NL" dirty="0"/>
            </a:br>
            <a:r>
              <a:rPr lang="nl-NL" dirty="0"/>
              <a:t> </a:t>
            </a:r>
            <a:r>
              <a:rPr lang="ar-SY" dirty="0"/>
              <a:t>واشوف اسمي على كفوفك</a:t>
            </a:r>
            <a:br>
              <a:rPr lang="ar-SY" dirty="0"/>
            </a:br>
            <a:r>
              <a:rPr lang="nl-NL" dirty="0"/>
              <a:t>we </a:t>
            </a:r>
            <a:r>
              <a:rPr lang="nl-NL" dirty="0" err="1"/>
              <a:t>a</a:t>
            </a:r>
            <a:r>
              <a:rPr lang="nl-NL" i="1" dirty="0" err="1"/>
              <a:t>sh</a:t>
            </a:r>
            <a:r>
              <a:rPr lang="nl-NL" dirty="0" err="1"/>
              <a:t>oef</a:t>
            </a:r>
            <a:r>
              <a:rPr lang="nl-NL" dirty="0"/>
              <a:t> </a:t>
            </a:r>
            <a:r>
              <a:rPr lang="nl-NL" dirty="0" err="1"/>
              <a:t>esmie</a:t>
            </a:r>
            <a:r>
              <a:rPr lang="nl-NL" dirty="0"/>
              <a:t> </a:t>
            </a:r>
            <a:r>
              <a:rPr lang="nl-NL" dirty="0" err="1"/>
              <a:t>ala</a:t>
            </a:r>
            <a:r>
              <a:rPr lang="nl-NL" dirty="0"/>
              <a:t> </a:t>
            </a:r>
            <a:r>
              <a:rPr lang="nl-NL" dirty="0" err="1"/>
              <a:t>kefoefek</a:t>
            </a:r>
            <a:r>
              <a:rPr lang="nl-NL" dirty="0"/>
              <a:t/>
            </a:r>
            <a:br>
              <a:rPr lang="nl-NL" dirty="0"/>
            </a:br>
            <a:r>
              <a:rPr lang="nl-NL" dirty="0"/>
              <a:t> </a:t>
            </a:r>
            <a:r>
              <a:rPr lang="ar-SY" dirty="0"/>
              <a:t>بتفك الأسر وحقك بيحررني) 2</a:t>
            </a:r>
            <a:br>
              <a:rPr lang="ar-SY" dirty="0"/>
            </a:br>
            <a:r>
              <a:rPr lang="nl-NL" dirty="0" err="1"/>
              <a:t>Betfoekil</a:t>
            </a:r>
            <a:r>
              <a:rPr lang="nl-NL" dirty="0"/>
              <a:t> </a:t>
            </a:r>
            <a:r>
              <a:rPr lang="nl-NL" dirty="0" err="1"/>
              <a:t>asrie</a:t>
            </a:r>
            <a:r>
              <a:rPr lang="nl-NL" dirty="0"/>
              <a:t> </a:t>
            </a:r>
            <a:r>
              <a:rPr lang="nl-NL" dirty="0" err="1"/>
              <a:t>wechaqek</a:t>
            </a:r>
            <a:r>
              <a:rPr lang="nl-NL" dirty="0"/>
              <a:t> </a:t>
            </a:r>
            <a:r>
              <a:rPr lang="nl-NL" dirty="0" smtClean="0"/>
              <a:t/>
            </a:r>
            <a:br>
              <a:rPr lang="nl-NL" dirty="0" smtClean="0"/>
            </a:br>
            <a:r>
              <a:rPr lang="nl-NL" dirty="0" err="1" smtClean="0"/>
              <a:t>bicharrarnie</a:t>
            </a:r>
            <a:r>
              <a:rPr lang="nl-NL" dirty="0"/>
              <a:t>) x2</a:t>
            </a:r>
            <a:br>
              <a:rPr lang="nl-NL" dirty="0"/>
            </a:br>
            <a:r>
              <a:rPr lang="nl-NL" sz="2700" i="1" dirty="0"/>
              <a:t>en als ik kom en zie mijn naam in uw handpalm staan, dan breken de boeien los en uw waarheid bevrijdt mij</a:t>
            </a:r>
          </a:p>
        </p:txBody>
      </p:sp>
    </p:spTree>
    <p:extLst>
      <p:ext uri="{BB962C8B-B14F-4D97-AF65-F5344CB8AC3E}">
        <p14:creationId xmlns:p14="http://schemas.microsoft.com/office/powerpoint/2010/main" val="273368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517232"/>
          </a:xfrm>
        </p:spPr>
        <p:txBody>
          <a:bodyPr>
            <a:normAutofit fontScale="90000"/>
          </a:bodyPr>
          <a:lstStyle/>
          <a:p>
            <a:r>
              <a:rPr lang="ar-SY" sz="4000" dirty="0"/>
              <a:t>(ان كنت ضعيف قويني إن كنت حزين عزيني</a:t>
            </a:r>
            <a:br>
              <a:rPr lang="ar-SY" sz="4000" dirty="0"/>
            </a:br>
            <a:r>
              <a:rPr lang="nl-NL" sz="4000" dirty="0" smtClean="0"/>
              <a:t>(In </a:t>
            </a:r>
            <a:r>
              <a:rPr lang="nl-NL" sz="4000" dirty="0" err="1"/>
              <a:t>koenti</a:t>
            </a:r>
            <a:r>
              <a:rPr lang="nl-NL" sz="4000" dirty="0"/>
              <a:t> </a:t>
            </a:r>
            <a:r>
              <a:rPr lang="nl-NL" sz="4000" dirty="0" err="1"/>
              <a:t>da’ief</a:t>
            </a:r>
            <a:r>
              <a:rPr lang="nl-NL" sz="4000" dirty="0"/>
              <a:t> </a:t>
            </a:r>
            <a:r>
              <a:rPr lang="nl-NL" sz="4000" dirty="0" err="1"/>
              <a:t>awinie</a:t>
            </a:r>
            <a:r>
              <a:rPr lang="nl-NL" sz="4000" dirty="0"/>
              <a:t> in </a:t>
            </a:r>
            <a:r>
              <a:rPr lang="nl-NL" sz="4000" dirty="0" err="1"/>
              <a:t>koentie</a:t>
            </a:r>
            <a:r>
              <a:rPr lang="nl-NL" sz="4000" dirty="0"/>
              <a:t> </a:t>
            </a:r>
            <a:r>
              <a:rPr lang="nl-NL" sz="4000" dirty="0" err="1"/>
              <a:t>chazien</a:t>
            </a:r>
            <a:r>
              <a:rPr lang="nl-NL" sz="4000" dirty="0"/>
              <a:t> </a:t>
            </a:r>
            <a:r>
              <a:rPr lang="nl-NL" sz="4000" dirty="0" err="1"/>
              <a:t>azienie</a:t>
            </a:r>
            <a:r>
              <a:rPr lang="nl-NL" sz="4000" dirty="0"/>
              <a:t/>
            </a:r>
            <a:br>
              <a:rPr lang="nl-NL" sz="4000" dirty="0"/>
            </a:br>
            <a:r>
              <a:rPr lang="nl-NL" sz="4000" dirty="0"/>
              <a:t> </a:t>
            </a:r>
            <a:r>
              <a:rPr lang="ar-SY" sz="4000" dirty="0"/>
              <a:t>إن كنت خاطي ابرئني واشفيني</a:t>
            </a:r>
            <a:br>
              <a:rPr lang="ar-SY" sz="4000" dirty="0"/>
            </a:br>
            <a:r>
              <a:rPr lang="nl-NL" sz="4000" dirty="0"/>
              <a:t>In </a:t>
            </a:r>
            <a:r>
              <a:rPr lang="nl-NL" sz="4000" dirty="0" err="1"/>
              <a:t>koentie</a:t>
            </a:r>
            <a:r>
              <a:rPr lang="nl-NL" sz="4000" dirty="0"/>
              <a:t> </a:t>
            </a:r>
            <a:r>
              <a:rPr lang="nl-NL" sz="4000" dirty="0" err="1"/>
              <a:t>gatie</a:t>
            </a:r>
            <a:r>
              <a:rPr lang="nl-NL" sz="4000" dirty="0"/>
              <a:t> </a:t>
            </a:r>
            <a:r>
              <a:rPr lang="nl-NL" sz="4000" dirty="0" err="1"/>
              <a:t>ibrienie</a:t>
            </a:r>
            <a:r>
              <a:rPr lang="nl-NL" sz="4000" dirty="0"/>
              <a:t> </a:t>
            </a:r>
            <a:r>
              <a:rPr lang="nl-NL" sz="4000" dirty="0" err="1"/>
              <a:t>we</a:t>
            </a:r>
            <a:r>
              <a:rPr lang="nl-NL" sz="4000" i="1" dirty="0" err="1"/>
              <a:t>sh</a:t>
            </a:r>
            <a:r>
              <a:rPr lang="nl-NL" sz="4000" dirty="0" err="1"/>
              <a:t>fienie</a:t>
            </a:r>
            <a:r>
              <a:rPr lang="nl-NL" sz="4000" dirty="0"/>
              <a:t/>
            </a:r>
            <a:br>
              <a:rPr lang="nl-NL" sz="4000" dirty="0"/>
            </a:br>
            <a:r>
              <a:rPr lang="ar-SY" sz="4000" dirty="0"/>
              <a:t>المسني بسلطانك وريني مجد جلالك</a:t>
            </a:r>
            <a:br>
              <a:rPr lang="ar-SY" sz="4000" dirty="0"/>
            </a:br>
            <a:r>
              <a:rPr lang="nl-NL" sz="4000" dirty="0" err="1"/>
              <a:t>Elmesnie</a:t>
            </a:r>
            <a:r>
              <a:rPr lang="nl-NL" sz="4000" dirty="0"/>
              <a:t> </a:t>
            </a:r>
            <a:r>
              <a:rPr lang="nl-NL" sz="4000" dirty="0" err="1"/>
              <a:t>bisoeltanek</a:t>
            </a:r>
            <a:r>
              <a:rPr lang="nl-NL" sz="4000" dirty="0"/>
              <a:t> </a:t>
            </a:r>
            <a:r>
              <a:rPr lang="nl-NL" sz="4000" dirty="0" err="1"/>
              <a:t>warrienie</a:t>
            </a:r>
            <a:r>
              <a:rPr lang="nl-NL" sz="4000" dirty="0"/>
              <a:t> </a:t>
            </a:r>
            <a:r>
              <a:rPr lang="nl-NL" sz="4000" dirty="0" err="1"/>
              <a:t>ma</a:t>
            </a:r>
            <a:r>
              <a:rPr lang="nl-NL" sz="4000" i="1" dirty="0" err="1"/>
              <a:t>dj</a:t>
            </a:r>
            <a:r>
              <a:rPr lang="nl-NL" sz="4000" dirty="0" err="1"/>
              <a:t>die</a:t>
            </a:r>
            <a:r>
              <a:rPr lang="nl-NL" sz="4000" dirty="0"/>
              <a:t> </a:t>
            </a:r>
            <a:r>
              <a:rPr lang="nl-NL" sz="4000" i="1" dirty="0" err="1" smtClean="0"/>
              <a:t>dj</a:t>
            </a:r>
            <a:r>
              <a:rPr lang="nl-NL" sz="4000" dirty="0" err="1" smtClean="0"/>
              <a:t>alalak</a:t>
            </a:r>
            <a:r>
              <a:rPr lang="nl-NL" sz="4000" dirty="0"/>
              <a:t/>
            </a:r>
            <a:br>
              <a:rPr lang="nl-NL" sz="4000" dirty="0"/>
            </a:br>
            <a:r>
              <a:rPr lang="nl-NL" sz="4000" dirty="0"/>
              <a:t> </a:t>
            </a:r>
            <a:r>
              <a:rPr lang="ar-SY" sz="4000" dirty="0"/>
              <a:t>أغمر قلبي بحنانك وارويني) 2</a:t>
            </a:r>
            <a:br>
              <a:rPr lang="ar-SY" sz="4000" dirty="0"/>
            </a:br>
            <a:r>
              <a:rPr lang="nl-NL" sz="4000" dirty="0" err="1"/>
              <a:t>Oe</a:t>
            </a:r>
            <a:r>
              <a:rPr lang="nl-NL" sz="4000" i="1" dirty="0" err="1"/>
              <a:t>gh</a:t>
            </a:r>
            <a:r>
              <a:rPr lang="nl-NL" sz="4000" dirty="0" err="1"/>
              <a:t>mer</a:t>
            </a:r>
            <a:r>
              <a:rPr lang="nl-NL" sz="4000" dirty="0"/>
              <a:t> </a:t>
            </a:r>
            <a:r>
              <a:rPr lang="nl-NL" sz="4000" dirty="0" err="1"/>
              <a:t>qalbie</a:t>
            </a:r>
            <a:r>
              <a:rPr lang="nl-NL" sz="4000" dirty="0"/>
              <a:t> </a:t>
            </a:r>
            <a:r>
              <a:rPr lang="nl-NL" sz="4000" dirty="0" err="1"/>
              <a:t>bichananek</a:t>
            </a:r>
            <a:r>
              <a:rPr lang="nl-NL" sz="4000" dirty="0"/>
              <a:t> </a:t>
            </a:r>
            <a:r>
              <a:rPr lang="nl-NL" sz="4000" dirty="0" err="1"/>
              <a:t>werwienie</a:t>
            </a:r>
            <a:r>
              <a:rPr lang="nl-NL" sz="4000" dirty="0"/>
              <a:t>) x2</a:t>
            </a:r>
            <a:r>
              <a:rPr lang="nl-NL" dirty="0"/>
              <a:t/>
            </a:r>
            <a:br>
              <a:rPr lang="nl-NL" dirty="0"/>
            </a:br>
            <a:r>
              <a:rPr lang="nl-NL" sz="2200" i="1" dirty="0"/>
              <a:t>Ik kom zwak, versterk mij, ik kom verdrietig, troost mij; ik kom , zondaar, reinig en genees mij;</a:t>
            </a:r>
          </a:p>
        </p:txBody>
      </p:sp>
    </p:spTree>
    <p:extLst>
      <p:ext uri="{BB962C8B-B14F-4D97-AF65-F5344CB8AC3E}">
        <p14:creationId xmlns:p14="http://schemas.microsoft.com/office/powerpoint/2010/main" val="401769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594522"/>
          </a:xfrm>
        </p:spPr>
        <p:txBody>
          <a:bodyPr>
            <a:normAutofit fontScale="90000"/>
          </a:bodyPr>
          <a:lstStyle/>
          <a:p>
            <a:r>
              <a:rPr lang="ar-SY" dirty="0"/>
              <a:t>2- ( لمسة من هدب ثوبك بتشفيني</a:t>
            </a:r>
            <a:br>
              <a:rPr lang="ar-SY" dirty="0"/>
            </a:br>
            <a:r>
              <a:rPr lang="nl-NL" dirty="0" err="1"/>
              <a:t>Lemsa</a:t>
            </a:r>
            <a:r>
              <a:rPr lang="nl-NL" dirty="0"/>
              <a:t> min </a:t>
            </a:r>
            <a:r>
              <a:rPr lang="nl-NL" dirty="0" err="1"/>
              <a:t>hoedbie</a:t>
            </a:r>
            <a:r>
              <a:rPr lang="nl-NL" dirty="0"/>
              <a:t> </a:t>
            </a:r>
            <a:r>
              <a:rPr lang="nl-NL" dirty="0" err="1"/>
              <a:t>thoebak</a:t>
            </a:r>
            <a:r>
              <a:rPr lang="nl-NL" dirty="0"/>
              <a:t> </a:t>
            </a:r>
            <a:r>
              <a:rPr lang="nl-NL" dirty="0" err="1"/>
              <a:t>biteshfienie</a:t>
            </a:r>
            <a:r>
              <a:rPr lang="nl-NL" dirty="0"/>
              <a:t/>
            </a:r>
            <a:br>
              <a:rPr lang="nl-NL" dirty="0"/>
            </a:br>
            <a:r>
              <a:rPr lang="nl-NL" dirty="0"/>
              <a:t> </a:t>
            </a:r>
            <a:r>
              <a:rPr lang="ar-SY" dirty="0"/>
              <a:t>كلمة من فم جلالك بتحييني )2</a:t>
            </a:r>
            <a:br>
              <a:rPr lang="ar-SY" dirty="0"/>
            </a:br>
            <a:r>
              <a:rPr lang="nl-NL" dirty="0" err="1"/>
              <a:t>Kilma</a:t>
            </a:r>
            <a:r>
              <a:rPr lang="nl-NL" dirty="0"/>
              <a:t> min </a:t>
            </a:r>
            <a:r>
              <a:rPr lang="nl-NL" dirty="0" err="1"/>
              <a:t>fammie</a:t>
            </a:r>
            <a:r>
              <a:rPr lang="nl-NL" dirty="0"/>
              <a:t> </a:t>
            </a:r>
            <a:r>
              <a:rPr lang="nl-NL" dirty="0" err="1"/>
              <a:t>djalalek</a:t>
            </a:r>
            <a:r>
              <a:rPr lang="nl-NL" dirty="0"/>
              <a:t> </a:t>
            </a:r>
            <a:r>
              <a:rPr lang="nl-NL" dirty="0" smtClean="0"/>
              <a:t/>
            </a:r>
            <a:br>
              <a:rPr lang="nl-NL" dirty="0" smtClean="0"/>
            </a:br>
            <a:r>
              <a:rPr lang="nl-NL" dirty="0" err="1" smtClean="0"/>
              <a:t>biteh-jienie</a:t>
            </a:r>
            <a:r>
              <a:rPr lang="nl-NL" dirty="0"/>
              <a:t>) x2</a:t>
            </a:r>
            <a:br>
              <a:rPr lang="nl-NL" dirty="0"/>
            </a:br>
            <a:r>
              <a:rPr lang="nl-NL" sz="2700" i="1" dirty="0"/>
              <a:t>Het aanraken van de zoom van uw mantel geneest mij. Een woord van uw mond maakt mij levend.</a:t>
            </a:r>
          </a:p>
        </p:txBody>
      </p:sp>
    </p:spTree>
    <p:extLst>
      <p:ext uri="{BB962C8B-B14F-4D97-AF65-F5344CB8AC3E}">
        <p14:creationId xmlns:p14="http://schemas.microsoft.com/office/powerpoint/2010/main" val="360019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475" y="548680"/>
            <a:ext cx="8964488" cy="4176464"/>
          </a:xfrm>
        </p:spPr>
        <p:txBody>
          <a:bodyPr>
            <a:normAutofit fontScale="90000"/>
          </a:bodyPr>
          <a:lstStyle/>
          <a:p>
            <a:r>
              <a:rPr lang="nl-NL" dirty="0"/>
              <a:t>refrein</a:t>
            </a:r>
            <a:br>
              <a:rPr lang="nl-NL" dirty="0"/>
            </a:br>
            <a:r>
              <a:rPr lang="nl-NL" dirty="0"/>
              <a:t>( </a:t>
            </a:r>
            <a:r>
              <a:rPr lang="ar-SY" dirty="0"/>
              <a:t>وانا لما هآجي واشوفك</a:t>
            </a:r>
            <a:br>
              <a:rPr lang="ar-SY" dirty="0"/>
            </a:br>
            <a:r>
              <a:rPr lang="nl-NL" dirty="0" smtClean="0"/>
              <a:t>(</a:t>
            </a:r>
            <a:r>
              <a:rPr lang="nl-NL" dirty="0" err="1" smtClean="0"/>
              <a:t>Wana</a:t>
            </a:r>
            <a:r>
              <a:rPr lang="nl-NL" dirty="0" smtClean="0"/>
              <a:t> </a:t>
            </a:r>
            <a:r>
              <a:rPr lang="nl-NL" dirty="0"/>
              <a:t>lemma ha</a:t>
            </a:r>
            <a:r>
              <a:rPr lang="nl-NL" i="1" dirty="0"/>
              <a:t>dj</a:t>
            </a:r>
            <a:r>
              <a:rPr lang="nl-NL" dirty="0"/>
              <a:t>-ie </a:t>
            </a:r>
            <a:r>
              <a:rPr lang="nl-NL" dirty="0" err="1"/>
              <a:t>wa</a:t>
            </a:r>
            <a:r>
              <a:rPr lang="nl-NL" i="1" dirty="0" err="1"/>
              <a:t>sh</a:t>
            </a:r>
            <a:r>
              <a:rPr lang="nl-NL" dirty="0" err="1"/>
              <a:t>oefek</a:t>
            </a:r>
            <a:r>
              <a:rPr lang="nl-NL" dirty="0"/>
              <a:t/>
            </a:r>
            <a:br>
              <a:rPr lang="nl-NL" dirty="0"/>
            </a:br>
            <a:r>
              <a:rPr lang="nl-NL" dirty="0"/>
              <a:t> </a:t>
            </a:r>
            <a:r>
              <a:rPr lang="ar-SY" dirty="0"/>
              <a:t>واشوف اسمي على كفوفك</a:t>
            </a:r>
            <a:br>
              <a:rPr lang="ar-SY" dirty="0"/>
            </a:br>
            <a:r>
              <a:rPr lang="nl-NL" dirty="0"/>
              <a:t>we </a:t>
            </a:r>
            <a:r>
              <a:rPr lang="nl-NL" dirty="0" err="1"/>
              <a:t>a</a:t>
            </a:r>
            <a:r>
              <a:rPr lang="nl-NL" i="1" dirty="0" err="1"/>
              <a:t>sh</a:t>
            </a:r>
            <a:r>
              <a:rPr lang="nl-NL" dirty="0" err="1"/>
              <a:t>oef</a:t>
            </a:r>
            <a:r>
              <a:rPr lang="nl-NL" dirty="0"/>
              <a:t> </a:t>
            </a:r>
            <a:r>
              <a:rPr lang="nl-NL" dirty="0" err="1"/>
              <a:t>esmie</a:t>
            </a:r>
            <a:r>
              <a:rPr lang="nl-NL" dirty="0"/>
              <a:t> </a:t>
            </a:r>
            <a:r>
              <a:rPr lang="nl-NL" dirty="0" err="1"/>
              <a:t>ala</a:t>
            </a:r>
            <a:r>
              <a:rPr lang="nl-NL" dirty="0"/>
              <a:t> </a:t>
            </a:r>
            <a:r>
              <a:rPr lang="nl-NL" dirty="0" err="1"/>
              <a:t>kefoefek</a:t>
            </a:r>
            <a:r>
              <a:rPr lang="nl-NL" dirty="0"/>
              <a:t/>
            </a:r>
            <a:br>
              <a:rPr lang="nl-NL" dirty="0"/>
            </a:br>
            <a:r>
              <a:rPr lang="nl-NL" dirty="0"/>
              <a:t> </a:t>
            </a:r>
            <a:r>
              <a:rPr lang="ar-SY" dirty="0"/>
              <a:t>بتفك الأسر وحقك بيحررني) 2</a:t>
            </a:r>
            <a:br>
              <a:rPr lang="ar-SY" dirty="0"/>
            </a:br>
            <a:r>
              <a:rPr lang="nl-NL" dirty="0" err="1"/>
              <a:t>Betfoekil</a:t>
            </a:r>
            <a:r>
              <a:rPr lang="nl-NL" dirty="0"/>
              <a:t> </a:t>
            </a:r>
            <a:r>
              <a:rPr lang="nl-NL" dirty="0" err="1"/>
              <a:t>asrie</a:t>
            </a:r>
            <a:r>
              <a:rPr lang="nl-NL" dirty="0"/>
              <a:t> </a:t>
            </a:r>
            <a:r>
              <a:rPr lang="nl-NL" dirty="0" err="1"/>
              <a:t>wechaqek</a:t>
            </a:r>
            <a:r>
              <a:rPr lang="nl-NL" dirty="0"/>
              <a:t> </a:t>
            </a:r>
            <a:r>
              <a:rPr lang="nl-NL" dirty="0" smtClean="0"/>
              <a:t/>
            </a:r>
            <a:br>
              <a:rPr lang="nl-NL" dirty="0" smtClean="0"/>
            </a:br>
            <a:r>
              <a:rPr lang="nl-NL" dirty="0" err="1" smtClean="0"/>
              <a:t>bicharrarnie</a:t>
            </a:r>
            <a:r>
              <a:rPr lang="nl-NL" dirty="0"/>
              <a:t>) x2</a:t>
            </a:r>
            <a:br>
              <a:rPr lang="nl-NL" dirty="0"/>
            </a:br>
            <a:r>
              <a:rPr lang="nl-NL" sz="2700" i="1" dirty="0"/>
              <a:t>en als ik kom en zie mijn naam in uw handpalm staan, dan breken de boeien los en uw waarheid bevrijdt mij</a:t>
            </a:r>
          </a:p>
        </p:txBody>
      </p:sp>
    </p:spTree>
    <p:extLst>
      <p:ext uri="{BB962C8B-B14F-4D97-AF65-F5344CB8AC3E}">
        <p14:creationId xmlns:p14="http://schemas.microsoft.com/office/powerpoint/2010/main" val="341009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517232"/>
          </a:xfrm>
        </p:spPr>
        <p:txBody>
          <a:bodyPr>
            <a:normAutofit fontScale="90000"/>
          </a:bodyPr>
          <a:lstStyle/>
          <a:p>
            <a:r>
              <a:rPr lang="ar-SY" sz="4000" dirty="0"/>
              <a:t>(ان كنت ضعيف قويني إن كنت حزين عزيني</a:t>
            </a:r>
            <a:br>
              <a:rPr lang="ar-SY" sz="4000" dirty="0"/>
            </a:br>
            <a:r>
              <a:rPr lang="nl-NL" sz="4000" dirty="0" smtClean="0"/>
              <a:t>(In </a:t>
            </a:r>
            <a:r>
              <a:rPr lang="nl-NL" sz="4000" dirty="0" err="1"/>
              <a:t>koenti</a:t>
            </a:r>
            <a:r>
              <a:rPr lang="nl-NL" sz="4000" dirty="0"/>
              <a:t> </a:t>
            </a:r>
            <a:r>
              <a:rPr lang="nl-NL" sz="4000" dirty="0" err="1"/>
              <a:t>da’ief</a:t>
            </a:r>
            <a:r>
              <a:rPr lang="nl-NL" sz="4000" dirty="0"/>
              <a:t> </a:t>
            </a:r>
            <a:r>
              <a:rPr lang="nl-NL" sz="4000" dirty="0" err="1"/>
              <a:t>awinie</a:t>
            </a:r>
            <a:r>
              <a:rPr lang="nl-NL" sz="4000" dirty="0"/>
              <a:t> in </a:t>
            </a:r>
            <a:r>
              <a:rPr lang="nl-NL" sz="4000" dirty="0" err="1"/>
              <a:t>koentie</a:t>
            </a:r>
            <a:r>
              <a:rPr lang="nl-NL" sz="4000" dirty="0"/>
              <a:t> </a:t>
            </a:r>
            <a:r>
              <a:rPr lang="nl-NL" sz="4000" dirty="0" err="1"/>
              <a:t>chazien</a:t>
            </a:r>
            <a:r>
              <a:rPr lang="nl-NL" sz="4000" dirty="0"/>
              <a:t> </a:t>
            </a:r>
            <a:r>
              <a:rPr lang="nl-NL" sz="4000" dirty="0" err="1"/>
              <a:t>azienie</a:t>
            </a:r>
            <a:r>
              <a:rPr lang="nl-NL" sz="4000" dirty="0"/>
              <a:t/>
            </a:r>
            <a:br>
              <a:rPr lang="nl-NL" sz="4000" dirty="0"/>
            </a:br>
            <a:r>
              <a:rPr lang="nl-NL" sz="4000" dirty="0"/>
              <a:t> </a:t>
            </a:r>
            <a:r>
              <a:rPr lang="ar-SY" sz="4000" dirty="0"/>
              <a:t>إن كنت خاطي ابرئني واشفيني</a:t>
            </a:r>
            <a:br>
              <a:rPr lang="ar-SY" sz="4000" dirty="0"/>
            </a:br>
            <a:r>
              <a:rPr lang="nl-NL" sz="4000" dirty="0"/>
              <a:t>In </a:t>
            </a:r>
            <a:r>
              <a:rPr lang="nl-NL" sz="4000" dirty="0" err="1"/>
              <a:t>koentie</a:t>
            </a:r>
            <a:r>
              <a:rPr lang="nl-NL" sz="4000" dirty="0"/>
              <a:t> </a:t>
            </a:r>
            <a:r>
              <a:rPr lang="nl-NL" sz="4000" dirty="0" err="1"/>
              <a:t>gatie</a:t>
            </a:r>
            <a:r>
              <a:rPr lang="nl-NL" sz="4000" dirty="0"/>
              <a:t> </a:t>
            </a:r>
            <a:r>
              <a:rPr lang="nl-NL" sz="4000" dirty="0" err="1"/>
              <a:t>ibrienie</a:t>
            </a:r>
            <a:r>
              <a:rPr lang="nl-NL" sz="4000" dirty="0"/>
              <a:t> </a:t>
            </a:r>
            <a:r>
              <a:rPr lang="nl-NL" sz="4000" dirty="0" err="1"/>
              <a:t>we</a:t>
            </a:r>
            <a:r>
              <a:rPr lang="nl-NL" sz="4000" i="1" dirty="0" err="1"/>
              <a:t>sh</a:t>
            </a:r>
            <a:r>
              <a:rPr lang="nl-NL" sz="4000" dirty="0" err="1"/>
              <a:t>fienie</a:t>
            </a:r>
            <a:r>
              <a:rPr lang="nl-NL" sz="4000" dirty="0"/>
              <a:t/>
            </a:r>
            <a:br>
              <a:rPr lang="nl-NL" sz="4000" dirty="0"/>
            </a:br>
            <a:r>
              <a:rPr lang="ar-SY" sz="4000" dirty="0"/>
              <a:t>المسني بسلطانك وريني مجد جلالك</a:t>
            </a:r>
            <a:br>
              <a:rPr lang="ar-SY" sz="4000" dirty="0"/>
            </a:br>
            <a:r>
              <a:rPr lang="nl-NL" sz="4000" dirty="0" err="1"/>
              <a:t>Elmesnie</a:t>
            </a:r>
            <a:r>
              <a:rPr lang="nl-NL" sz="4000" dirty="0"/>
              <a:t> </a:t>
            </a:r>
            <a:r>
              <a:rPr lang="nl-NL" sz="4000" dirty="0" err="1"/>
              <a:t>bisoeltanek</a:t>
            </a:r>
            <a:r>
              <a:rPr lang="nl-NL" sz="4000" dirty="0"/>
              <a:t> </a:t>
            </a:r>
            <a:r>
              <a:rPr lang="nl-NL" sz="4000" dirty="0" err="1"/>
              <a:t>warrienie</a:t>
            </a:r>
            <a:r>
              <a:rPr lang="nl-NL" sz="4000" dirty="0"/>
              <a:t> </a:t>
            </a:r>
            <a:r>
              <a:rPr lang="nl-NL" sz="4000" dirty="0" err="1"/>
              <a:t>ma</a:t>
            </a:r>
            <a:r>
              <a:rPr lang="nl-NL" sz="4000" i="1" dirty="0" err="1"/>
              <a:t>dj</a:t>
            </a:r>
            <a:r>
              <a:rPr lang="nl-NL" sz="4000" dirty="0" err="1"/>
              <a:t>die</a:t>
            </a:r>
            <a:r>
              <a:rPr lang="nl-NL" sz="4000" dirty="0"/>
              <a:t> </a:t>
            </a:r>
            <a:r>
              <a:rPr lang="nl-NL" sz="4000" i="1" dirty="0" err="1" smtClean="0"/>
              <a:t>dj</a:t>
            </a:r>
            <a:r>
              <a:rPr lang="nl-NL" sz="4000" dirty="0" err="1" smtClean="0"/>
              <a:t>alalak</a:t>
            </a:r>
            <a:r>
              <a:rPr lang="nl-NL" sz="4000" dirty="0"/>
              <a:t/>
            </a:r>
            <a:br>
              <a:rPr lang="nl-NL" sz="4000" dirty="0"/>
            </a:br>
            <a:r>
              <a:rPr lang="nl-NL" sz="4000" dirty="0"/>
              <a:t> </a:t>
            </a:r>
            <a:r>
              <a:rPr lang="ar-SY" sz="4000" dirty="0"/>
              <a:t>أغمر قلبي بحنانك وارويني) 2</a:t>
            </a:r>
            <a:br>
              <a:rPr lang="ar-SY" sz="4000" dirty="0"/>
            </a:br>
            <a:r>
              <a:rPr lang="nl-NL" sz="4000" dirty="0" err="1"/>
              <a:t>Oe</a:t>
            </a:r>
            <a:r>
              <a:rPr lang="nl-NL" sz="4000" i="1" dirty="0" err="1"/>
              <a:t>gh</a:t>
            </a:r>
            <a:r>
              <a:rPr lang="nl-NL" sz="4000" dirty="0" err="1"/>
              <a:t>mer</a:t>
            </a:r>
            <a:r>
              <a:rPr lang="nl-NL" sz="4000" dirty="0"/>
              <a:t> </a:t>
            </a:r>
            <a:r>
              <a:rPr lang="nl-NL" sz="4000" dirty="0" err="1"/>
              <a:t>qalbie</a:t>
            </a:r>
            <a:r>
              <a:rPr lang="nl-NL" sz="4000" dirty="0"/>
              <a:t> </a:t>
            </a:r>
            <a:r>
              <a:rPr lang="nl-NL" sz="4000" dirty="0" err="1"/>
              <a:t>bichananek</a:t>
            </a:r>
            <a:r>
              <a:rPr lang="nl-NL" sz="4000" dirty="0"/>
              <a:t> </a:t>
            </a:r>
            <a:r>
              <a:rPr lang="nl-NL" sz="4000" dirty="0" err="1"/>
              <a:t>werwienie</a:t>
            </a:r>
            <a:r>
              <a:rPr lang="nl-NL" sz="4000" dirty="0"/>
              <a:t>) x2</a:t>
            </a:r>
            <a:r>
              <a:rPr lang="nl-NL" dirty="0"/>
              <a:t/>
            </a:r>
            <a:br>
              <a:rPr lang="nl-NL" dirty="0"/>
            </a:br>
            <a:r>
              <a:rPr lang="nl-NL" sz="2200" i="1" dirty="0"/>
              <a:t>Ik kom zwak, versterk mij, ik kom verdrietig, troost mij; ik kom , zondaar, reinig en genees mij;</a:t>
            </a:r>
          </a:p>
        </p:txBody>
      </p:sp>
    </p:spTree>
    <p:extLst>
      <p:ext uri="{BB962C8B-B14F-4D97-AF65-F5344CB8AC3E}">
        <p14:creationId xmlns:p14="http://schemas.microsoft.com/office/powerpoint/2010/main" val="103460634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37</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Boek2 Lied 769  ana mach tadj lam set roechak</vt:lpstr>
      <vt:lpstr>1- (انا محتاج لمسة روحك تغيرني Ana machtadj lamsat roechak  tegai-jarnie  وانا محتاج يا يسوع دمك يطهرني)2 Wana machtadj ja jasoe damek  jetah harnie 2x De aanraking van Uw Geest heb ik nodig om mij te veranderen. Uw bloed Jezus, heb ik nodig om mij te reinigen, en als ik kom en zie mijn naam in uw handpalm staan, dan breken de boeien los en uw waarheid bevrijdt mij. </vt:lpstr>
      <vt:lpstr>refrein ( وانا لما هآجي واشوفك (Wana lemma hadj-ie washoefek  واشوف اسمي على كفوفك we ashoef esmie ala kefoefek  بتفك الأسر وحقك بيحررني) 2 Betfoekil asrie wechaqek  bicharrarnie) x2 en als ik kom en zie mijn naam in uw handpalm staan, dan breken de boeien los en uw waarheid bevrijdt mij</vt:lpstr>
      <vt:lpstr>(ان كنت ضعيف قويني إن كنت حزين عزيني (In koenti da’ief awinie in koentie chazien azienie  إن كنت خاطي ابرئني واشفيني In koentie gatie ibrienie weshfienie المسني بسلطانك وريني مجد جلالك Elmesnie bisoeltanek warrienie madjdie djalalak  أغمر قلبي بحنانك وارويني) 2 Oeghmer qalbie bichananek werwienie) x2 Ik kom zwak, versterk mij, ik kom verdrietig, troost mij; ik kom , zondaar, reinig en genees mij;</vt:lpstr>
      <vt:lpstr>2- ( لمسة من هدب ثوبك بتشفيني Lemsa min hoedbie thoebak biteshfienie  كلمة من فم جلالك بتحييني )2 Kilma min fammie djalalek  biteh-jienie) x2 Het aanraken van de zoom van uw mantel geneest mij. Een woord van uw mond maakt mij levend.</vt:lpstr>
      <vt:lpstr>refrein ( وانا لما هآجي واشوفك (Wana lemma hadj-ie washoefek  واشوف اسمي على كفوفك we ashoef esmie ala kefoefek  بتفك الأسر وحقك بيحررني) 2 Betfoekil asrie wechaqek  bicharrarnie) x2 en als ik kom en zie mijn naam in uw handpalm staan, dan breken de boeien los en uw waarheid bevrijdt mij</vt:lpstr>
      <vt:lpstr>(ان كنت ضعيف قويني إن كنت حزين عزيني (In koenti da’ief awinie in koentie chazien azienie  إن كنت خاطي ابرئني واشفيني In koentie gatie ibrienie weshfienie المسني بسلطانك وريني مجد جلالك Elmesnie bisoeltanek warrienie madjdie djalalak  أغمر قلبي بحنانك وارويني) 2 Oeghmer qalbie bichananek werwienie) x2 Ik kom zwak, versterk mij, ik kom verdrietig, troost mij; ik kom , zondaar, reinig en genees mij;</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Boek2 Lied 769  ana mach tadj lam set roechak</dc:title>
  <dc:creator>Gebruiker</dc:creator>
  <cp:lastModifiedBy>Gebruiker</cp:lastModifiedBy>
  <cp:revision>4</cp:revision>
  <dcterms:created xsi:type="dcterms:W3CDTF">2014-08-29T09:04:49Z</dcterms:created>
  <dcterms:modified xsi:type="dcterms:W3CDTF">2015-01-28T14:15:59Z</dcterms:modified>
</cp:coreProperties>
</file>