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54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49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34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18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12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3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4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476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55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18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27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7EA7-861D-430E-9B14-BC9D3263D013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A548-AF5F-4F2D-ACF6-26F06873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8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E8OC5XXFUo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r>
              <a:rPr lang="nl-NL" dirty="0" smtClean="0"/>
              <a:t>Lied 768</a:t>
            </a:r>
            <a:br>
              <a:rPr lang="nl-NL" dirty="0" smtClean="0"/>
            </a:br>
            <a:r>
              <a:rPr lang="nl-NL" dirty="0" smtClean="0"/>
              <a:t>Ma </a:t>
            </a:r>
            <a:r>
              <a:rPr lang="nl-NL" dirty="0" err="1" smtClean="0"/>
              <a:t>achla</a:t>
            </a:r>
            <a:r>
              <a:rPr lang="nl-NL" dirty="0" smtClean="0"/>
              <a:t> </a:t>
            </a:r>
            <a:r>
              <a:rPr lang="nl-NL" dirty="0" err="1" smtClean="0"/>
              <a:t>soedjoed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2400" dirty="0" err="1" smtClean="0"/>
              <a:t>youtube</a:t>
            </a:r>
            <a:r>
              <a:rPr lang="nl-NL" sz="2400" dirty="0"/>
              <a:t> : </a:t>
            </a:r>
            <a:r>
              <a:rPr lang="nl-NL" sz="2400" dirty="0">
                <a:hlinkClick r:id="rId2"/>
              </a:rPr>
              <a:t>https://</a:t>
            </a:r>
            <a:r>
              <a:rPr lang="nl-NL" sz="2400" dirty="0" smtClean="0">
                <a:hlinkClick r:id="rId2"/>
              </a:rPr>
              <a:t>www.youtube.com/watch?v=8E8OC5XXFUo</a:t>
            </a:r>
            <a:r>
              <a:rPr lang="nl-NL" sz="2400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71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ar-SY" dirty="0"/>
              <a:t>القرار </a:t>
            </a:r>
            <a:br>
              <a:rPr lang="ar-SY" dirty="0"/>
            </a:br>
            <a:r>
              <a:rPr lang="ar-SY" dirty="0"/>
              <a:t>ما احلى السجود امامك انشد بالعود لجلالك </a:t>
            </a:r>
            <a:br>
              <a:rPr lang="ar-SY" dirty="0"/>
            </a:br>
            <a:r>
              <a:rPr lang="nl-NL" dirty="0" err="1" smtClean="0"/>
              <a:t>M’achlas</a:t>
            </a:r>
            <a:r>
              <a:rPr lang="nl-NL" dirty="0" smtClean="0"/>
              <a:t> </a:t>
            </a:r>
            <a:r>
              <a:rPr lang="nl-NL" dirty="0" err="1" smtClean="0"/>
              <a:t>soe</a:t>
            </a:r>
            <a:r>
              <a:rPr lang="nl-NL" i="1" dirty="0" err="1" smtClean="0"/>
              <a:t>dj</a:t>
            </a:r>
            <a:r>
              <a:rPr lang="nl-NL" dirty="0" err="1" smtClean="0"/>
              <a:t>oe</a:t>
            </a:r>
            <a:r>
              <a:rPr lang="nl-NL" dirty="0" smtClean="0"/>
              <a:t>-d </a:t>
            </a:r>
            <a:r>
              <a:rPr lang="nl-NL" dirty="0" err="1"/>
              <a:t>amaámaak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i="1" dirty="0" err="1"/>
              <a:t>sh</a:t>
            </a:r>
            <a:r>
              <a:rPr lang="nl-NL" dirty="0" err="1"/>
              <a:t>ed</a:t>
            </a:r>
            <a:r>
              <a:rPr lang="nl-NL" dirty="0"/>
              <a:t> bil </a:t>
            </a:r>
            <a:r>
              <a:rPr lang="nl-NL" dirty="0" smtClean="0"/>
              <a:t>‘</a:t>
            </a:r>
            <a:r>
              <a:rPr lang="nl-NL" dirty="0" err="1" smtClean="0"/>
              <a:t>oe-d</a:t>
            </a:r>
            <a:r>
              <a:rPr lang="nl-NL" dirty="0" smtClean="0"/>
              <a:t> </a:t>
            </a:r>
            <a:r>
              <a:rPr lang="nl-NL" dirty="0" err="1"/>
              <a:t>li</a:t>
            </a:r>
            <a:r>
              <a:rPr lang="nl-NL" i="1" dirty="0" err="1"/>
              <a:t>dj</a:t>
            </a:r>
            <a:r>
              <a:rPr lang="nl-NL" dirty="0" err="1"/>
              <a:t>alalek</a:t>
            </a:r>
            <a:r>
              <a:rPr lang="nl-NL" dirty="0"/>
              <a:t/>
            </a:r>
            <a:br>
              <a:rPr lang="nl-NL" dirty="0"/>
            </a:br>
            <a:r>
              <a:rPr lang="nl-NL" sz="3100" i="1" dirty="0" smtClean="0"/>
              <a:t>Hoe </a:t>
            </a:r>
            <a:r>
              <a:rPr lang="nl-NL" sz="3100" i="1" dirty="0"/>
              <a:t>heerlijk is het knielen voor U. Ik zing met de citer voor uw </a:t>
            </a:r>
            <a:r>
              <a:rPr lang="nl-NL" sz="3100" i="1" dirty="0" smtClean="0"/>
              <a:t>majesteit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01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1967" y="0"/>
            <a:ext cx="9144000" cy="6381328"/>
          </a:xfrm>
        </p:spPr>
        <p:txBody>
          <a:bodyPr>
            <a:normAutofit fontScale="90000"/>
          </a:bodyPr>
          <a:lstStyle/>
          <a:p>
            <a:r>
              <a:rPr lang="ar-SY" b="1" dirty="0" smtClean="0"/>
              <a:t>يا </a:t>
            </a:r>
            <a:r>
              <a:rPr lang="ar-SY" b="1" dirty="0"/>
              <a:t>اللي دفعت في اغلى الاثمان</a:t>
            </a:r>
            <a:r>
              <a:rPr lang="ar-SY" dirty="0"/>
              <a:t> </a:t>
            </a:r>
            <a:r>
              <a:rPr lang="nl-NL" dirty="0" smtClean="0"/>
              <a:t>    </a:t>
            </a:r>
            <a:r>
              <a:rPr lang="ar-SY" sz="4000" dirty="0"/>
              <a:t>1 </a:t>
            </a:r>
            <a:br>
              <a:rPr lang="ar-SY" sz="4000" dirty="0"/>
            </a:br>
            <a:r>
              <a:rPr lang="nl-NL" sz="4000" dirty="0" err="1"/>
              <a:t>Jallie</a:t>
            </a:r>
            <a:r>
              <a:rPr lang="nl-NL" sz="4000" dirty="0"/>
              <a:t> </a:t>
            </a:r>
            <a:r>
              <a:rPr lang="nl-NL" sz="4000" dirty="0" err="1"/>
              <a:t>dafatie</a:t>
            </a:r>
            <a:r>
              <a:rPr lang="nl-NL" sz="4000" dirty="0"/>
              <a:t> </a:t>
            </a:r>
            <a:r>
              <a:rPr lang="nl-NL" sz="4000" dirty="0" err="1"/>
              <a:t>fie</a:t>
            </a:r>
            <a:r>
              <a:rPr lang="nl-NL" sz="4000" dirty="0"/>
              <a:t>-ja </a:t>
            </a:r>
            <a:r>
              <a:rPr lang="nl-NL" sz="4000" dirty="0" err="1"/>
              <a:t>aglal</a:t>
            </a:r>
            <a:r>
              <a:rPr lang="nl-NL" sz="4000" dirty="0"/>
              <a:t> </a:t>
            </a:r>
            <a:r>
              <a:rPr lang="nl-NL" sz="4000" dirty="0" err="1" smtClean="0"/>
              <a:t>a</a:t>
            </a:r>
            <a:r>
              <a:rPr lang="nl-NL" sz="4000" i="1" dirty="0" err="1" smtClean="0"/>
              <a:t>th</a:t>
            </a:r>
            <a:r>
              <a:rPr lang="nl-NL" sz="4000" dirty="0" err="1" smtClean="0"/>
              <a:t>maan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b="1" dirty="0"/>
              <a:t>ولما قبلتك ربي صار لي السلطان 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 err="1"/>
              <a:t>Wilemme</a:t>
            </a:r>
            <a:r>
              <a:rPr lang="nl-NL" sz="4000" dirty="0"/>
              <a:t> </a:t>
            </a:r>
            <a:r>
              <a:rPr lang="nl-NL" sz="4000" dirty="0" err="1"/>
              <a:t>ebeltek</a:t>
            </a:r>
            <a:r>
              <a:rPr lang="nl-NL" sz="4000" dirty="0"/>
              <a:t> </a:t>
            </a:r>
            <a:r>
              <a:rPr lang="nl-NL" sz="4000" dirty="0" err="1"/>
              <a:t>rabie</a:t>
            </a:r>
            <a:r>
              <a:rPr lang="nl-NL" sz="4000" dirty="0"/>
              <a:t> </a:t>
            </a:r>
            <a:r>
              <a:rPr lang="nl-NL" sz="4000" dirty="0" err="1"/>
              <a:t>sarlis</a:t>
            </a:r>
            <a:r>
              <a:rPr lang="nl-NL" sz="4000" dirty="0"/>
              <a:t> </a:t>
            </a:r>
            <a:r>
              <a:rPr lang="nl-NL" sz="4000" dirty="0" err="1"/>
              <a:t>soeltaan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b="1" dirty="0"/>
              <a:t>وانت بترعى حياتي بكل حنان 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 err="1" smtClean="0"/>
              <a:t>Wi</a:t>
            </a:r>
            <a:r>
              <a:rPr lang="nl-NL" sz="4000" dirty="0" smtClean="0"/>
              <a:t> </a:t>
            </a:r>
            <a:r>
              <a:rPr lang="nl-NL" sz="4000" dirty="0" err="1" smtClean="0"/>
              <a:t>entab</a:t>
            </a:r>
            <a:r>
              <a:rPr lang="nl-NL" sz="4000" dirty="0" smtClean="0"/>
              <a:t> </a:t>
            </a:r>
            <a:r>
              <a:rPr lang="nl-NL" sz="4000" dirty="0" err="1" smtClean="0"/>
              <a:t>ter’a</a:t>
            </a:r>
            <a:r>
              <a:rPr lang="nl-NL" sz="4000" dirty="0" smtClean="0"/>
              <a:t> </a:t>
            </a:r>
            <a:r>
              <a:rPr lang="nl-NL" sz="4000" dirty="0" err="1"/>
              <a:t>hajatie</a:t>
            </a:r>
            <a:r>
              <a:rPr lang="nl-NL" sz="4000" dirty="0"/>
              <a:t> </a:t>
            </a:r>
            <a:r>
              <a:rPr lang="nl-NL" sz="4000" dirty="0" err="1"/>
              <a:t>bikoelie</a:t>
            </a:r>
            <a:r>
              <a:rPr lang="nl-NL" sz="4000" dirty="0"/>
              <a:t> </a:t>
            </a:r>
            <a:r>
              <a:rPr lang="nl-NL" sz="4000" dirty="0" err="1" smtClean="0"/>
              <a:t>hanaa</a:t>
            </a:r>
            <a:r>
              <a:rPr lang="nl-NL" sz="4000" dirty="0" smtClean="0"/>
              <a:t>-n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b="1" dirty="0"/>
              <a:t>ما يملك قلبي امامك غير السجود 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 err="1"/>
              <a:t>Majoemlik</a:t>
            </a:r>
            <a:r>
              <a:rPr lang="nl-NL" sz="4000" dirty="0"/>
              <a:t> </a:t>
            </a:r>
            <a:r>
              <a:rPr lang="nl-NL" sz="4000" dirty="0" err="1"/>
              <a:t>albie</a:t>
            </a:r>
            <a:r>
              <a:rPr lang="nl-NL" sz="4000" dirty="0"/>
              <a:t> </a:t>
            </a:r>
            <a:r>
              <a:rPr lang="nl-NL" sz="4000" dirty="0" err="1"/>
              <a:t>amamek</a:t>
            </a:r>
            <a:r>
              <a:rPr lang="nl-NL" sz="4000" dirty="0"/>
              <a:t> </a:t>
            </a:r>
            <a:r>
              <a:rPr lang="nl-NL" sz="4000" dirty="0" err="1"/>
              <a:t>geris</a:t>
            </a:r>
            <a:r>
              <a:rPr lang="nl-NL" sz="4000" dirty="0"/>
              <a:t> </a:t>
            </a:r>
            <a:r>
              <a:rPr lang="nl-NL" sz="4000" dirty="0" err="1" smtClean="0"/>
              <a:t>soedjoe</a:t>
            </a:r>
            <a:r>
              <a:rPr lang="nl-NL" sz="4000" dirty="0" smtClean="0"/>
              <a:t>-d</a:t>
            </a:r>
            <a:r>
              <a:rPr lang="nl-NL" dirty="0"/>
              <a:t/>
            </a:r>
            <a:br>
              <a:rPr lang="nl-NL" dirty="0"/>
            </a:br>
            <a:r>
              <a:rPr lang="nl-NL" sz="3100" i="1" dirty="0" smtClean="0"/>
              <a:t>U </a:t>
            </a:r>
            <a:r>
              <a:rPr lang="nl-NL" sz="3100" i="1" dirty="0"/>
              <a:t>hebt een kostbare prijs betaald om mij. En toen ik U aangenomen heb, heb ik macht ontvangen. U zorgt voor mijn leven met alle tederheid. Laat niets over mijn hart heersen dan de aanbidding</a:t>
            </a:r>
            <a:r>
              <a:rPr lang="nl-NL" sz="3100" i="1" dirty="0" smtClean="0"/>
              <a:t>.</a:t>
            </a: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86583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r>
              <a:rPr lang="ar-SY" dirty="0"/>
              <a:t>القرار </a:t>
            </a:r>
            <a:br>
              <a:rPr lang="ar-SY" dirty="0"/>
            </a:br>
            <a:r>
              <a:rPr lang="ar-SY" dirty="0"/>
              <a:t>ما احلى السجود امامك انشد بالعود لجلالك </a:t>
            </a:r>
            <a:br>
              <a:rPr lang="ar-SY" dirty="0"/>
            </a:br>
            <a:r>
              <a:rPr lang="nl-NL" dirty="0" err="1" smtClean="0"/>
              <a:t>M’achlas</a:t>
            </a:r>
            <a:r>
              <a:rPr lang="nl-NL" dirty="0" smtClean="0"/>
              <a:t> </a:t>
            </a:r>
            <a:r>
              <a:rPr lang="nl-NL" dirty="0" err="1" smtClean="0"/>
              <a:t>soe</a:t>
            </a:r>
            <a:r>
              <a:rPr lang="nl-NL" i="1" dirty="0" err="1" smtClean="0"/>
              <a:t>dj</a:t>
            </a:r>
            <a:r>
              <a:rPr lang="nl-NL" dirty="0" err="1" smtClean="0"/>
              <a:t>oe</a:t>
            </a:r>
            <a:r>
              <a:rPr lang="nl-NL" dirty="0" smtClean="0"/>
              <a:t>-d </a:t>
            </a:r>
            <a:r>
              <a:rPr lang="nl-NL" dirty="0" err="1"/>
              <a:t>amaámaak</a:t>
            </a:r>
            <a:r>
              <a:rPr lang="nl-NL" dirty="0"/>
              <a:t> </a:t>
            </a:r>
            <a:r>
              <a:rPr lang="nl-NL" dirty="0" err="1"/>
              <a:t>anshed</a:t>
            </a:r>
            <a:r>
              <a:rPr lang="nl-NL" dirty="0"/>
              <a:t> bil </a:t>
            </a:r>
            <a:r>
              <a:rPr lang="nl-NL" dirty="0" smtClean="0"/>
              <a:t>‘</a:t>
            </a:r>
            <a:r>
              <a:rPr lang="nl-NL" dirty="0" err="1" smtClean="0"/>
              <a:t>oe-d</a:t>
            </a:r>
            <a:r>
              <a:rPr lang="nl-NL" dirty="0" smtClean="0"/>
              <a:t> </a:t>
            </a:r>
            <a:r>
              <a:rPr lang="nl-NL" dirty="0" err="1"/>
              <a:t>lidjalalek</a:t>
            </a:r>
            <a:r>
              <a:rPr lang="nl-NL" dirty="0"/>
              <a:t/>
            </a:r>
            <a:br>
              <a:rPr lang="nl-NL" dirty="0"/>
            </a:br>
            <a:r>
              <a:rPr lang="nl-NL" sz="2800" i="1" dirty="0" smtClean="0"/>
              <a:t>Hoe </a:t>
            </a:r>
            <a:r>
              <a:rPr lang="nl-NL" sz="2800" i="1" dirty="0"/>
              <a:t>heerlijk is het knielen voor U. Ik zing met de citer voor uw </a:t>
            </a:r>
            <a:r>
              <a:rPr lang="nl-NL" sz="2800" i="1" dirty="0" smtClean="0"/>
              <a:t>majesteit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226566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05264"/>
          </a:xfrm>
        </p:spPr>
        <p:txBody>
          <a:bodyPr>
            <a:normAutofit fontScale="90000"/>
          </a:bodyPr>
          <a:lstStyle/>
          <a:p>
            <a:r>
              <a:rPr lang="ar-SY" sz="4000" dirty="0" smtClean="0"/>
              <a:t>ولانك </a:t>
            </a:r>
            <a:r>
              <a:rPr lang="ar-SY" sz="4000" dirty="0"/>
              <a:t>عايش في ايامي عيد </a:t>
            </a:r>
            <a:r>
              <a:rPr lang="nl-NL" sz="4000" dirty="0" smtClean="0"/>
              <a:t> </a:t>
            </a:r>
            <a:r>
              <a:rPr lang="ar-SY" sz="4000" dirty="0" smtClean="0"/>
              <a:t>وصوتي </a:t>
            </a:r>
            <a:r>
              <a:rPr lang="ar-SY" sz="4000" dirty="0"/>
              <a:t>ليك هيعلا بهتاف </a:t>
            </a:r>
            <a:r>
              <a:rPr lang="ar-SY" sz="4000" dirty="0" smtClean="0"/>
              <a:t>اناشيد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ar-SY" sz="4000" dirty="0" smtClean="0"/>
              <a:t>2</a:t>
            </a:r>
            <a:r>
              <a:rPr lang="nl-NL" sz="4000" dirty="0" smtClean="0"/>
              <a:t>  </a:t>
            </a:r>
            <a:r>
              <a:rPr lang="ar-SY" sz="4000" dirty="0" smtClean="0"/>
              <a:t> </a:t>
            </a:r>
            <a:r>
              <a:rPr lang="nl-NL" sz="4000" dirty="0" err="1" smtClean="0"/>
              <a:t>Wisoeti</a:t>
            </a:r>
            <a:r>
              <a:rPr lang="nl-NL" sz="4000" dirty="0" smtClean="0"/>
              <a:t> </a:t>
            </a:r>
            <a:r>
              <a:rPr lang="nl-NL" sz="4000" dirty="0" err="1"/>
              <a:t>liek</a:t>
            </a:r>
            <a:r>
              <a:rPr lang="nl-NL" sz="4000" dirty="0"/>
              <a:t> </a:t>
            </a:r>
            <a:r>
              <a:rPr lang="nl-NL" sz="4000" dirty="0" err="1"/>
              <a:t>hajela</a:t>
            </a:r>
            <a:r>
              <a:rPr lang="nl-NL" sz="4000" dirty="0"/>
              <a:t> </a:t>
            </a:r>
            <a:r>
              <a:rPr lang="nl-NL" sz="4000" dirty="0" err="1"/>
              <a:t>bihoetaf</a:t>
            </a:r>
            <a:r>
              <a:rPr lang="nl-NL" sz="4000" dirty="0"/>
              <a:t> </a:t>
            </a:r>
            <a:r>
              <a:rPr lang="nl-NL" sz="4000" dirty="0" err="1"/>
              <a:t>ana</a:t>
            </a:r>
            <a:r>
              <a:rPr lang="nl-NL" sz="4000" i="1" dirty="0" err="1"/>
              <a:t>sh</a:t>
            </a:r>
            <a:r>
              <a:rPr lang="nl-NL" sz="4000" dirty="0" err="1"/>
              <a:t>ied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err="1" smtClean="0"/>
              <a:t>Wiliannek</a:t>
            </a:r>
            <a:r>
              <a:rPr lang="nl-NL" sz="4000" dirty="0" smtClean="0"/>
              <a:t> </a:t>
            </a:r>
            <a:r>
              <a:rPr lang="nl-NL" sz="4000" dirty="0" err="1" smtClean="0"/>
              <a:t>ayie</a:t>
            </a:r>
            <a:r>
              <a:rPr lang="nl-NL" sz="4000" i="1" dirty="0" err="1" smtClean="0"/>
              <a:t>sh</a:t>
            </a:r>
            <a:r>
              <a:rPr lang="nl-NL" sz="4000" dirty="0" smtClean="0"/>
              <a:t> </a:t>
            </a:r>
            <a:r>
              <a:rPr lang="nl-NL" sz="4000" dirty="0" err="1"/>
              <a:t>fieje</a:t>
            </a:r>
            <a:r>
              <a:rPr lang="nl-NL" sz="4000" dirty="0"/>
              <a:t> </a:t>
            </a:r>
            <a:r>
              <a:rPr lang="nl-NL" sz="4000" dirty="0" err="1"/>
              <a:t>ajamie</a:t>
            </a:r>
            <a:r>
              <a:rPr lang="nl-NL" sz="4000" dirty="0"/>
              <a:t> </a:t>
            </a:r>
            <a:r>
              <a:rPr lang="nl-NL" sz="4000" dirty="0" smtClean="0"/>
              <a:t>‘</a:t>
            </a:r>
            <a:r>
              <a:rPr lang="nl-NL" sz="4000" dirty="0" err="1" smtClean="0"/>
              <a:t>aie</a:t>
            </a:r>
            <a:r>
              <a:rPr lang="nl-NL" sz="4000" dirty="0" smtClean="0"/>
              <a:t>-d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sz="4000" dirty="0" smtClean="0"/>
              <a:t>وبتغني </a:t>
            </a:r>
            <a:r>
              <a:rPr lang="ar-SY" sz="4000" dirty="0"/>
              <a:t>حياتي جنبك بالمواعيد </a:t>
            </a:r>
            <a:br>
              <a:rPr lang="ar-SY" sz="4000" dirty="0"/>
            </a:br>
            <a:r>
              <a:rPr lang="nl-NL" sz="4000" dirty="0" err="1"/>
              <a:t>Webtignie</a:t>
            </a:r>
            <a:r>
              <a:rPr lang="nl-NL" sz="4000" dirty="0"/>
              <a:t> </a:t>
            </a:r>
            <a:r>
              <a:rPr lang="nl-NL" sz="4000" dirty="0" err="1"/>
              <a:t>hajatie</a:t>
            </a:r>
            <a:r>
              <a:rPr lang="nl-NL" sz="4000" dirty="0"/>
              <a:t> </a:t>
            </a:r>
            <a:r>
              <a:rPr lang="nl-NL" sz="4000" i="1" dirty="0" err="1"/>
              <a:t>dj</a:t>
            </a:r>
            <a:r>
              <a:rPr lang="nl-NL" sz="4000" dirty="0" err="1"/>
              <a:t>anbek</a:t>
            </a:r>
            <a:r>
              <a:rPr lang="nl-NL" sz="4000" dirty="0"/>
              <a:t> </a:t>
            </a:r>
            <a:r>
              <a:rPr lang="nl-NL" sz="4000" dirty="0" err="1" smtClean="0"/>
              <a:t>bemawa’ie</a:t>
            </a:r>
            <a:r>
              <a:rPr lang="nl-NL" sz="4000" dirty="0" smtClean="0"/>
              <a:t>-d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sz="4000" dirty="0" smtClean="0"/>
              <a:t>ما يملك قلبي امامك غير السجود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ar-SY" sz="4000" dirty="0"/>
              <a:t> </a:t>
            </a:r>
            <a:r>
              <a:rPr lang="nl-NL" sz="4000" dirty="0" err="1"/>
              <a:t>majoemlik</a:t>
            </a:r>
            <a:r>
              <a:rPr lang="nl-NL" sz="4000" dirty="0"/>
              <a:t> </a:t>
            </a:r>
            <a:r>
              <a:rPr lang="nl-NL" sz="4000" dirty="0" err="1"/>
              <a:t>albie</a:t>
            </a:r>
            <a:r>
              <a:rPr lang="nl-NL" sz="4000" dirty="0"/>
              <a:t> </a:t>
            </a:r>
            <a:r>
              <a:rPr lang="nl-NL" sz="4000" dirty="0" err="1"/>
              <a:t>amamek</a:t>
            </a:r>
            <a:r>
              <a:rPr lang="nl-NL" sz="4000" dirty="0"/>
              <a:t> </a:t>
            </a:r>
            <a:r>
              <a:rPr lang="nl-NL" sz="4000" dirty="0" err="1"/>
              <a:t>geris</a:t>
            </a:r>
            <a:r>
              <a:rPr lang="nl-NL" sz="4000" dirty="0"/>
              <a:t> </a:t>
            </a:r>
            <a:r>
              <a:rPr lang="nl-NL" sz="4000" dirty="0" err="1" smtClean="0"/>
              <a:t>soe</a:t>
            </a:r>
            <a:r>
              <a:rPr lang="nl-NL" sz="4000" i="1" dirty="0" err="1" smtClean="0"/>
              <a:t>dj</a:t>
            </a:r>
            <a:r>
              <a:rPr lang="nl-NL" sz="4000" dirty="0" err="1" smtClean="0"/>
              <a:t>oe</a:t>
            </a:r>
            <a:r>
              <a:rPr lang="nl-NL" sz="4000" dirty="0" smtClean="0"/>
              <a:t>-d</a:t>
            </a:r>
            <a:r>
              <a:rPr lang="nl-NL" dirty="0"/>
              <a:t/>
            </a:r>
            <a:br>
              <a:rPr lang="nl-NL" dirty="0"/>
            </a:br>
            <a:r>
              <a:rPr lang="nl-NL" sz="3100" i="1" dirty="0" smtClean="0"/>
              <a:t>Mijn stem zal U luid prijzen, en omdat U in mij woont zijn mijn dagen feest. Mijn leven is rijk met Uw beloften. Laat niets over mijn hart heersen dan de aanbidding.</a:t>
            </a: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21897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ar-SY" dirty="0"/>
              <a:t>القرار </a:t>
            </a:r>
            <a:br>
              <a:rPr lang="ar-SY" dirty="0"/>
            </a:br>
            <a:r>
              <a:rPr lang="ar-SY" dirty="0"/>
              <a:t>ما احلى السجود امامك انشد بالعود لجلالك </a:t>
            </a:r>
            <a:br>
              <a:rPr lang="ar-SY" dirty="0"/>
            </a:br>
            <a:r>
              <a:rPr lang="nl-NL" dirty="0" err="1" smtClean="0"/>
              <a:t>M’achlas</a:t>
            </a:r>
            <a:r>
              <a:rPr lang="nl-NL" dirty="0" smtClean="0"/>
              <a:t> </a:t>
            </a:r>
            <a:r>
              <a:rPr lang="nl-NL" dirty="0" err="1" smtClean="0"/>
              <a:t>soe</a:t>
            </a:r>
            <a:r>
              <a:rPr lang="nl-NL" i="1" dirty="0" err="1" smtClean="0"/>
              <a:t>dj</a:t>
            </a:r>
            <a:r>
              <a:rPr lang="nl-NL" dirty="0" err="1" smtClean="0"/>
              <a:t>oe</a:t>
            </a:r>
            <a:r>
              <a:rPr lang="nl-NL" dirty="0" smtClean="0"/>
              <a:t>-d </a:t>
            </a:r>
            <a:r>
              <a:rPr lang="nl-NL" dirty="0" err="1"/>
              <a:t>amaámaak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i="1" dirty="0" err="1"/>
              <a:t>sh</a:t>
            </a:r>
            <a:r>
              <a:rPr lang="nl-NL" dirty="0" err="1"/>
              <a:t>ed</a:t>
            </a:r>
            <a:r>
              <a:rPr lang="nl-NL" dirty="0"/>
              <a:t> bil </a:t>
            </a:r>
            <a:r>
              <a:rPr lang="nl-NL" dirty="0" smtClean="0"/>
              <a:t>‘</a:t>
            </a:r>
            <a:r>
              <a:rPr lang="nl-NL" dirty="0" err="1" smtClean="0"/>
              <a:t>oe-d</a:t>
            </a:r>
            <a:r>
              <a:rPr lang="nl-NL" dirty="0" smtClean="0"/>
              <a:t> </a:t>
            </a:r>
            <a:r>
              <a:rPr lang="nl-NL" dirty="0" err="1" smtClean="0"/>
              <a:t>li</a:t>
            </a:r>
            <a:r>
              <a:rPr lang="nl-NL" i="1" dirty="0" err="1" smtClean="0"/>
              <a:t>dj</a:t>
            </a:r>
            <a:r>
              <a:rPr lang="nl-NL" dirty="0" err="1" smtClean="0"/>
              <a:t>alalek</a:t>
            </a:r>
            <a:r>
              <a:rPr lang="nl-NL" dirty="0"/>
              <a:t/>
            </a:r>
            <a:br>
              <a:rPr lang="nl-NL" dirty="0"/>
            </a:br>
            <a:r>
              <a:rPr lang="nl-NL" sz="2800" i="1" dirty="0"/>
              <a:t>Hoe heerlijk is het knielen voor U. Ik zing met de citer voor uw </a:t>
            </a:r>
            <a:r>
              <a:rPr lang="nl-NL" sz="2800" i="1" dirty="0" smtClean="0"/>
              <a:t>majesteit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210453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65304"/>
          </a:xfrm>
        </p:spPr>
        <p:txBody>
          <a:bodyPr>
            <a:normAutofit fontScale="90000"/>
          </a:bodyPr>
          <a:lstStyle/>
          <a:p>
            <a:r>
              <a:rPr lang="ar-SY" sz="4000" b="1" dirty="0" smtClean="0"/>
              <a:t>انا </a:t>
            </a:r>
            <a:r>
              <a:rPr lang="ar-SY" sz="4000" b="1" dirty="0"/>
              <a:t>عزي بيك وفخري وما لي سواك </a:t>
            </a:r>
            <a:r>
              <a:rPr lang="nl-NL" sz="4000" dirty="0" smtClean="0"/>
              <a:t>   </a:t>
            </a:r>
            <a:r>
              <a:rPr lang="ar-SY" sz="4000" dirty="0"/>
              <a:t>3 </a:t>
            </a:r>
            <a:r>
              <a:rPr lang="nl-NL" sz="4000" dirty="0" smtClean="0"/>
              <a:t> 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/>
              <a:t>Ana </a:t>
            </a:r>
            <a:r>
              <a:rPr lang="nl-NL" sz="4000" dirty="0" err="1"/>
              <a:t>izzie</a:t>
            </a:r>
            <a:r>
              <a:rPr lang="nl-NL" sz="4000" dirty="0"/>
              <a:t> </a:t>
            </a:r>
            <a:r>
              <a:rPr lang="nl-NL" sz="4000" dirty="0" err="1"/>
              <a:t>biek</a:t>
            </a:r>
            <a:r>
              <a:rPr lang="nl-NL" sz="4000" dirty="0"/>
              <a:t> we </a:t>
            </a:r>
            <a:r>
              <a:rPr lang="nl-NL" sz="4000" dirty="0" err="1"/>
              <a:t>fagrie</a:t>
            </a:r>
            <a:r>
              <a:rPr lang="nl-NL" sz="4000" dirty="0"/>
              <a:t> we </a:t>
            </a:r>
            <a:r>
              <a:rPr lang="nl-NL" sz="4000" dirty="0" err="1"/>
              <a:t>malieje</a:t>
            </a:r>
            <a:r>
              <a:rPr lang="nl-NL" sz="4000" dirty="0"/>
              <a:t> </a:t>
            </a:r>
            <a:r>
              <a:rPr lang="nl-NL" sz="4000" dirty="0" err="1" smtClean="0"/>
              <a:t>siwaa</a:t>
            </a:r>
            <a:r>
              <a:rPr lang="nl-NL" sz="4000" dirty="0" smtClean="0"/>
              <a:t>-k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sz="4000" b="1" dirty="0"/>
              <a:t>وسراج لرجلي كلامك وماشي وراك 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 err="1"/>
              <a:t>Wisiraa</a:t>
            </a:r>
            <a:r>
              <a:rPr lang="nl-NL" sz="4000" i="1" dirty="0" err="1"/>
              <a:t>dj</a:t>
            </a:r>
            <a:r>
              <a:rPr lang="nl-NL" sz="4000" i="1" dirty="0"/>
              <a:t> </a:t>
            </a:r>
            <a:r>
              <a:rPr lang="nl-NL" sz="4000" dirty="0" err="1"/>
              <a:t>lie</a:t>
            </a:r>
            <a:r>
              <a:rPr lang="nl-NL" sz="4000" dirty="0"/>
              <a:t> </a:t>
            </a:r>
            <a:r>
              <a:rPr lang="nl-NL" sz="4000" dirty="0" err="1"/>
              <a:t>re</a:t>
            </a:r>
            <a:r>
              <a:rPr lang="nl-NL" sz="4000" i="1" dirty="0" err="1"/>
              <a:t>dj</a:t>
            </a:r>
            <a:r>
              <a:rPr lang="nl-NL" sz="4000" dirty="0" err="1"/>
              <a:t>lie</a:t>
            </a:r>
            <a:r>
              <a:rPr lang="nl-NL" sz="4000" dirty="0"/>
              <a:t> </a:t>
            </a:r>
            <a:r>
              <a:rPr lang="nl-NL" sz="4000" dirty="0" err="1"/>
              <a:t>kalamek</a:t>
            </a:r>
            <a:r>
              <a:rPr lang="nl-NL" sz="4000" dirty="0"/>
              <a:t> </a:t>
            </a:r>
            <a:r>
              <a:rPr lang="nl-NL" sz="4000" dirty="0" err="1"/>
              <a:t>wema</a:t>
            </a:r>
            <a:r>
              <a:rPr lang="nl-NL" sz="4000" i="1" dirty="0" err="1"/>
              <a:t>sh</a:t>
            </a:r>
            <a:r>
              <a:rPr lang="nl-NL" sz="4000" dirty="0" err="1"/>
              <a:t>ie</a:t>
            </a:r>
            <a:r>
              <a:rPr lang="nl-NL" sz="4000" dirty="0"/>
              <a:t> </a:t>
            </a:r>
            <a:r>
              <a:rPr lang="nl-NL" sz="4000" dirty="0" err="1"/>
              <a:t>waraak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sz="4000" b="1" dirty="0"/>
              <a:t>وعلى ايامي يا ربي ما يسود الاك 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 err="1" smtClean="0"/>
              <a:t>We’ala</a:t>
            </a:r>
            <a:r>
              <a:rPr lang="nl-NL" sz="4000" dirty="0" smtClean="0"/>
              <a:t> </a:t>
            </a:r>
            <a:r>
              <a:rPr lang="nl-NL" sz="4000" dirty="0" err="1" smtClean="0"/>
              <a:t>aiyamie</a:t>
            </a:r>
            <a:r>
              <a:rPr lang="nl-NL" sz="4000" dirty="0" smtClean="0"/>
              <a:t> </a:t>
            </a:r>
            <a:r>
              <a:rPr lang="nl-NL" sz="4000" dirty="0"/>
              <a:t>ja </a:t>
            </a:r>
            <a:r>
              <a:rPr lang="nl-NL" sz="4000" dirty="0" err="1"/>
              <a:t>rabbie</a:t>
            </a:r>
            <a:r>
              <a:rPr lang="nl-NL" sz="4000" dirty="0"/>
              <a:t> </a:t>
            </a:r>
            <a:r>
              <a:rPr lang="nl-NL" sz="4000" dirty="0" err="1"/>
              <a:t>meisoed</a:t>
            </a:r>
            <a:r>
              <a:rPr lang="nl-NL" sz="4000" dirty="0"/>
              <a:t> </a:t>
            </a:r>
            <a:r>
              <a:rPr lang="nl-NL" sz="4000" dirty="0" err="1" smtClean="0"/>
              <a:t>illaa</a:t>
            </a:r>
            <a:r>
              <a:rPr lang="nl-NL" sz="4000" dirty="0" smtClean="0"/>
              <a:t>-k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ar-SY" sz="4000" b="1" dirty="0"/>
              <a:t>ما يملك قلبي امامك غير السجود</a:t>
            </a:r>
            <a:r>
              <a:rPr lang="ar-SY" sz="4000" dirty="0"/>
              <a:t/>
            </a:r>
            <a:br>
              <a:rPr lang="ar-SY" sz="4000" dirty="0"/>
            </a:br>
            <a:r>
              <a:rPr lang="nl-NL" sz="4000" dirty="0" err="1"/>
              <a:t>Majoemlik</a:t>
            </a:r>
            <a:r>
              <a:rPr lang="nl-NL" sz="4000" dirty="0"/>
              <a:t> </a:t>
            </a:r>
            <a:r>
              <a:rPr lang="nl-NL" sz="4000" dirty="0" err="1"/>
              <a:t>albie</a:t>
            </a:r>
            <a:r>
              <a:rPr lang="nl-NL" sz="4000" dirty="0"/>
              <a:t> </a:t>
            </a:r>
            <a:r>
              <a:rPr lang="nl-NL" sz="4000" dirty="0" err="1" smtClean="0"/>
              <a:t>amamek</a:t>
            </a:r>
            <a:r>
              <a:rPr lang="nl-NL" sz="4000" dirty="0" smtClean="0"/>
              <a:t>, </a:t>
            </a:r>
            <a:r>
              <a:rPr lang="nl-NL" sz="4000" dirty="0" err="1"/>
              <a:t>geris</a:t>
            </a:r>
            <a:r>
              <a:rPr lang="nl-NL" sz="4000" dirty="0"/>
              <a:t> </a:t>
            </a:r>
            <a:r>
              <a:rPr lang="nl-NL" sz="4000" dirty="0" err="1"/>
              <a:t>soedjoe</a:t>
            </a:r>
            <a:r>
              <a:rPr lang="nl-NL" sz="4000" dirty="0"/>
              <a:t>…d</a:t>
            </a:r>
            <a:r>
              <a:rPr lang="nl-NL" dirty="0"/>
              <a:t/>
            </a:r>
            <a:br>
              <a:rPr lang="nl-NL" dirty="0"/>
            </a:br>
            <a:r>
              <a:rPr lang="nl-NL" sz="3100" i="1" dirty="0" smtClean="0"/>
              <a:t>Mijn </a:t>
            </a:r>
            <a:r>
              <a:rPr lang="nl-NL" sz="3100" i="1" dirty="0"/>
              <a:t>kracht en trots zijn in U, uw woord is het licht voor mijn voeten, ik volg U en laat niemand over mijn dagen heersen dan U alleen, o mijn Heer. Laat niets over mijn hart heersen dan de aanbidding</a:t>
            </a:r>
            <a:r>
              <a:rPr lang="nl-NL" sz="3100" i="1" dirty="0" smtClean="0"/>
              <a:t>.</a:t>
            </a: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332009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ar-SY" dirty="0"/>
              <a:t>القرار </a:t>
            </a:r>
            <a:br>
              <a:rPr lang="ar-SY" dirty="0"/>
            </a:br>
            <a:r>
              <a:rPr lang="ar-SY" dirty="0"/>
              <a:t>ما احلى السجود امامك انشد بالعود لجلالك </a:t>
            </a:r>
            <a:br>
              <a:rPr lang="ar-SY" dirty="0"/>
            </a:br>
            <a:r>
              <a:rPr lang="nl-NL" dirty="0" err="1" smtClean="0"/>
              <a:t>M’achlas</a:t>
            </a:r>
            <a:r>
              <a:rPr lang="nl-NL" dirty="0" smtClean="0"/>
              <a:t> </a:t>
            </a:r>
            <a:r>
              <a:rPr lang="nl-NL" dirty="0" err="1" smtClean="0"/>
              <a:t>soe</a:t>
            </a:r>
            <a:r>
              <a:rPr lang="nl-NL" i="1" dirty="0" err="1" smtClean="0"/>
              <a:t>dj</a:t>
            </a:r>
            <a:r>
              <a:rPr lang="nl-NL" dirty="0" err="1" smtClean="0"/>
              <a:t>oe</a:t>
            </a:r>
            <a:r>
              <a:rPr lang="nl-NL" dirty="0" smtClean="0"/>
              <a:t>-d </a:t>
            </a:r>
            <a:r>
              <a:rPr lang="nl-NL" dirty="0" err="1"/>
              <a:t>amaámaak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i="1" dirty="0" err="1"/>
              <a:t>sh</a:t>
            </a:r>
            <a:r>
              <a:rPr lang="nl-NL" dirty="0" err="1"/>
              <a:t>ed</a:t>
            </a:r>
            <a:r>
              <a:rPr lang="nl-NL" dirty="0"/>
              <a:t> bil </a:t>
            </a:r>
            <a:r>
              <a:rPr lang="nl-NL" dirty="0" smtClean="0"/>
              <a:t>‘</a:t>
            </a:r>
            <a:r>
              <a:rPr lang="nl-NL" dirty="0" err="1" smtClean="0"/>
              <a:t>oe-d</a:t>
            </a:r>
            <a:r>
              <a:rPr lang="nl-NL" dirty="0" smtClean="0"/>
              <a:t> </a:t>
            </a:r>
            <a:r>
              <a:rPr lang="nl-NL" dirty="0" err="1"/>
              <a:t>li</a:t>
            </a:r>
            <a:r>
              <a:rPr lang="nl-NL" i="1" dirty="0" err="1"/>
              <a:t>dj</a:t>
            </a:r>
            <a:r>
              <a:rPr lang="nl-NL" dirty="0" err="1"/>
              <a:t>alalek</a:t>
            </a:r>
            <a:r>
              <a:rPr lang="nl-NL" dirty="0"/>
              <a:t/>
            </a:r>
            <a:br>
              <a:rPr lang="nl-NL" dirty="0"/>
            </a:br>
            <a:r>
              <a:rPr lang="nl-NL" sz="2800" i="1" dirty="0" smtClean="0"/>
              <a:t>Hoe </a:t>
            </a:r>
            <a:r>
              <a:rPr lang="nl-NL" sz="2800" i="1" dirty="0"/>
              <a:t>heerlijk is het knielen voor U. Ik zing met de citer voor uw </a:t>
            </a:r>
            <a:r>
              <a:rPr lang="nl-NL" sz="2800" i="1" dirty="0" smtClean="0"/>
              <a:t>majesteit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30987870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Lied 768 Ma achla soedjoed  youtube : https://www.youtube.com/watch?v=8E8OC5XXFUo </vt:lpstr>
      <vt:lpstr>القرار  ما احلى السجود امامك انشد بالعود لجلالك  M’achlas soedjoe-d amaámaak anshed bil ‘oe-d lidjalalek Hoe heerlijk is het knielen voor U. Ik zing met de citer voor uw majesteit</vt:lpstr>
      <vt:lpstr>يا اللي دفعت في اغلى الاثمان     1  Jallie dafatie fie-ja aglal athmaan ولما قبلتك ربي صار لي السلطان  Wilemme ebeltek rabie sarlis soeltaan وانت بترعى حياتي بكل حنان  Wi entab ter’a hajatie bikoelie hanaa-n ما يملك قلبي امامك غير السجود  Majoemlik albie amamek geris soedjoe-d U hebt een kostbare prijs betaald om mij. En toen ik U aangenomen heb, heb ik macht ontvangen. U zorgt voor mijn leven met alle tederheid. Laat niets over mijn hart heersen dan de aanbidding.</vt:lpstr>
      <vt:lpstr>القرار  ما احلى السجود امامك انشد بالعود لجلالك  M’achlas soedjoe-d amaámaak anshed bil ‘oe-d lidjalalek Hoe heerlijk is het knielen voor U. Ik zing met de citer voor uw majesteit</vt:lpstr>
      <vt:lpstr>ولانك عايش في ايامي عيد  وصوتي ليك هيعلا بهتاف اناشيد 2   Wisoeti liek hajela bihoetaf anashied Wiliannek ayiesh fieje ajamie ‘aie-d وبتغني حياتي جنبك بالمواعيد  Webtignie hajatie djanbek bemawa’ie-d ما يملك قلبي امامك غير السجود  majoemlik albie amamek geris soedjoe-d Mijn stem zal U luid prijzen, en omdat U in mij woont zijn mijn dagen feest. Mijn leven is rijk met Uw beloften. Laat niets over mijn hart heersen dan de aanbidding.</vt:lpstr>
      <vt:lpstr>القرار  ما احلى السجود امامك انشد بالعود لجلالك  M’achlas soedjoe-d amaámaak anshed bil ‘oe-d lidjalalek Hoe heerlijk is het knielen voor U. Ik zing met de citer voor uw majesteit</vt:lpstr>
      <vt:lpstr>انا عزي بيك وفخري وما لي سواك    3   Ana izzie biek we fagrie we malieje siwaa-k وسراج لرجلي كلامك وماشي وراك  Wisiraadj lie redjlie kalamek wemashie waraak وعلى ايامي يا ربي ما يسود الاك  We’ala aiyamie ja rabbie meisoed illaa-k ما يملك قلبي امامك غير السجود Majoemlik albie amamek, geris soedjoe…d Mijn kracht en trots zijn in U, uw woord is het licht voor mijn voeten, ik volg U en laat niemand over mijn dagen heersen dan U alleen, o mijn Heer. Laat niets over mijn hart heersen dan de aanbidding.</vt:lpstr>
      <vt:lpstr>القرار  ما احلى السجود امامك انشد بالعود لجلالك  M’achlas soedjoe-d amaámaak anshed bil ‘oe-d lidjalalek Hoe heerlijk is het knielen voor U. Ik zing met de citer voor uw majesteit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 768 Maachla soedjoed</dc:title>
  <dc:creator>Gebruiker</dc:creator>
  <cp:lastModifiedBy>Gebruiker</cp:lastModifiedBy>
  <cp:revision>10</cp:revision>
  <dcterms:created xsi:type="dcterms:W3CDTF">2014-05-03T19:35:53Z</dcterms:created>
  <dcterms:modified xsi:type="dcterms:W3CDTF">2017-12-21T15:49:14Z</dcterms:modified>
</cp:coreProperties>
</file>