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2" r:id="rId5"/>
    <p:sldId id="259" r:id="rId6"/>
    <p:sldId id="260"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2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5DD0019A-32E9-4A7C-930E-CDD2D0479E00}" type="datetimeFigureOut">
              <a:rPr lang="nl-NL" smtClean="0"/>
              <a:t>2-7-2015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CE0F7F5-8AB0-458F-AE15-99715CAFE325}" type="slidenum">
              <a:rPr lang="nl-NL" smtClean="0"/>
              <a:t>‹nr.›</a:t>
            </a:fld>
            <a:endParaRPr lang="nl-NL"/>
          </a:p>
        </p:txBody>
      </p:sp>
    </p:spTree>
    <p:extLst>
      <p:ext uri="{BB962C8B-B14F-4D97-AF65-F5344CB8AC3E}">
        <p14:creationId xmlns:p14="http://schemas.microsoft.com/office/powerpoint/2010/main" val="761472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DD0019A-32E9-4A7C-930E-CDD2D0479E00}" type="datetimeFigureOut">
              <a:rPr lang="nl-NL" smtClean="0"/>
              <a:t>2-7-2015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CE0F7F5-8AB0-458F-AE15-99715CAFE325}" type="slidenum">
              <a:rPr lang="nl-NL" smtClean="0"/>
              <a:t>‹nr.›</a:t>
            </a:fld>
            <a:endParaRPr lang="nl-NL"/>
          </a:p>
        </p:txBody>
      </p:sp>
    </p:spTree>
    <p:extLst>
      <p:ext uri="{BB962C8B-B14F-4D97-AF65-F5344CB8AC3E}">
        <p14:creationId xmlns:p14="http://schemas.microsoft.com/office/powerpoint/2010/main" val="900004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DD0019A-32E9-4A7C-930E-CDD2D0479E00}" type="datetimeFigureOut">
              <a:rPr lang="nl-NL" smtClean="0"/>
              <a:t>2-7-2015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CE0F7F5-8AB0-458F-AE15-99715CAFE325}" type="slidenum">
              <a:rPr lang="nl-NL" smtClean="0"/>
              <a:t>‹nr.›</a:t>
            </a:fld>
            <a:endParaRPr lang="nl-NL"/>
          </a:p>
        </p:txBody>
      </p:sp>
    </p:spTree>
    <p:extLst>
      <p:ext uri="{BB962C8B-B14F-4D97-AF65-F5344CB8AC3E}">
        <p14:creationId xmlns:p14="http://schemas.microsoft.com/office/powerpoint/2010/main" val="1691951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DD0019A-32E9-4A7C-930E-CDD2D0479E00}" type="datetimeFigureOut">
              <a:rPr lang="nl-NL" smtClean="0"/>
              <a:t>2-7-2015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CE0F7F5-8AB0-458F-AE15-99715CAFE325}" type="slidenum">
              <a:rPr lang="nl-NL" smtClean="0"/>
              <a:t>‹nr.›</a:t>
            </a:fld>
            <a:endParaRPr lang="nl-NL"/>
          </a:p>
        </p:txBody>
      </p:sp>
    </p:spTree>
    <p:extLst>
      <p:ext uri="{BB962C8B-B14F-4D97-AF65-F5344CB8AC3E}">
        <p14:creationId xmlns:p14="http://schemas.microsoft.com/office/powerpoint/2010/main" val="387213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DD0019A-32E9-4A7C-930E-CDD2D0479E00}" type="datetimeFigureOut">
              <a:rPr lang="nl-NL" smtClean="0"/>
              <a:t>2-7-2015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CE0F7F5-8AB0-458F-AE15-99715CAFE325}" type="slidenum">
              <a:rPr lang="nl-NL" smtClean="0"/>
              <a:t>‹nr.›</a:t>
            </a:fld>
            <a:endParaRPr lang="nl-NL"/>
          </a:p>
        </p:txBody>
      </p:sp>
    </p:spTree>
    <p:extLst>
      <p:ext uri="{BB962C8B-B14F-4D97-AF65-F5344CB8AC3E}">
        <p14:creationId xmlns:p14="http://schemas.microsoft.com/office/powerpoint/2010/main" val="3029583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DD0019A-32E9-4A7C-930E-CDD2D0479E00}" type="datetimeFigureOut">
              <a:rPr lang="nl-NL" smtClean="0"/>
              <a:t>2-7-2015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CE0F7F5-8AB0-458F-AE15-99715CAFE325}" type="slidenum">
              <a:rPr lang="nl-NL" smtClean="0"/>
              <a:t>‹nr.›</a:t>
            </a:fld>
            <a:endParaRPr lang="nl-NL"/>
          </a:p>
        </p:txBody>
      </p:sp>
    </p:spTree>
    <p:extLst>
      <p:ext uri="{BB962C8B-B14F-4D97-AF65-F5344CB8AC3E}">
        <p14:creationId xmlns:p14="http://schemas.microsoft.com/office/powerpoint/2010/main" val="1020428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5DD0019A-32E9-4A7C-930E-CDD2D0479E00}" type="datetimeFigureOut">
              <a:rPr lang="nl-NL" smtClean="0"/>
              <a:t>2-7-2015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CE0F7F5-8AB0-458F-AE15-99715CAFE325}" type="slidenum">
              <a:rPr lang="nl-NL" smtClean="0"/>
              <a:t>‹nr.›</a:t>
            </a:fld>
            <a:endParaRPr lang="nl-NL"/>
          </a:p>
        </p:txBody>
      </p:sp>
    </p:spTree>
    <p:extLst>
      <p:ext uri="{BB962C8B-B14F-4D97-AF65-F5344CB8AC3E}">
        <p14:creationId xmlns:p14="http://schemas.microsoft.com/office/powerpoint/2010/main" val="2984251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5DD0019A-32E9-4A7C-930E-CDD2D0479E00}" type="datetimeFigureOut">
              <a:rPr lang="nl-NL" smtClean="0"/>
              <a:t>2-7-2015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CE0F7F5-8AB0-458F-AE15-99715CAFE325}" type="slidenum">
              <a:rPr lang="nl-NL" smtClean="0"/>
              <a:t>‹nr.›</a:t>
            </a:fld>
            <a:endParaRPr lang="nl-NL"/>
          </a:p>
        </p:txBody>
      </p:sp>
    </p:spTree>
    <p:extLst>
      <p:ext uri="{BB962C8B-B14F-4D97-AF65-F5344CB8AC3E}">
        <p14:creationId xmlns:p14="http://schemas.microsoft.com/office/powerpoint/2010/main" val="1423872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DD0019A-32E9-4A7C-930E-CDD2D0479E00}" type="datetimeFigureOut">
              <a:rPr lang="nl-NL" smtClean="0"/>
              <a:t>2-7-2015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CE0F7F5-8AB0-458F-AE15-99715CAFE325}" type="slidenum">
              <a:rPr lang="nl-NL" smtClean="0"/>
              <a:t>‹nr.›</a:t>
            </a:fld>
            <a:endParaRPr lang="nl-NL"/>
          </a:p>
        </p:txBody>
      </p:sp>
    </p:spTree>
    <p:extLst>
      <p:ext uri="{BB962C8B-B14F-4D97-AF65-F5344CB8AC3E}">
        <p14:creationId xmlns:p14="http://schemas.microsoft.com/office/powerpoint/2010/main" val="2301824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DD0019A-32E9-4A7C-930E-CDD2D0479E00}" type="datetimeFigureOut">
              <a:rPr lang="nl-NL" smtClean="0"/>
              <a:t>2-7-2015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CE0F7F5-8AB0-458F-AE15-99715CAFE325}" type="slidenum">
              <a:rPr lang="nl-NL" smtClean="0"/>
              <a:t>‹nr.›</a:t>
            </a:fld>
            <a:endParaRPr lang="nl-NL"/>
          </a:p>
        </p:txBody>
      </p:sp>
    </p:spTree>
    <p:extLst>
      <p:ext uri="{BB962C8B-B14F-4D97-AF65-F5344CB8AC3E}">
        <p14:creationId xmlns:p14="http://schemas.microsoft.com/office/powerpoint/2010/main" val="1878474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DD0019A-32E9-4A7C-930E-CDD2D0479E00}" type="datetimeFigureOut">
              <a:rPr lang="nl-NL" smtClean="0"/>
              <a:t>2-7-2015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CE0F7F5-8AB0-458F-AE15-99715CAFE325}" type="slidenum">
              <a:rPr lang="nl-NL" smtClean="0"/>
              <a:t>‹nr.›</a:t>
            </a:fld>
            <a:endParaRPr lang="nl-NL"/>
          </a:p>
        </p:txBody>
      </p:sp>
    </p:spTree>
    <p:extLst>
      <p:ext uri="{BB962C8B-B14F-4D97-AF65-F5344CB8AC3E}">
        <p14:creationId xmlns:p14="http://schemas.microsoft.com/office/powerpoint/2010/main" val="184307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0019A-32E9-4A7C-930E-CDD2D0479E00}" type="datetimeFigureOut">
              <a:rPr lang="nl-NL" smtClean="0"/>
              <a:t>2-7-2015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0F7F5-8AB0-458F-AE15-99715CAFE325}" type="slidenum">
              <a:rPr lang="nl-NL" smtClean="0"/>
              <a:t>‹nr.›</a:t>
            </a:fld>
            <a:endParaRPr lang="nl-NL"/>
          </a:p>
        </p:txBody>
      </p:sp>
    </p:spTree>
    <p:extLst>
      <p:ext uri="{BB962C8B-B14F-4D97-AF65-F5344CB8AC3E}">
        <p14:creationId xmlns:p14="http://schemas.microsoft.com/office/powerpoint/2010/main" val="2904714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730426"/>
          </a:xfrm>
        </p:spPr>
        <p:txBody>
          <a:bodyPr/>
          <a:lstStyle/>
          <a:p>
            <a:r>
              <a:rPr lang="nl-NL" dirty="0" smtClean="0"/>
              <a:t>Lied 747 </a:t>
            </a:r>
            <a:r>
              <a:rPr lang="nl-NL" dirty="0" err="1" smtClean="0"/>
              <a:t>Sallamtoe</a:t>
            </a:r>
            <a:r>
              <a:rPr lang="nl-NL" dirty="0" smtClean="0"/>
              <a:t> </a:t>
            </a:r>
            <a:r>
              <a:rPr lang="nl-NL" dirty="0" err="1"/>
              <a:t>qalbi</a:t>
            </a:r>
            <a:r>
              <a:rPr lang="nl-NL" dirty="0"/>
              <a:t> </a:t>
            </a:r>
            <a:r>
              <a:rPr lang="ar-SY" dirty="0" smtClean="0"/>
              <a:t>سلمت </a:t>
            </a:r>
            <a:r>
              <a:rPr lang="ar-SY" dirty="0"/>
              <a:t>قلبي</a:t>
            </a:r>
            <a:endParaRPr lang="nl-NL" dirty="0"/>
          </a:p>
        </p:txBody>
      </p:sp>
    </p:spTree>
    <p:extLst>
      <p:ext uri="{BB962C8B-B14F-4D97-AF65-F5344CB8AC3E}">
        <p14:creationId xmlns:p14="http://schemas.microsoft.com/office/powerpoint/2010/main" val="1634770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60648"/>
            <a:ext cx="8784976" cy="4608512"/>
          </a:xfrm>
        </p:spPr>
        <p:txBody>
          <a:bodyPr>
            <a:normAutofit/>
          </a:bodyPr>
          <a:lstStyle/>
          <a:p>
            <a:r>
              <a:rPr lang="ar-SY" dirty="0"/>
              <a:t>سلمتُ قلبي خصصت حُبي قدمتُ ذاتي لكَ </a:t>
            </a:r>
            <a:r>
              <a:rPr lang="ar-SY" dirty="0" smtClean="0"/>
              <a:t>ياربي</a:t>
            </a:r>
            <a:r>
              <a:rPr lang="nl-NL" sz="3600" dirty="0" smtClean="0"/>
              <a:t/>
            </a:r>
            <a:br>
              <a:rPr lang="nl-NL" sz="3600" dirty="0" smtClean="0"/>
            </a:br>
            <a:r>
              <a:rPr lang="nl-NL" sz="4000" dirty="0" err="1" smtClean="0"/>
              <a:t>salamtoe</a:t>
            </a:r>
            <a:r>
              <a:rPr lang="nl-NL" sz="4000" dirty="0" smtClean="0"/>
              <a:t> </a:t>
            </a:r>
            <a:r>
              <a:rPr lang="nl-NL" sz="4000" dirty="0" err="1" smtClean="0"/>
              <a:t>qalbi</a:t>
            </a:r>
            <a:r>
              <a:rPr lang="nl-NL" sz="4000" dirty="0" smtClean="0"/>
              <a:t>, </a:t>
            </a:r>
            <a:r>
              <a:rPr lang="nl-NL" sz="4000" dirty="0" err="1" smtClean="0"/>
              <a:t>gasastoe</a:t>
            </a:r>
            <a:r>
              <a:rPr lang="nl-NL" sz="4000" dirty="0" smtClean="0"/>
              <a:t> </a:t>
            </a:r>
            <a:r>
              <a:rPr lang="nl-NL" sz="4000" dirty="0" err="1" smtClean="0"/>
              <a:t>hoebi</a:t>
            </a:r>
            <a:r>
              <a:rPr lang="nl-NL" sz="4000" dirty="0" smtClean="0"/>
              <a:t> </a:t>
            </a:r>
            <a:r>
              <a:rPr lang="nl-NL" sz="4000" dirty="0" smtClean="0"/>
              <a:t/>
            </a:r>
            <a:br>
              <a:rPr lang="nl-NL" sz="4000" dirty="0" smtClean="0"/>
            </a:br>
            <a:r>
              <a:rPr lang="nl-NL" sz="4000" dirty="0" err="1" smtClean="0"/>
              <a:t>qadamtoe</a:t>
            </a:r>
            <a:r>
              <a:rPr lang="nl-NL" sz="4000" dirty="0" smtClean="0"/>
              <a:t> </a:t>
            </a:r>
            <a:r>
              <a:rPr lang="nl-NL" sz="4000" dirty="0" err="1" smtClean="0"/>
              <a:t>zati</a:t>
            </a:r>
            <a:r>
              <a:rPr lang="nl-NL" sz="4000" dirty="0" smtClean="0"/>
              <a:t>  </a:t>
            </a:r>
            <a:r>
              <a:rPr lang="nl-NL" sz="4000" dirty="0" err="1" smtClean="0"/>
              <a:t>laka</a:t>
            </a:r>
            <a:r>
              <a:rPr lang="nl-NL" sz="4000" dirty="0" smtClean="0"/>
              <a:t> ja </a:t>
            </a:r>
            <a:r>
              <a:rPr lang="nl-NL" sz="4000" dirty="0" err="1" smtClean="0"/>
              <a:t>rabi</a:t>
            </a:r>
            <a:r>
              <a:rPr lang="nl-NL" sz="4000" dirty="0" smtClean="0"/>
              <a:t>.</a:t>
            </a:r>
            <a:br>
              <a:rPr lang="nl-NL" sz="4000" dirty="0" smtClean="0"/>
            </a:br>
            <a:r>
              <a:rPr lang="ar-SY" sz="4000" dirty="0">
                <a:solidFill>
                  <a:prstClr val="black"/>
                </a:solidFill>
              </a:rPr>
              <a:t>أنا لكَ كُلي بِجُملتي ..</a:t>
            </a:r>
            <a:r>
              <a:rPr lang="nl-NL" sz="4000" dirty="0"/>
              <a:t/>
            </a:r>
            <a:br>
              <a:rPr lang="nl-NL" sz="4000" dirty="0"/>
            </a:br>
            <a:r>
              <a:rPr lang="sv-SE" sz="4000" dirty="0"/>
              <a:t>ana laka koeli bi </a:t>
            </a:r>
            <a:r>
              <a:rPr lang="sv-SE" sz="4000" i="1" dirty="0" smtClean="0"/>
              <a:t>dj</a:t>
            </a:r>
            <a:r>
              <a:rPr lang="sv-SE" sz="4000" dirty="0" smtClean="0"/>
              <a:t>oemlati </a:t>
            </a:r>
            <a:br>
              <a:rPr lang="sv-SE" sz="4000" dirty="0" smtClean="0"/>
            </a:br>
            <a:r>
              <a:rPr lang="nl-NL" sz="2800" i="1" dirty="0"/>
              <a:t>Ik geef mijn hart over, ik zonder mijn liefde af, En geef mijzelf aan U, mijn Heer Ik ben helemaal van U</a:t>
            </a:r>
            <a:r>
              <a:rPr lang="nl-NL" sz="2800" i="1" dirty="0" smtClean="0"/>
              <a:t>,</a:t>
            </a:r>
            <a:endParaRPr lang="nl-NL" dirty="0"/>
          </a:p>
        </p:txBody>
      </p:sp>
    </p:spTree>
    <p:extLst>
      <p:ext uri="{BB962C8B-B14F-4D97-AF65-F5344CB8AC3E}">
        <p14:creationId xmlns:p14="http://schemas.microsoft.com/office/powerpoint/2010/main" val="380064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274638"/>
            <a:ext cx="8568952" cy="4594522"/>
          </a:xfrm>
        </p:spPr>
        <p:txBody>
          <a:bodyPr>
            <a:normAutofit fontScale="90000"/>
          </a:bodyPr>
          <a:lstStyle/>
          <a:p>
            <a:r>
              <a:rPr lang="ar-SY" sz="4900" dirty="0" smtClean="0">
                <a:solidFill>
                  <a:prstClr val="black"/>
                </a:solidFill>
              </a:rPr>
              <a:t>وأنتَ </a:t>
            </a:r>
            <a:r>
              <a:rPr lang="ar-SY" sz="4900" dirty="0">
                <a:solidFill>
                  <a:prstClr val="black"/>
                </a:solidFill>
              </a:rPr>
              <a:t>لي هُنا في غُربتي</a:t>
            </a:r>
            <a:r>
              <a:rPr lang="nl-NL" sz="4900" dirty="0">
                <a:solidFill>
                  <a:prstClr val="black"/>
                </a:solidFill>
              </a:rPr>
              <a:t/>
            </a:r>
            <a:br>
              <a:rPr lang="nl-NL" sz="4900" dirty="0">
                <a:solidFill>
                  <a:prstClr val="black"/>
                </a:solidFill>
              </a:rPr>
            </a:br>
            <a:r>
              <a:rPr lang="nl-NL" dirty="0" err="1" smtClean="0">
                <a:solidFill>
                  <a:prstClr val="black"/>
                </a:solidFill>
              </a:rPr>
              <a:t>wa</a:t>
            </a:r>
            <a:r>
              <a:rPr lang="nl-NL" dirty="0" smtClean="0">
                <a:solidFill>
                  <a:prstClr val="black"/>
                </a:solidFill>
              </a:rPr>
              <a:t> </a:t>
            </a:r>
            <a:r>
              <a:rPr lang="nl-NL" dirty="0" err="1">
                <a:solidFill>
                  <a:prstClr val="black"/>
                </a:solidFill>
              </a:rPr>
              <a:t>anta</a:t>
            </a:r>
            <a:r>
              <a:rPr lang="nl-NL" dirty="0">
                <a:solidFill>
                  <a:prstClr val="black"/>
                </a:solidFill>
              </a:rPr>
              <a:t> li </a:t>
            </a:r>
            <a:r>
              <a:rPr lang="nl-NL" dirty="0" err="1">
                <a:solidFill>
                  <a:prstClr val="black"/>
                </a:solidFill>
              </a:rPr>
              <a:t>hoena</a:t>
            </a:r>
            <a:r>
              <a:rPr lang="nl-NL" dirty="0">
                <a:solidFill>
                  <a:prstClr val="black"/>
                </a:solidFill>
              </a:rPr>
              <a:t> </a:t>
            </a:r>
            <a:r>
              <a:rPr lang="nl-NL" dirty="0" err="1">
                <a:solidFill>
                  <a:prstClr val="black"/>
                </a:solidFill>
              </a:rPr>
              <a:t>fi</a:t>
            </a:r>
            <a:r>
              <a:rPr lang="nl-NL" dirty="0">
                <a:solidFill>
                  <a:prstClr val="black"/>
                </a:solidFill>
              </a:rPr>
              <a:t> </a:t>
            </a:r>
            <a:r>
              <a:rPr lang="nl-NL" i="1" dirty="0" err="1" smtClean="0">
                <a:solidFill>
                  <a:prstClr val="black"/>
                </a:solidFill>
              </a:rPr>
              <a:t>gh</a:t>
            </a:r>
            <a:r>
              <a:rPr lang="nl-NL" dirty="0" err="1" smtClean="0">
                <a:solidFill>
                  <a:prstClr val="black"/>
                </a:solidFill>
              </a:rPr>
              <a:t>oerbati</a:t>
            </a:r>
            <a:r>
              <a:rPr lang="nl-NL" dirty="0">
                <a:solidFill>
                  <a:prstClr val="black"/>
                </a:solidFill>
              </a:rPr>
              <a:t/>
            </a:r>
            <a:br>
              <a:rPr lang="nl-NL" dirty="0">
                <a:solidFill>
                  <a:prstClr val="black"/>
                </a:solidFill>
              </a:rPr>
            </a:br>
            <a:r>
              <a:rPr lang="ar-SY" dirty="0">
                <a:solidFill>
                  <a:prstClr val="black"/>
                </a:solidFill>
              </a:rPr>
              <a:t>تَقُدوني تمشي بِرفقَتي .. بِروحِكَ تقتادُ خطواتي</a:t>
            </a:r>
            <a:r>
              <a:rPr lang="nl-NL" dirty="0">
                <a:solidFill>
                  <a:prstClr val="black"/>
                </a:solidFill>
              </a:rPr>
              <a:t/>
            </a:r>
            <a:br>
              <a:rPr lang="nl-NL" dirty="0">
                <a:solidFill>
                  <a:prstClr val="black"/>
                </a:solidFill>
              </a:rPr>
            </a:br>
            <a:r>
              <a:rPr lang="nl-NL" dirty="0" err="1">
                <a:solidFill>
                  <a:prstClr val="black"/>
                </a:solidFill>
              </a:rPr>
              <a:t>taqoedoeni</a:t>
            </a:r>
            <a:r>
              <a:rPr lang="nl-NL" dirty="0">
                <a:solidFill>
                  <a:prstClr val="black"/>
                </a:solidFill>
              </a:rPr>
              <a:t> </a:t>
            </a:r>
            <a:r>
              <a:rPr lang="nl-NL" dirty="0" err="1">
                <a:solidFill>
                  <a:prstClr val="black"/>
                </a:solidFill>
              </a:rPr>
              <a:t>tam</a:t>
            </a:r>
            <a:r>
              <a:rPr lang="nl-NL" i="1" dirty="0" err="1">
                <a:solidFill>
                  <a:prstClr val="black"/>
                </a:solidFill>
              </a:rPr>
              <a:t>sh</a:t>
            </a:r>
            <a:r>
              <a:rPr lang="nl-NL" dirty="0" err="1">
                <a:solidFill>
                  <a:prstClr val="black"/>
                </a:solidFill>
              </a:rPr>
              <a:t>i</a:t>
            </a:r>
            <a:r>
              <a:rPr lang="nl-NL" dirty="0">
                <a:solidFill>
                  <a:prstClr val="black"/>
                </a:solidFill>
              </a:rPr>
              <a:t> bi </a:t>
            </a:r>
            <a:r>
              <a:rPr lang="nl-NL" dirty="0" err="1">
                <a:solidFill>
                  <a:prstClr val="black"/>
                </a:solidFill>
              </a:rPr>
              <a:t>refqati</a:t>
            </a:r>
            <a:r>
              <a:rPr lang="nl-NL" dirty="0">
                <a:solidFill>
                  <a:prstClr val="black"/>
                </a:solidFill>
              </a:rPr>
              <a:t> </a:t>
            </a:r>
            <a:r>
              <a:rPr lang="nl-NL" dirty="0" smtClean="0">
                <a:solidFill>
                  <a:prstClr val="black"/>
                </a:solidFill>
              </a:rPr>
              <a:t/>
            </a:r>
            <a:br>
              <a:rPr lang="nl-NL" dirty="0" smtClean="0">
                <a:solidFill>
                  <a:prstClr val="black"/>
                </a:solidFill>
              </a:rPr>
            </a:br>
            <a:r>
              <a:rPr lang="nl-NL" dirty="0" smtClean="0">
                <a:solidFill>
                  <a:prstClr val="black"/>
                </a:solidFill>
              </a:rPr>
              <a:t>bi </a:t>
            </a:r>
            <a:r>
              <a:rPr lang="nl-NL" dirty="0" err="1">
                <a:solidFill>
                  <a:prstClr val="black"/>
                </a:solidFill>
              </a:rPr>
              <a:t>roehika</a:t>
            </a:r>
            <a:r>
              <a:rPr lang="nl-NL" dirty="0">
                <a:solidFill>
                  <a:prstClr val="black"/>
                </a:solidFill>
              </a:rPr>
              <a:t> </a:t>
            </a:r>
            <a:r>
              <a:rPr lang="nl-NL" dirty="0" err="1">
                <a:solidFill>
                  <a:prstClr val="black"/>
                </a:solidFill>
              </a:rPr>
              <a:t>taqtadoe</a:t>
            </a:r>
            <a:r>
              <a:rPr lang="nl-NL" dirty="0">
                <a:solidFill>
                  <a:prstClr val="black"/>
                </a:solidFill>
              </a:rPr>
              <a:t> </a:t>
            </a:r>
            <a:r>
              <a:rPr lang="nl-NL" dirty="0" err="1" smtClean="0">
                <a:solidFill>
                  <a:prstClr val="black"/>
                </a:solidFill>
              </a:rPr>
              <a:t>goetwati</a:t>
            </a:r>
            <a:r>
              <a:rPr lang="nl-NL" dirty="0">
                <a:solidFill>
                  <a:prstClr val="black"/>
                </a:solidFill>
              </a:rPr>
              <a:t/>
            </a:r>
            <a:br>
              <a:rPr lang="nl-NL" dirty="0">
                <a:solidFill>
                  <a:prstClr val="black"/>
                </a:solidFill>
              </a:rPr>
            </a:br>
            <a:r>
              <a:rPr lang="nl-NL" sz="3100" i="1" dirty="0" smtClean="0">
                <a:solidFill>
                  <a:prstClr val="black"/>
                </a:solidFill>
              </a:rPr>
              <a:t>En </a:t>
            </a:r>
            <a:r>
              <a:rPr lang="nl-NL" sz="3100" i="1" dirty="0">
                <a:solidFill>
                  <a:prstClr val="black"/>
                </a:solidFill>
              </a:rPr>
              <a:t>U bent voor mij hier, in mijn vreemdelingschap </a:t>
            </a:r>
            <a:r>
              <a:rPr lang="nl-NL" sz="3100" i="1" dirty="0" smtClean="0">
                <a:solidFill>
                  <a:prstClr val="black"/>
                </a:solidFill>
              </a:rPr>
              <a:t/>
            </a:r>
            <a:br>
              <a:rPr lang="nl-NL" sz="3100" i="1" dirty="0" smtClean="0">
                <a:solidFill>
                  <a:prstClr val="black"/>
                </a:solidFill>
              </a:rPr>
            </a:br>
            <a:r>
              <a:rPr lang="nl-NL" sz="3100" i="1" dirty="0" smtClean="0">
                <a:solidFill>
                  <a:prstClr val="black"/>
                </a:solidFill>
              </a:rPr>
              <a:t>U </a:t>
            </a:r>
            <a:r>
              <a:rPr lang="nl-NL" sz="3100" i="1" dirty="0">
                <a:solidFill>
                  <a:prstClr val="black"/>
                </a:solidFill>
              </a:rPr>
              <a:t>leidt mij en wandelt naast mij </a:t>
            </a:r>
            <a:r>
              <a:rPr lang="nl-NL" sz="3100" i="1" dirty="0" smtClean="0">
                <a:solidFill>
                  <a:prstClr val="black"/>
                </a:solidFill>
              </a:rPr>
              <a:t/>
            </a:r>
            <a:br>
              <a:rPr lang="nl-NL" sz="3100" i="1" dirty="0" smtClean="0">
                <a:solidFill>
                  <a:prstClr val="black"/>
                </a:solidFill>
              </a:rPr>
            </a:br>
            <a:r>
              <a:rPr lang="nl-NL" sz="3100" i="1" dirty="0" smtClean="0">
                <a:solidFill>
                  <a:prstClr val="black"/>
                </a:solidFill>
              </a:rPr>
              <a:t>En </a:t>
            </a:r>
            <a:r>
              <a:rPr lang="nl-NL" sz="3100" i="1" dirty="0">
                <a:solidFill>
                  <a:prstClr val="black"/>
                </a:solidFill>
              </a:rPr>
              <a:t>met uw Geest leidt U mijn stappen</a:t>
            </a:r>
            <a:endParaRPr lang="nl-NL" sz="3100" dirty="0"/>
          </a:p>
        </p:txBody>
      </p:sp>
    </p:spTree>
    <p:extLst>
      <p:ext uri="{BB962C8B-B14F-4D97-AF65-F5344CB8AC3E}">
        <p14:creationId xmlns:p14="http://schemas.microsoft.com/office/powerpoint/2010/main" val="2988397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738538"/>
          </a:xfrm>
        </p:spPr>
        <p:txBody>
          <a:bodyPr>
            <a:normAutofit fontScale="90000"/>
          </a:bodyPr>
          <a:lstStyle/>
          <a:p>
            <a:r>
              <a:rPr lang="ar-SY" sz="4900" dirty="0"/>
              <a:t>سأهتِفُ مجداً لكَ على مدى السِنين</a:t>
            </a:r>
            <a:r>
              <a:rPr lang="ar-SY" dirty="0"/>
              <a:t/>
            </a:r>
            <a:br>
              <a:rPr lang="ar-SY" dirty="0"/>
            </a:br>
            <a:r>
              <a:rPr lang="nl-NL" dirty="0"/>
              <a:t>sa-</a:t>
            </a:r>
            <a:r>
              <a:rPr lang="nl-NL" dirty="0" err="1"/>
              <a:t>ahtifoe</a:t>
            </a:r>
            <a:r>
              <a:rPr lang="nl-NL" dirty="0"/>
              <a:t> </a:t>
            </a:r>
            <a:r>
              <a:rPr lang="nl-NL" dirty="0" err="1"/>
              <a:t>ma</a:t>
            </a:r>
            <a:r>
              <a:rPr lang="nl-NL" i="1" dirty="0" err="1"/>
              <a:t>dj</a:t>
            </a:r>
            <a:r>
              <a:rPr lang="nl-NL" dirty="0" err="1"/>
              <a:t>dan</a:t>
            </a:r>
            <a:r>
              <a:rPr lang="nl-NL" dirty="0"/>
              <a:t> </a:t>
            </a:r>
            <a:r>
              <a:rPr lang="nl-NL" dirty="0" err="1"/>
              <a:t>laka</a:t>
            </a:r>
            <a:r>
              <a:rPr lang="nl-NL" dirty="0"/>
              <a:t> </a:t>
            </a:r>
            <a:br>
              <a:rPr lang="nl-NL" dirty="0"/>
            </a:br>
            <a:r>
              <a:rPr lang="nl-NL" dirty="0" err="1"/>
              <a:t>ala</a:t>
            </a:r>
            <a:r>
              <a:rPr lang="nl-NL" dirty="0"/>
              <a:t> </a:t>
            </a:r>
            <a:r>
              <a:rPr lang="nl-NL" dirty="0" err="1"/>
              <a:t>madas</a:t>
            </a:r>
            <a:r>
              <a:rPr lang="nl-NL" dirty="0"/>
              <a:t> </a:t>
            </a:r>
            <a:r>
              <a:rPr lang="nl-NL" dirty="0" err="1"/>
              <a:t>sinien</a:t>
            </a:r>
            <a:r>
              <a:rPr lang="nl-NL" dirty="0"/>
              <a:t/>
            </a:r>
            <a:br>
              <a:rPr lang="nl-NL" dirty="0"/>
            </a:br>
            <a:r>
              <a:rPr lang="ar-SY" sz="4900" dirty="0"/>
              <a:t>سألهجُ </a:t>
            </a:r>
            <a:r>
              <a:rPr lang="ar-SY" sz="4900" dirty="0" smtClean="0"/>
              <a:t>بِشخصِك</a:t>
            </a:r>
            <a:r>
              <a:rPr lang="nl-NL" dirty="0"/>
              <a:t/>
            </a:r>
            <a:br>
              <a:rPr lang="nl-NL" dirty="0"/>
            </a:br>
            <a:r>
              <a:rPr lang="nl-NL" dirty="0"/>
              <a:t>sa-</a:t>
            </a:r>
            <a:r>
              <a:rPr lang="nl-NL" dirty="0" err="1"/>
              <a:t>alha</a:t>
            </a:r>
            <a:r>
              <a:rPr lang="nl-NL" i="1" dirty="0" err="1"/>
              <a:t>dj</a:t>
            </a:r>
            <a:r>
              <a:rPr lang="nl-NL" dirty="0" err="1"/>
              <a:t>oe</a:t>
            </a:r>
            <a:r>
              <a:rPr lang="nl-NL" dirty="0"/>
              <a:t> </a:t>
            </a:r>
            <a:r>
              <a:rPr lang="nl-NL" dirty="0" err="1"/>
              <a:t>bishagsika</a:t>
            </a:r>
            <a:r>
              <a:rPr lang="nl-NL" dirty="0"/>
              <a:t> </a:t>
            </a:r>
            <a:br>
              <a:rPr lang="nl-NL" dirty="0"/>
            </a:br>
            <a:r>
              <a:rPr lang="nl-NL" sz="3100" i="1" dirty="0"/>
              <a:t>Ik zal juichen: de heerlijkheid voor U tot in eeuwigheid.</a:t>
            </a:r>
            <a:br>
              <a:rPr lang="nl-NL" sz="3100" i="1" dirty="0"/>
            </a:br>
            <a:r>
              <a:rPr lang="nl-NL" sz="3100" i="1" dirty="0"/>
              <a:t>Tot U blijf ik roepen want U bent mijn Hulp</a:t>
            </a:r>
            <a:br>
              <a:rPr lang="nl-NL" sz="3100" i="1" dirty="0"/>
            </a:br>
            <a:endParaRPr lang="nl-NL" sz="3100" i="1" dirty="0"/>
          </a:p>
        </p:txBody>
      </p:sp>
    </p:spTree>
    <p:extLst>
      <p:ext uri="{BB962C8B-B14F-4D97-AF65-F5344CB8AC3E}">
        <p14:creationId xmlns:p14="http://schemas.microsoft.com/office/powerpoint/2010/main" val="1519547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157192"/>
          </a:xfrm>
        </p:spPr>
        <p:txBody>
          <a:bodyPr>
            <a:normAutofit/>
          </a:bodyPr>
          <a:lstStyle/>
          <a:p>
            <a:r>
              <a:rPr lang="ar-SY" dirty="0" smtClean="0"/>
              <a:t>فأنتَ </a:t>
            </a:r>
            <a:r>
              <a:rPr lang="ar-SY" dirty="0"/>
              <a:t>لي </a:t>
            </a:r>
            <a:r>
              <a:rPr lang="ar-SY" dirty="0" smtClean="0"/>
              <a:t>المُعين</a:t>
            </a:r>
            <a:r>
              <a:rPr lang="nl-NL" dirty="0" smtClean="0"/>
              <a:t/>
            </a:r>
            <a:br>
              <a:rPr lang="nl-NL" dirty="0" smtClean="0"/>
            </a:br>
            <a:r>
              <a:rPr lang="nl-NL" sz="4000" dirty="0" smtClean="0"/>
              <a:t>fa-</a:t>
            </a:r>
            <a:r>
              <a:rPr lang="nl-NL" sz="4000" dirty="0" err="1" smtClean="0"/>
              <a:t>anta</a:t>
            </a:r>
            <a:r>
              <a:rPr lang="nl-NL" sz="4000" dirty="0" smtClean="0"/>
              <a:t> </a:t>
            </a:r>
            <a:r>
              <a:rPr lang="nl-NL" sz="4000" dirty="0" smtClean="0"/>
              <a:t>lil </a:t>
            </a:r>
            <a:r>
              <a:rPr lang="nl-NL" sz="4000" dirty="0" err="1" smtClean="0"/>
              <a:t>moe’ien</a:t>
            </a:r>
            <a:r>
              <a:rPr lang="nl-NL" dirty="0"/>
              <a:t/>
            </a:r>
            <a:br>
              <a:rPr lang="nl-NL" dirty="0"/>
            </a:br>
            <a:r>
              <a:rPr lang="ar-SY" dirty="0"/>
              <a:t>وأخضعُ لِصوتِكَ دوماً في كلِ حين</a:t>
            </a:r>
            <a:r>
              <a:rPr lang="nl-NL" dirty="0" smtClean="0"/>
              <a:t/>
            </a:r>
            <a:br>
              <a:rPr lang="nl-NL" dirty="0" smtClean="0"/>
            </a:br>
            <a:r>
              <a:rPr lang="nl-NL" sz="4000" dirty="0" err="1" smtClean="0"/>
              <a:t>wa-agdaoe</a:t>
            </a:r>
            <a:r>
              <a:rPr lang="nl-NL" sz="4000" dirty="0" smtClean="0"/>
              <a:t> </a:t>
            </a:r>
            <a:r>
              <a:rPr lang="nl-NL" sz="4000" dirty="0" err="1" smtClean="0"/>
              <a:t>lisawtika</a:t>
            </a:r>
            <a:r>
              <a:rPr lang="nl-NL" sz="4000" dirty="0" smtClean="0"/>
              <a:t> </a:t>
            </a:r>
            <a:r>
              <a:rPr lang="nl-NL" sz="4000" dirty="0" err="1" smtClean="0"/>
              <a:t>dawman</a:t>
            </a:r>
            <a:r>
              <a:rPr lang="nl-NL" sz="4000" dirty="0" smtClean="0"/>
              <a:t> </a:t>
            </a:r>
            <a:r>
              <a:rPr lang="nl-NL" sz="4000" dirty="0" err="1" smtClean="0"/>
              <a:t>fi</a:t>
            </a:r>
            <a:r>
              <a:rPr lang="nl-NL" sz="4000" dirty="0" smtClean="0"/>
              <a:t> </a:t>
            </a:r>
            <a:r>
              <a:rPr lang="nl-NL" sz="4000" dirty="0" err="1" smtClean="0"/>
              <a:t>koeli</a:t>
            </a:r>
            <a:r>
              <a:rPr lang="nl-NL" sz="4000" dirty="0" smtClean="0"/>
              <a:t> </a:t>
            </a:r>
            <a:r>
              <a:rPr lang="nl-NL" sz="4000" dirty="0" err="1" smtClean="0"/>
              <a:t>hien</a:t>
            </a:r>
            <a:r>
              <a:rPr lang="nl-NL" dirty="0"/>
              <a:t/>
            </a:r>
            <a:br>
              <a:rPr lang="nl-NL" dirty="0"/>
            </a:br>
            <a:r>
              <a:rPr lang="ar-SY" dirty="0"/>
              <a:t>نعم أمين </a:t>
            </a:r>
            <a:r>
              <a:rPr lang="ar-SY" dirty="0" smtClean="0"/>
              <a:t>أمين</a:t>
            </a:r>
            <a:r>
              <a:rPr lang="nl-NL" dirty="0" smtClean="0"/>
              <a:t/>
            </a:r>
            <a:br>
              <a:rPr lang="nl-NL" dirty="0" smtClean="0"/>
            </a:br>
            <a:r>
              <a:rPr lang="nl-NL" sz="4000" dirty="0" err="1" smtClean="0"/>
              <a:t>na-am</a:t>
            </a:r>
            <a:r>
              <a:rPr lang="nl-NL" sz="4000" dirty="0" smtClean="0"/>
              <a:t> </a:t>
            </a:r>
            <a:r>
              <a:rPr lang="nl-NL" sz="4000" dirty="0" err="1" smtClean="0"/>
              <a:t>amien</a:t>
            </a:r>
            <a:r>
              <a:rPr lang="nl-NL" sz="4000" dirty="0" smtClean="0"/>
              <a:t> </a:t>
            </a:r>
            <a:r>
              <a:rPr lang="nl-NL" sz="4000" dirty="0" err="1" smtClean="0"/>
              <a:t>amien</a:t>
            </a:r>
            <a:r>
              <a:rPr lang="nl-NL" sz="3600" dirty="0" smtClean="0"/>
              <a:t/>
            </a:r>
            <a:br>
              <a:rPr lang="nl-NL" sz="3600" dirty="0" smtClean="0"/>
            </a:br>
            <a:r>
              <a:rPr lang="nl-NL" sz="2800" i="1" dirty="0" smtClean="0"/>
              <a:t>En </a:t>
            </a:r>
            <a:r>
              <a:rPr lang="nl-NL" sz="2800" i="1" dirty="0"/>
              <a:t>ik zal me voor altijd onderwerpen aan uw stem</a:t>
            </a:r>
            <a:br>
              <a:rPr lang="nl-NL" sz="2800" i="1" dirty="0"/>
            </a:br>
            <a:r>
              <a:rPr lang="nl-NL" sz="2800" i="1" dirty="0"/>
              <a:t>Ja amen, amen</a:t>
            </a:r>
            <a:r>
              <a:rPr lang="nl-NL" sz="2800" dirty="0" smtClean="0"/>
              <a:t>.</a:t>
            </a:r>
            <a:endParaRPr lang="nl-NL" sz="2800" dirty="0"/>
          </a:p>
        </p:txBody>
      </p:sp>
    </p:spTree>
    <p:extLst>
      <p:ext uri="{BB962C8B-B14F-4D97-AF65-F5344CB8AC3E}">
        <p14:creationId xmlns:p14="http://schemas.microsoft.com/office/powerpoint/2010/main" val="4193501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179512" y="96483"/>
            <a:ext cx="8712968" cy="4124206"/>
          </a:xfrm>
          <a:prstGeom prst="rect">
            <a:avLst/>
          </a:prstGeom>
        </p:spPr>
        <p:txBody>
          <a:bodyPr wrap="square">
            <a:spAutoFit/>
          </a:bodyPr>
          <a:lstStyle/>
          <a:p>
            <a:pPr algn="ctr"/>
            <a:r>
              <a:rPr lang="ar-SY" sz="4400" dirty="0" smtClean="0">
                <a:solidFill>
                  <a:prstClr val="black"/>
                </a:solidFill>
                <a:ea typeface="+mj-ea"/>
                <a:cs typeface="Times New Roman"/>
              </a:rPr>
              <a:t>سلمتُ </a:t>
            </a:r>
            <a:r>
              <a:rPr lang="ar-SY" sz="4400" dirty="0">
                <a:solidFill>
                  <a:prstClr val="black"/>
                </a:solidFill>
                <a:ea typeface="+mj-ea"/>
                <a:cs typeface="Times New Roman"/>
              </a:rPr>
              <a:t>قلبي خصصت حُبي قدمتُ </a:t>
            </a:r>
            <a:r>
              <a:rPr lang="ar-SY" sz="4400" dirty="0" smtClean="0">
                <a:solidFill>
                  <a:prstClr val="black"/>
                </a:solidFill>
                <a:ea typeface="+mj-ea"/>
                <a:cs typeface="Times New Roman"/>
              </a:rPr>
              <a:t>ذاتي</a:t>
            </a:r>
            <a:endParaRPr lang="nl-NL" sz="4400" dirty="0" smtClean="0">
              <a:solidFill>
                <a:prstClr val="black"/>
              </a:solidFill>
              <a:ea typeface="+mj-ea"/>
              <a:cs typeface="Times New Roman"/>
            </a:endParaRPr>
          </a:p>
          <a:p>
            <a:pPr algn="ctr"/>
            <a:r>
              <a:rPr lang="nl-NL" sz="4400" dirty="0" smtClean="0">
                <a:solidFill>
                  <a:prstClr val="black"/>
                </a:solidFill>
                <a:ea typeface="+mj-ea"/>
                <a:cs typeface="Times New Roman"/>
              </a:rPr>
              <a:t> </a:t>
            </a:r>
            <a:r>
              <a:rPr lang="ar-SY" sz="4400" dirty="0" smtClean="0">
                <a:solidFill>
                  <a:prstClr val="black"/>
                </a:solidFill>
                <a:ea typeface="+mj-ea"/>
                <a:cs typeface="Times New Roman"/>
              </a:rPr>
              <a:t>لكَ ياربي</a:t>
            </a:r>
            <a:r>
              <a:rPr lang="nl-NL" sz="4400" dirty="0" smtClean="0">
                <a:solidFill>
                  <a:prstClr val="black"/>
                </a:solidFill>
                <a:ea typeface="+mj-ea"/>
                <a:cs typeface="Times New Roman"/>
              </a:rPr>
              <a:t>…</a:t>
            </a:r>
            <a:r>
              <a:rPr lang="nl-NL" sz="4400" dirty="0" smtClean="0">
                <a:solidFill>
                  <a:prstClr val="black"/>
                </a:solidFill>
                <a:ea typeface="+mj-ea"/>
                <a:cs typeface="Times New Roman"/>
              </a:rPr>
              <a:t>  </a:t>
            </a:r>
            <a:r>
              <a:rPr lang="ar-SY" sz="4400" dirty="0" smtClean="0">
                <a:solidFill>
                  <a:prstClr val="black"/>
                </a:solidFill>
                <a:ea typeface="+mj-ea"/>
                <a:cs typeface="Times New Roman"/>
              </a:rPr>
              <a:t>لكَ ياربي</a:t>
            </a:r>
            <a:endParaRPr lang="nl-NL" sz="4400" dirty="0" smtClean="0">
              <a:solidFill>
                <a:prstClr val="black"/>
              </a:solidFill>
              <a:ea typeface="+mj-ea"/>
              <a:cs typeface="Times New Roman"/>
            </a:endParaRPr>
          </a:p>
          <a:p>
            <a:pPr algn="ctr"/>
            <a:r>
              <a:rPr lang="nl-NL" sz="4000" dirty="0" smtClean="0">
                <a:solidFill>
                  <a:prstClr val="black"/>
                </a:solidFill>
                <a:ea typeface="+mj-ea"/>
                <a:cs typeface="Times New Roman"/>
              </a:rPr>
              <a:t> </a:t>
            </a:r>
            <a:r>
              <a:rPr lang="nl-NL" sz="4000" dirty="0" err="1" smtClean="0">
                <a:solidFill>
                  <a:prstClr val="black"/>
                </a:solidFill>
                <a:ea typeface="+mj-ea"/>
                <a:cs typeface="+mj-cs"/>
              </a:rPr>
              <a:t>salamtoe</a:t>
            </a:r>
            <a:r>
              <a:rPr lang="nl-NL" sz="4000" dirty="0" smtClean="0">
                <a:solidFill>
                  <a:prstClr val="black"/>
                </a:solidFill>
                <a:ea typeface="+mj-ea"/>
                <a:cs typeface="+mj-cs"/>
              </a:rPr>
              <a:t> </a:t>
            </a:r>
            <a:r>
              <a:rPr lang="nl-NL" sz="4000" dirty="0" err="1" smtClean="0">
                <a:solidFill>
                  <a:prstClr val="black"/>
                </a:solidFill>
                <a:ea typeface="+mj-ea"/>
                <a:cs typeface="+mj-cs"/>
              </a:rPr>
              <a:t>qalbi</a:t>
            </a:r>
            <a:r>
              <a:rPr lang="nl-NL" sz="4000" dirty="0" smtClean="0">
                <a:solidFill>
                  <a:prstClr val="black"/>
                </a:solidFill>
                <a:ea typeface="+mj-ea"/>
                <a:cs typeface="+mj-cs"/>
              </a:rPr>
              <a:t>, </a:t>
            </a:r>
            <a:r>
              <a:rPr lang="nl-NL" sz="4000" dirty="0" err="1" smtClean="0">
                <a:solidFill>
                  <a:prstClr val="black"/>
                </a:solidFill>
                <a:ea typeface="+mj-ea"/>
                <a:cs typeface="+mj-cs"/>
              </a:rPr>
              <a:t>gasastoe</a:t>
            </a:r>
            <a:r>
              <a:rPr lang="nl-NL" sz="4000" dirty="0" smtClean="0">
                <a:solidFill>
                  <a:prstClr val="black"/>
                </a:solidFill>
                <a:ea typeface="+mj-ea"/>
                <a:cs typeface="+mj-cs"/>
              </a:rPr>
              <a:t> </a:t>
            </a:r>
            <a:r>
              <a:rPr lang="nl-NL" sz="4000" dirty="0" err="1" smtClean="0">
                <a:solidFill>
                  <a:prstClr val="black"/>
                </a:solidFill>
                <a:ea typeface="+mj-ea"/>
                <a:cs typeface="+mj-cs"/>
              </a:rPr>
              <a:t>hoebi</a:t>
            </a:r>
            <a:r>
              <a:rPr lang="nl-NL" sz="4000" dirty="0" smtClean="0">
                <a:solidFill>
                  <a:prstClr val="black"/>
                </a:solidFill>
                <a:ea typeface="+mj-ea"/>
                <a:cs typeface="+mj-cs"/>
              </a:rPr>
              <a:t> </a:t>
            </a:r>
            <a:r>
              <a:rPr lang="nl-NL" sz="4000" dirty="0" err="1" smtClean="0">
                <a:solidFill>
                  <a:prstClr val="black"/>
                </a:solidFill>
                <a:ea typeface="+mj-ea"/>
                <a:cs typeface="+mj-cs"/>
              </a:rPr>
              <a:t>qadamtoe</a:t>
            </a:r>
            <a:r>
              <a:rPr lang="nl-NL" sz="4000" dirty="0" smtClean="0">
                <a:solidFill>
                  <a:prstClr val="black"/>
                </a:solidFill>
                <a:ea typeface="+mj-ea"/>
                <a:cs typeface="+mj-cs"/>
              </a:rPr>
              <a:t> </a:t>
            </a:r>
            <a:r>
              <a:rPr lang="nl-NL" sz="4000" dirty="0" err="1" smtClean="0">
                <a:solidFill>
                  <a:prstClr val="black"/>
                </a:solidFill>
                <a:ea typeface="+mj-ea"/>
                <a:cs typeface="+mj-cs"/>
              </a:rPr>
              <a:t>zati</a:t>
            </a:r>
            <a:r>
              <a:rPr lang="nl-NL" sz="4000" dirty="0" smtClean="0">
                <a:solidFill>
                  <a:prstClr val="black"/>
                </a:solidFill>
                <a:ea typeface="+mj-ea"/>
                <a:cs typeface="+mj-cs"/>
              </a:rPr>
              <a:t>  </a:t>
            </a:r>
            <a:r>
              <a:rPr lang="nl-NL" sz="4000" dirty="0" err="1" smtClean="0">
                <a:solidFill>
                  <a:prstClr val="black"/>
                </a:solidFill>
                <a:ea typeface="+mj-ea"/>
                <a:cs typeface="+mj-cs"/>
              </a:rPr>
              <a:t>laka</a:t>
            </a:r>
            <a:r>
              <a:rPr lang="nl-NL" sz="4000" dirty="0" smtClean="0">
                <a:solidFill>
                  <a:prstClr val="black"/>
                </a:solidFill>
                <a:ea typeface="+mj-ea"/>
                <a:cs typeface="+mj-cs"/>
              </a:rPr>
              <a:t> ja </a:t>
            </a:r>
            <a:r>
              <a:rPr lang="nl-NL" sz="4000" dirty="0" err="1" smtClean="0">
                <a:solidFill>
                  <a:prstClr val="black"/>
                </a:solidFill>
                <a:ea typeface="+mj-ea"/>
                <a:cs typeface="+mj-cs"/>
              </a:rPr>
              <a:t>rabi</a:t>
            </a:r>
            <a:r>
              <a:rPr lang="nl-NL" sz="4000" dirty="0">
                <a:solidFill>
                  <a:prstClr val="black"/>
                </a:solidFill>
                <a:ea typeface="+mj-ea"/>
                <a:cs typeface="+mj-cs"/>
              </a:rPr>
              <a:t>, </a:t>
            </a:r>
            <a:r>
              <a:rPr lang="nl-NL" sz="4000" dirty="0" err="1">
                <a:solidFill>
                  <a:prstClr val="black"/>
                </a:solidFill>
                <a:ea typeface="+mj-ea"/>
                <a:cs typeface="+mj-cs"/>
              </a:rPr>
              <a:t>laka</a:t>
            </a:r>
            <a:r>
              <a:rPr lang="nl-NL" sz="4000" dirty="0">
                <a:solidFill>
                  <a:prstClr val="black"/>
                </a:solidFill>
                <a:ea typeface="+mj-ea"/>
                <a:cs typeface="+mj-cs"/>
              </a:rPr>
              <a:t> ja </a:t>
            </a:r>
            <a:r>
              <a:rPr lang="nl-NL" sz="4000" dirty="0" err="1">
                <a:solidFill>
                  <a:prstClr val="black"/>
                </a:solidFill>
                <a:ea typeface="+mj-ea"/>
                <a:cs typeface="+mj-cs"/>
              </a:rPr>
              <a:t>rabi</a:t>
            </a:r>
            <a:endParaRPr lang="nl-NL" sz="4000" dirty="0">
              <a:solidFill>
                <a:prstClr val="black"/>
              </a:solidFill>
              <a:ea typeface="+mj-ea"/>
              <a:cs typeface="+mj-cs"/>
            </a:endParaRPr>
          </a:p>
          <a:p>
            <a:pPr algn="ctr"/>
            <a:endParaRPr lang="nl-NL" sz="2000" dirty="0" smtClean="0">
              <a:solidFill>
                <a:prstClr val="black"/>
              </a:solidFill>
              <a:ea typeface="+mj-ea"/>
              <a:cs typeface="Times New Roman"/>
            </a:endParaRPr>
          </a:p>
          <a:p>
            <a:pPr algn="ctr"/>
            <a:r>
              <a:rPr lang="nl-NL" sz="2800" i="1" dirty="0" smtClean="0">
                <a:solidFill>
                  <a:prstClr val="black"/>
                </a:solidFill>
                <a:ea typeface="+mj-ea"/>
                <a:cs typeface="Times New Roman"/>
              </a:rPr>
              <a:t>Ik </a:t>
            </a:r>
            <a:r>
              <a:rPr lang="nl-NL" sz="2800" i="1" dirty="0">
                <a:solidFill>
                  <a:prstClr val="black"/>
                </a:solidFill>
                <a:ea typeface="+mj-ea"/>
                <a:cs typeface="Times New Roman"/>
              </a:rPr>
              <a:t>geef mijn hart over, ik zonder mijn liefde af</a:t>
            </a:r>
          </a:p>
          <a:p>
            <a:pPr algn="ctr"/>
            <a:r>
              <a:rPr lang="nl-NL" sz="2800" i="1" dirty="0">
                <a:solidFill>
                  <a:prstClr val="black"/>
                </a:solidFill>
                <a:ea typeface="+mj-ea"/>
                <a:cs typeface="Times New Roman"/>
              </a:rPr>
              <a:t>En geef mijzelf aan U, mijn </a:t>
            </a:r>
            <a:r>
              <a:rPr lang="nl-NL" sz="2800" i="1" dirty="0" smtClean="0">
                <a:solidFill>
                  <a:prstClr val="black"/>
                </a:solidFill>
                <a:ea typeface="+mj-ea"/>
                <a:cs typeface="Times New Roman"/>
              </a:rPr>
              <a:t>Heer, Ik </a:t>
            </a:r>
            <a:r>
              <a:rPr lang="nl-NL" sz="2800" i="1" dirty="0">
                <a:solidFill>
                  <a:prstClr val="black"/>
                </a:solidFill>
                <a:ea typeface="+mj-ea"/>
                <a:cs typeface="Times New Roman"/>
              </a:rPr>
              <a:t>ben helemaal van U</a:t>
            </a:r>
            <a:r>
              <a:rPr lang="nl-NL" sz="2800" i="1" dirty="0" smtClean="0">
                <a:solidFill>
                  <a:prstClr val="black"/>
                </a:solidFill>
                <a:ea typeface="+mj-ea"/>
                <a:cs typeface="Times New Roman"/>
              </a:rPr>
              <a:t>,</a:t>
            </a:r>
            <a:r>
              <a:rPr lang="nl-NL" sz="3600" dirty="0">
                <a:solidFill>
                  <a:prstClr val="black"/>
                </a:solidFill>
                <a:ea typeface="+mj-ea"/>
                <a:cs typeface="+mj-cs"/>
              </a:rPr>
              <a:t/>
            </a:r>
            <a:br>
              <a:rPr lang="nl-NL" sz="3600" dirty="0">
                <a:solidFill>
                  <a:prstClr val="black"/>
                </a:solidFill>
                <a:ea typeface="+mj-ea"/>
                <a:cs typeface="+mj-cs"/>
              </a:rPr>
            </a:br>
            <a:endParaRPr lang="nl-NL" dirty="0"/>
          </a:p>
        </p:txBody>
      </p:sp>
    </p:spTree>
    <p:extLst>
      <p:ext uri="{BB962C8B-B14F-4D97-AF65-F5344CB8AC3E}">
        <p14:creationId xmlns:p14="http://schemas.microsoft.com/office/powerpoint/2010/main" val="29419575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81</Words>
  <Application>Microsoft Office PowerPoint</Application>
  <PresentationFormat>Diavoorstelling (4:3)</PresentationFormat>
  <Paragraphs>11</Paragraphs>
  <Slides>6</Slides>
  <Notes>0</Notes>
  <HiddenSlides>0</HiddenSlides>
  <MMClips>0</MMClip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Kantoorthema</vt:lpstr>
      <vt:lpstr>Lied 747 Sallamtoe qalbi سلمت قلبي</vt:lpstr>
      <vt:lpstr>سلمتُ قلبي خصصت حُبي قدمتُ ذاتي لكَ ياربي salamtoe qalbi, gasastoe hoebi  qadamtoe zati  laka ja rabi. أنا لكَ كُلي بِجُملتي .. ana laka koeli bi djoemlati  Ik geef mijn hart over, ik zonder mijn liefde af, En geef mijzelf aan U, mijn Heer Ik ben helemaal van U,</vt:lpstr>
      <vt:lpstr>وأنتَ لي هُنا في غُربتي wa anta li hoena fi ghoerbati تَقُدوني تمشي بِرفقَتي .. بِروحِكَ تقتادُ خطواتي taqoedoeni tamshi bi refqati  bi roehika taqtadoe goetwati En U bent voor mij hier, in mijn vreemdelingschap  U leidt mij en wandelt naast mij  En met uw Geest leidt U mijn stappen</vt:lpstr>
      <vt:lpstr>سأهتِفُ مجداً لكَ على مدى السِنين sa-ahtifoe madjdan laka  ala madas sinien سألهجُ بِشخصِك sa-alhadjoe bishagsika  Ik zal juichen: de heerlijkheid voor U tot in eeuwigheid. Tot U blijf ik roepen want U bent mijn Hulp </vt:lpstr>
      <vt:lpstr>فأنتَ لي المُعين fa-anta lil moe’ien وأخضعُ لِصوتِكَ دوماً في كلِ حين wa-agdaoe lisawtika dawman fi koeli hien نعم أمين أمين na-am amien amien En ik zal me voor altijd onderwerpen aan uw stem Ja amen, amen.</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747 Sallamtoe qalbi سلمت قلبي</dc:title>
  <dc:creator>Gebruiker</dc:creator>
  <cp:lastModifiedBy>Gebruiker</cp:lastModifiedBy>
  <cp:revision>7</cp:revision>
  <dcterms:created xsi:type="dcterms:W3CDTF">2012-08-24T11:30:53Z</dcterms:created>
  <dcterms:modified xsi:type="dcterms:W3CDTF">2015-07-02T11:36:42Z</dcterms:modified>
</cp:coreProperties>
</file>