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2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8A58062F-5EAE-451D-9A34-66DBCB4D1395}" type="datetimeFigureOut">
              <a:rPr lang="nl-NL" smtClean="0"/>
              <a:t>11-6-2015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9A3E17-254B-4580-BE97-CBF1D8189CAF}" type="slidenum">
              <a:rPr lang="nl-NL" smtClean="0"/>
              <a:t>‹nr.›</a:t>
            </a:fld>
            <a:endParaRPr lang="nl-NL"/>
          </a:p>
        </p:txBody>
      </p:sp>
    </p:spTree>
    <p:extLst>
      <p:ext uri="{BB962C8B-B14F-4D97-AF65-F5344CB8AC3E}">
        <p14:creationId xmlns:p14="http://schemas.microsoft.com/office/powerpoint/2010/main" val="1691469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A58062F-5EAE-451D-9A34-66DBCB4D1395}" type="datetimeFigureOut">
              <a:rPr lang="nl-NL" smtClean="0"/>
              <a:t>11-6-2015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9A3E17-254B-4580-BE97-CBF1D8189CAF}" type="slidenum">
              <a:rPr lang="nl-NL" smtClean="0"/>
              <a:t>‹nr.›</a:t>
            </a:fld>
            <a:endParaRPr lang="nl-NL"/>
          </a:p>
        </p:txBody>
      </p:sp>
    </p:spTree>
    <p:extLst>
      <p:ext uri="{BB962C8B-B14F-4D97-AF65-F5344CB8AC3E}">
        <p14:creationId xmlns:p14="http://schemas.microsoft.com/office/powerpoint/2010/main" val="3247957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A58062F-5EAE-451D-9A34-66DBCB4D1395}" type="datetimeFigureOut">
              <a:rPr lang="nl-NL" smtClean="0"/>
              <a:t>11-6-2015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9A3E17-254B-4580-BE97-CBF1D8189CAF}" type="slidenum">
              <a:rPr lang="nl-NL" smtClean="0"/>
              <a:t>‹nr.›</a:t>
            </a:fld>
            <a:endParaRPr lang="nl-NL"/>
          </a:p>
        </p:txBody>
      </p:sp>
    </p:spTree>
    <p:extLst>
      <p:ext uri="{BB962C8B-B14F-4D97-AF65-F5344CB8AC3E}">
        <p14:creationId xmlns:p14="http://schemas.microsoft.com/office/powerpoint/2010/main" val="209688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A58062F-5EAE-451D-9A34-66DBCB4D1395}" type="datetimeFigureOut">
              <a:rPr lang="nl-NL" smtClean="0"/>
              <a:t>11-6-2015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9A3E17-254B-4580-BE97-CBF1D8189CAF}" type="slidenum">
              <a:rPr lang="nl-NL" smtClean="0"/>
              <a:t>‹nr.›</a:t>
            </a:fld>
            <a:endParaRPr lang="nl-NL"/>
          </a:p>
        </p:txBody>
      </p:sp>
    </p:spTree>
    <p:extLst>
      <p:ext uri="{BB962C8B-B14F-4D97-AF65-F5344CB8AC3E}">
        <p14:creationId xmlns:p14="http://schemas.microsoft.com/office/powerpoint/2010/main" val="1355462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A58062F-5EAE-451D-9A34-66DBCB4D1395}" type="datetimeFigureOut">
              <a:rPr lang="nl-NL" smtClean="0"/>
              <a:t>11-6-2015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9A3E17-254B-4580-BE97-CBF1D8189CAF}" type="slidenum">
              <a:rPr lang="nl-NL" smtClean="0"/>
              <a:t>‹nr.›</a:t>
            </a:fld>
            <a:endParaRPr lang="nl-NL"/>
          </a:p>
        </p:txBody>
      </p:sp>
    </p:spTree>
    <p:extLst>
      <p:ext uri="{BB962C8B-B14F-4D97-AF65-F5344CB8AC3E}">
        <p14:creationId xmlns:p14="http://schemas.microsoft.com/office/powerpoint/2010/main" val="1271204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A58062F-5EAE-451D-9A34-66DBCB4D1395}" type="datetimeFigureOut">
              <a:rPr lang="nl-NL" smtClean="0"/>
              <a:t>11-6-2015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69A3E17-254B-4580-BE97-CBF1D8189CAF}" type="slidenum">
              <a:rPr lang="nl-NL" smtClean="0"/>
              <a:t>‹nr.›</a:t>
            </a:fld>
            <a:endParaRPr lang="nl-NL"/>
          </a:p>
        </p:txBody>
      </p:sp>
    </p:spTree>
    <p:extLst>
      <p:ext uri="{BB962C8B-B14F-4D97-AF65-F5344CB8AC3E}">
        <p14:creationId xmlns:p14="http://schemas.microsoft.com/office/powerpoint/2010/main" val="3841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A58062F-5EAE-451D-9A34-66DBCB4D1395}" type="datetimeFigureOut">
              <a:rPr lang="nl-NL" smtClean="0"/>
              <a:t>11-6-2015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69A3E17-254B-4580-BE97-CBF1D8189CAF}" type="slidenum">
              <a:rPr lang="nl-NL" smtClean="0"/>
              <a:t>‹nr.›</a:t>
            </a:fld>
            <a:endParaRPr lang="nl-NL"/>
          </a:p>
        </p:txBody>
      </p:sp>
    </p:spTree>
    <p:extLst>
      <p:ext uri="{BB962C8B-B14F-4D97-AF65-F5344CB8AC3E}">
        <p14:creationId xmlns:p14="http://schemas.microsoft.com/office/powerpoint/2010/main" val="2583302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A58062F-5EAE-451D-9A34-66DBCB4D1395}" type="datetimeFigureOut">
              <a:rPr lang="nl-NL" smtClean="0"/>
              <a:t>11-6-2015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69A3E17-254B-4580-BE97-CBF1D8189CAF}" type="slidenum">
              <a:rPr lang="nl-NL" smtClean="0"/>
              <a:t>‹nr.›</a:t>
            </a:fld>
            <a:endParaRPr lang="nl-NL"/>
          </a:p>
        </p:txBody>
      </p:sp>
    </p:spTree>
    <p:extLst>
      <p:ext uri="{BB962C8B-B14F-4D97-AF65-F5344CB8AC3E}">
        <p14:creationId xmlns:p14="http://schemas.microsoft.com/office/powerpoint/2010/main" val="2177928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A58062F-5EAE-451D-9A34-66DBCB4D1395}" type="datetimeFigureOut">
              <a:rPr lang="nl-NL" smtClean="0"/>
              <a:t>11-6-2015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69A3E17-254B-4580-BE97-CBF1D8189CAF}" type="slidenum">
              <a:rPr lang="nl-NL" smtClean="0"/>
              <a:t>‹nr.›</a:t>
            </a:fld>
            <a:endParaRPr lang="nl-NL"/>
          </a:p>
        </p:txBody>
      </p:sp>
    </p:spTree>
    <p:extLst>
      <p:ext uri="{BB962C8B-B14F-4D97-AF65-F5344CB8AC3E}">
        <p14:creationId xmlns:p14="http://schemas.microsoft.com/office/powerpoint/2010/main" val="2354486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A58062F-5EAE-451D-9A34-66DBCB4D1395}" type="datetimeFigureOut">
              <a:rPr lang="nl-NL" smtClean="0"/>
              <a:t>11-6-2015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69A3E17-254B-4580-BE97-CBF1D8189CAF}" type="slidenum">
              <a:rPr lang="nl-NL" smtClean="0"/>
              <a:t>‹nr.›</a:t>
            </a:fld>
            <a:endParaRPr lang="nl-NL"/>
          </a:p>
        </p:txBody>
      </p:sp>
    </p:spTree>
    <p:extLst>
      <p:ext uri="{BB962C8B-B14F-4D97-AF65-F5344CB8AC3E}">
        <p14:creationId xmlns:p14="http://schemas.microsoft.com/office/powerpoint/2010/main" val="3447783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A58062F-5EAE-451D-9A34-66DBCB4D1395}" type="datetimeFigureOut">
              <a:rPr lang="nl-NL" smtClean="0"/>
              <a:t>11-6-2015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69A3E17-254B-4580-BE97-CBF1D8189CAF}" type="slidenum">
              <a:rPr lang="nl-NL" smtClean="0"/>
              <a:t>‹nr.›</a:t>
            </a:fld>
            <a:endParaRPr lang="nl-NL"/>
          </a:p>
        </p:txBody>
      </p:sp>
    </p:spTree>
    <p:extLst>
      <p:ext uri="{BB962C8B-B14F-4D97-AF65-F5344CB8AC3E}">
        <p14:creationId xmlns:p14="http://schemas.microsoft.com/office/powerpoint/2010/main" val="558605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58062F-5EAE-451D-9A34-66DBCB4D1395}" type="datetimeFigureOut">
              <a:rPr lang="nl-NL" smtClean="0"/>
              <a:t>11-6-2015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9A3E17-254B-4580-BE97-CBF1D8189CAF}" type="slidenum">
              <a:rPr lang="nl-NL" smtClean="0"/>
              <a:t>‹nr.›</a:t>
            </a:fld>
            <a:endParaRPr lang="nl-NL"/>
          </a:p>
        </p:txBody>
      </p:sp>
    </p:spTree>
    <p:extLst>
      <p:ext uri="{BB962C8B-B14F-4D97-AF65-F5344CB8AC3E}">
        <p14:creationId xmlns:p14="http://schemas.microsoft.com/office/powerpoint/2010/main" val="3187953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514402"/>
          </a:xfrm>
        </p:spPr>
        <p:txBody>
          <a:bodyPr/>
          <a:lstStyle/>
          <a:p>
            <a:r>
              <a:rPr lang="nl-NL" dirty="0" smtClean="0"/>
              <a:t>Lied </a:t>
            </a:r>
            <a:r>
              <a:rPr lang="nl-NL" dirty="0"/>
              <a:t>658 </a:t>
            </a:r>
            <a:r>
              <a:rPr lang="nl-NL" dirty="0" err="1"/>
              <a:t>isma</a:t>
            </a:r>
            <a:r>
              <a:rPr lang="nl-NL" dirty="0"/>
              <a:t> </a:t>
            </a:r>
            <a:r>
              <a:rPr lang="nl-NL" dirty="0" err="1"/>
              <a:t>soeragi</a:t>
            </a:r>
            <a:r>
              <a:rPr lang="nl-NL" dirty="0"/>
              <a:t> ja </a:t>
            </a:r>
            <a:r>
              <a:rPr lang="nl-NL" dirty="0" err="1" smtClean="0"/>
              <a:t>sajedie</a:t>
            </a:r>
            <a:r>
              <a:rPr lang="nl-NL" dirty="0" smtClean="0"/>
              <a:t/>
            </a:r>
            <a:br>
              <a:rPr lang="nl-NL" dirty="0" smtClean="0"/>
            </a:br>
            <a:r>
              <a:rPr lang="nl-NL" dirty="0" smtClean="0"/>
              <a:t> </a:t>
            </a:r>
            <a:r>
              <a:rPr lang="ar-SY" dirty="0"/>
              <a:t>اسمع صراخي </a:t>
            </a:r>
            <a:endParaRPr lang="nl-NL" dirty="0"/>
          </a:p>
        </p:txBody>
      </p:sp>
    </p:spTree>
    <p:extLst>
      <p:ext uri="{BB962C8B-B14F-4D97-AF65-F5344CB8AC3E}">
        <p14:creationId xmlns:p14="http://schemas.microsoft.com/office/powerpoint/2010/main" val="359212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157192"/>
          </a:xfrm>
        </p:spPr>
        <p:txBody>
          <a:bodyPr>
            <a:normAutofit fontScale="90000"/>
          </a:bodyPr>
          <a:lstStyle/>
          <a:p>
            <a:pPr rtl="1"/>
            <a:r>
              <a:rPr lang="ar-SY" sz="2800" dirty="0" smtClean="0"/>
              <a:t>القرار</a:t>
            </a:r>
            <a:r>
              <a:rPr lang="nl-NL" sz="2800" dirty="0" smtClean="0"/>
              <a:t>refrein </a:t>
            </a:r>
            <a:r>
              <a:rPr lang="ar-SY" dirty="0" smtClean="0"/>
              <a:t/>
            </a:r>
            <a:br>
              <a:rPr lang="ar-SY" dirty="0" smtClean="0"/>
            </a:br>
            <a:r>
              <a:rPr lang="ar-SY" b="1" dirty="0" smtClean="0"/>
              <a:t>اسمع </a:t>
            </a:r>
            <a:r>
              <a:rPr lang="ar-SY" b="1" dirty="0" smtClean="0"/>
              <a:t>صراخي يا سيدي والى صلاتي أمل أذنيك</a:t>
            </a:r>
            <a:r>
              <a:rPr lang="ar-SY" sz="4000" dirty="0" smtClean="0"/>
              <a:t/>
            </a:r>
            <a:br>
              <a:rPr lang="ar-SY" sz="4000" dirty="0" smtClean="0"/>
            </a:br>
            <a:r>
              <a:rPr lang="nl-NL" sz="4000" dirty="0" err="1" smtClean="0"/>
              <a:t>isma</a:t>
            </a:r>
            <a:r>
              <a:rPr lang="nl-NL" sz="4000" dirty="0" smtClean="0"/>
              <a:t> </a:t>
            </a:r>
            <a:r>
              <a:rPr lang="nl-NL" sz="4000" dirty="0" err="1" smtClean="0"/>
              <a:t>soeragi</a:t>
            </a:r>
            <a:r>
              <a:rPr lang="nl-NL" sz="4000" dirty="0" smtClean="0"/>
              <a:t> ja </a:t>
            </a:r>
            <a:r>
              <a:rPr lang="nl-NL" sz="4000" dirty="0" err="1" smtClean="0"/>
              <a:t>sajedie</a:t>
            </a:r>
            <a:r>
              <a:rPr lang="nl-NL" sz="4000" dirty="0" smtClean="0"/>
              <a:t> </a:t>
            </a:r>
            <a:br>
              <a:rPr lang="nl-NL" sz="4000" dirty="0" smtClean="0"/>
            </a:br>
            <a:r>
              <a:rPr lang="nl-NL" sz="4000" dirty="0" err="1" smtClean="0"/>
              <a:t>wa</a:t>
            </a:r>
            <a:r>
              <a:rPr lang="nl-NL" sz="4000" dirty="0" smtClean="0"/>
              <a:t> </a:t>
            </a:r>
            <a:r>
              <a:rPr lang="nl-NL" sz="4000" dirty="0" err="1" smtClean="0"/>
              <a:t>ila</a:t>
            </a:r>
            <a:r>
              <a:rPr lang="nl-NL" sz="4000" dirty="0" smtClean="0"/>
              <a:t> </a:t>
            </a:r>
            <a:r>
              <a:rPr lang="nl-NL" sz="4000" dirty="0" err="1" smtClean="0"/>
              <a:t>salatie</a:t>
            </a:r>
            <a:r>
              <a:rPr lang="nl-NL" sz="4000" dirty="0" smtClean="0"/>
              <a:t> </a:t>
            </a:r>
            <a:r>
              <a:rPr lang="nl-NL" sz="4000" dirty="0" err="1" smtClean="0"/>
              <a:t>amel</a:t>
            </a:r>
            <a:r>
              <a:rPr lang="nl-NL" sz="4000" dirty="0" smtClean="0"/>
              <a:t> </a:t>
            </a:r>
            <a:r>
              <a:rPr lang="nl-NL" sz="4000" dirty="0" err="1" smtClean="0"/>
              <a:t>oezoenaik</a:t>
            </a:r>
            <a:r>
              <a:rPr lang="nl-NL" sz="4000" dirty="0" smtClean="0"/>
              <a:t>  </a:t>
            </a:r>
            <a:r>
              <a:rPr lang="ar-SY" sz="4000" dirty="0"/>
              <a:t/>
            </a:r>
            <a:br>
              <a:rPr lang="ar-SY" sz="4000" dirty="0"/>
            </a:br>
            <a:r>
              <a:rPr lang="nl-NL" b="1" dirty="0" smtClean="0"/>
              <a:t>)</a:t>
            </a:r>
            <a:r>
              <a:rPr lang="ar-SY" b="1" dirty="0" smtClean="0"/>
              <a:t>ارحمني </a:t>
            </a:r>
            <a:r>
              <a:rPr lang="ar-SY" b="1" dirty="0" smtClean="0"/>
              <a:t>وامسك </a:t>
            </a:r>
            <a:r>
              <a:rPr lang="ar-SY" b="1" dirty="0" smtClean="0"/>
              <a:t>بيدي</a:t>
            </a:r>
            <a:r>
              <a:rPr lang="nl-NL" b="1" dirty="0" smtClean="0"/>
              <a:t>2 (</a:t>
            </a:r>
            <a:r>
              <a:rPr lang="ar-SY" b="1" dirty="0" smtClean="0"/>
              <a:t> </a:t>
            </a:r>
            <a:r>
              <a:rPr lang="nl-NL" b="1" dirty="0" smtClean="0"/>
              <a:t>)</a:t>
            </a:r>
            <a:r>
              <a:rPr lang="ar-SY" b="1" dirty="0" smtClean="0"/>
              <a:t>فأنا </a:t>
            </a:r>
            <a:r>
              <a:rPr lang="ar-SY" b="1" dirty="0" smtClean="0"/>
              <a:t>بحاجه شديده </a:t>
            </a:r>
            <a:r>
              <a:rPr lang="ar-SY" b="1" dirty="0" smtClean="0"/>
              <a:t>اليك</a:t>
            </a:r>
            <a:r>
              <a:rPr lang="nl-NL" b="1" dirty="0" smtClean="0"/>
              <a:t>(</a:t>
            </a:r>
            <a:r>
              <a:rPr lang="ar-SY" sz="4000" dirty="0" smtClean="0"/>
              <a:t/>
            </a:r>
            <a:br>
              <a:rPr lang="ar-SY" sz="4000" dirty="0" smtClean="0"/>
            </a:br>
            <a:r>
              <a:rPr lang="nl-NL" sz="4000" dirty="0" smtClean="0"/>
              <a:t>(</a:t>
            </a:r>
            <a:r>
              <a:rPr lang="nl-NL" sz="4000" dirty="0" err="1" smtClean="0"/>
              <a:t>erhamni</a:t>
            </a:r>
            <a:r>
              <a:rPr lang="nl-NL" sz="4000" dirty="0" smtClean="0"/>
              <a:t> </a:t>
            </a:r>
            <a:r>
              <a:rPr lang="nl-NL" sz="4000" dirty="0" err="1" smtClean="0"/>
              <a:t>wamsek</a:t>
            </a:r>
            <a:r>
              <a:rPr lang="nl-NL" sz="4000" dirty="0" smtClean="0"/>
              <a:t> bi </a:t>
            </a:r>
            <a:r>
              <a:rPr lang="nl-NL" sz="4000" dirty="0" err="1" smtClean="0"/>
              <a:t>jadie</a:t>
            </a:r>
            <a:r>
              <a:rPr lang="nl-NL" sz="4000" dirty="0" smtClean="0"/>
              <a:t>) 2x </a:t>
            </a:r>
            <a:r>
              <a:rPr lang="nl-NL" sz="4000" dirty="0" smtClean="0"/>
              <a:t/>
            </a:r>
            <a:br>
              <a:rPr lang="nl-NL" sz="4000" dirty="0" smtClean="0"/>
            </a:br>
            <a:r>
              <a:rPr lang="nl-NL" sz="4000" dirty="0" smtClean="0"/>
              <a:t> (fa-</a:t>
            </a:r>
            <a:r>
              <a:rPr lang="nl-NL" sz="4000" dirty="0" err="1" smtClean="0"/>
              <a:t>ana</a:t>
            </a:r>
            <a:r>
              <a:rPr lang="nl-NL" sz="4000" dirty="0" smtClean="0"/>
              <a:t> </a:t>
            </a:r>
            <a:r>
              <a:rPr lang="nl-NL" sz="4000" dirty="0" err="1" smtClean="0"/>
              <a:t>bihadja</a:t>
            </a:r>
            <a:r>
              <a:rPr lang="nl-NL" sz="4000" dirty="0" smtClean="0"/>
              <a:t> </a:t>
            </a:r>
            <a:r>
              <a:rPr lang="nl-NL" sz="4000" dirty="0" err="1" smtClean="0"/>
              <a:t>shadida</a:t>
            </a:r>
            <a:r>
              <a:rPr lang="nl-NL" sz="4000" dirty="0" smtClean="0"/>
              <a:t> </a:t>
            </a:r>
            <a:r>
              <a:rPr lang="nl-NL" sz="4000" dirty="0" err="1" smtClean="0"/>
              <a:t>ielaik</a:t>
            </a:r>
            <a:r>
              <a:rPr lang="nl-NL" sz="4000" dirty="0" smtClean="0"/>
              <a:t>) 2x</a:t>
            </a:r>
            <a:r>
              <a:rPr lang="ar-SY" sz="4000" dirty="0"/>
              <a:t/>
            </a:r>
            <a:br>
              <a:rPr lang="ar-SY" sz="4000" dirty="0"/>
            </a:br>
            <a:r>
              <a:rPr lang="nl-NL" sz="3100" dirty="0" smtClean="0"/>
              <a:t>l</a:t>
            </a:r>
            <a:r>
              <a:rPr lang="nl-NL" sz="3100" i="1" dirty="0" smtClean="0"/>
              <a:t>uister </a:t>
            </a:r>
            <a:r>
              <a:rPr lang="nl-NL" sz="3100" i="1" dirty="0" smtClean="0"/>
              <a:t>naar mijn geroep, o mijn Heer, en neig uw oren naar mijn gebed. Ontferm U over mij en hou mijn hand vast. Ik heb U hard nodig. </a:t>
            </a:r>
            <a:endParaRPr lang="nl-NL" sz="3100" dirty="0"/>
          </a:p>
        </p:txBody>
      </p:sp>
    </p:spTree>
    <p:extLst>
      <p:ext uri="{BB962C8B-B14F-4D97-AF65-F5344CB8AC3E}">
        <p14:creationId xmlns:p14="http://schemas.microsoft.com/office/powerpoint/2010/main" val="1935572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666530"/>
          </a:xfrm>
        </p:spPr>
        <p:txBody>
          <a:bodyPr>
            <a:normAutofit/>
          </a:bodyPr>
          <a:lstStyle/>
          <a:p>
            <a:pPr rtl="1"/>
            <a:r>
              <a:rPr lang="ar-SY" sz="4000" dirty="0" smtClean="0"/>
              <a:t>جازت </a:t>
            </a:r>
            <a:r>
              <a:rPr lang="ar-SY" sz="4000" dirty="0"/>
              <a:t>من حولي التيارات  وأغرقتني </a:t>
            </a:r>
            <a:r>
              <a:rPr lang="ar-SY" sz="4000" dirty="0" smtClean="0"/>
              <a:t>الضيقات</a:t>
            </a:r>
            <a:r>
              <a:rPr lang="nl-NL" sz="4000" dirty="0"/>
              <a:t> -1 </a:t>
            </a:r>
            <a:r>
              <a:rPr lang="nl-NL" sz="4000" dirty="0"/>
              <a:t/>
            </a:r>
            <a:br>
              <a:rPr lang="nl-NL" sz="4000" dirty="0"/>
            </a:br>
            <a:r>
              <a:rPr lang="nl-NL" sz="4000" dirty="0" err="1" smtClean="0"/>
              <a:t>djazat</a:t>
            </a:r>
            <a:r>
              <a:rPr lang="nl-NL" sz="4000" dirty="0" smtClean="0"/>
              <a:t> min </a:t>
            </a:r>
            <a:r>
              <a:rPr lang="nl-NL" sz="4000" dirty="0" err="1" smtClean="0"/>
              <a:t>hawlil</a:t>
            </a:r>
            <a:r>
              <a:rPr lang="nl-NL" sz="4000" dirty="0" smtClean="0"/>
              <a:t> </a:t>
            </a:r>
            <a:r>
              <a:rPr lang="nl-NL" sz="4000" dirty="0" err="1" smtClean="0"/>
              <a:t>tajaraat</a:t>
            </a:r>
            <a:r>
              <a:rPr lang="nl-NL" sz="4000" dirty="0" smtClean="0"/>
              <a:t> </a:t>
            </a:r>
            <a:br>
              <a:rPr lang="nl-NL" sz="4000" dirty="0" smtClean="0"/>
            </a:br>
            <a:r>
              <a:rPr lang="nl-NL" sz="4000" dirty="0" err="1" smtClean="0"/>
              <a:t>wa</a:t>
            </a:r>
            <a:r>
              <a:rPr lang="nl-NL" sz="4000" dirty="0" smtClean="0"/>
              <a:t> </a:t>
            </a:r>
            <a:r>
              <a:rPr lang="nl-NL" sz="4000" dirty="0" err="1" smtClean="0"/>
              <a:t>agraqatni</a:t>
            </a:r>
            <a:r>
              <a:rPr lang="nl-NL" sz="4000" dirty="0" smtClean="0"/>
              <a:t> </a:t>
            </a:r>
            <a:r>
              <a:rPr lang="nl-NL" sz="4000" dirty="0" err="1" smtClean="0"/>
              <a:t>addiqaat</a:t>
            </a:r>
            <a:r>
              <a:rPr lang="ar-SY" sz="4000" dirty="0" smtClean="0"/>
              <a:t/>
            </a:r>
            <a:br>
              <a:rPr lang="ar-SY" sz="4000" dirty="0" smtClean="0"/>
            </a:br>
            <a:r>
              <a:rPr lang="ar-SY" sz="4000" dirty="0" smtClean="0"/>
              <a:t>و العشب التف </a:t>
            </a:r>
            <a:r>
              <a:rPr lang="ar-SY" sz="4000" dirty="0" smtClean="0"/>
              <a:t>برأسي</a:t>
            </a:r>
            <a:r>
              <a:rPr lang="nl-NL" sz="4000" dirty="0" smtClean="0"/>
              <a:t>2</a:t>
            </a:r>
            <a:r>
              <a:rPr lang="ar-SY" sz="4000" dirty="0" smtClean="0"/>
              <a:t>  </a:t>
            </a:r>
            <a:r>
              <a:rPr lang="ar-SY" sz="4000" dirty="0" smtClean="0"/>
              <a:t>والماء أدرك </a:t>
            </a:r>
            <a:r>
              <a:rPr lang="ar-SY" sz="4000" dirty="0" smtClean="0"/>
              <a:t>نفسي</a:t>
            </a:r>
            <a:r>
              <a:rPr lang="nl-NL" sz="4000" dirty="0" smtClean="0"/>
              <a:t>2</a:t>
            </a:r>
            <a:r>
              <a:rPr lang="ar-SY" sz="4000" dirty="0" smtClean="0"/>
              <a:t/>
            </a:r>
            <a:br>
              <a:rPr lang="ar-SY" sz="4000" dirty="0" smtClean="0"/>
            </a:br>
            <a:r>
              <a:rPr lang="nl-NL" sz="4000" dirty="0" err="1" smtClean="0"/>
              <a:t>waloesh</a:t>
            </a:r>
            <a:r>
              <a:rPr lang="nl-NL" sz="4000" dirty="0" smtClean="0"/>
              <a:t> boel </a:t>
            </a:r>
            <a:r>
              <a:rPr lang="nl-NL" sz="4000" dirty="0" err="1" smtClean="0"/>
              <a:t>taafa</a:t>
            </a:r>
            <a:r>
              <a:rPr lang="nl-NL" sz="4000" dirty="0" smtClean="0"/>
              <a:t> </a:t>
            </a:r>
            <a:r>
              <a:rPr lang="nl-NL" sz="4000" dirty="0" err="1" smtClean="0"/>
              <a:t>birasi</a:t>
            </a:r>
            <a:r>
              <a:rPr lang="nl-NL" sz="4000" dirty="0" smtClean="0"/>
              <a:t> </a:t>
            </a:r>
            <a:r>
              <a:rPr lang="nl-NL" sz="4000" dirty="0" smtClean="0"/>
              <a:t>(2x</a:t>
            </a:r>
            <a:r>
              <a:rPr lang="nl-NL" sz="4000" dirty="0" smtClean="0"/>
              <a:t/>
            </a:r>
            <a:br>
              <a:rPr lang="nl-NL" sz="4000" dirty="0" smtClean="0"/>
            </a:br>
            <a:r>
              <a:rPr lang="nl-NL" sz="4000" dirty="0" err="1" smtClean="0"/>
              <a:t>walmaoe</a:t>
            </a:r>
            <a:r>
              <a:rPr lang="nl-NL" sz="4000" dirty="0" smtClean="0"/>
              <a:t> </a:t>
            </a:r>
            <a:r>
              <a:rPr lang="nl-NL" sz="4000" dirty="0" err="1" smtClean="0"/>
              <a:t>adraka</a:t>
            </a:r>
            <a:r>
              <a:rPr lang="nl-NL" sz="4000" dirty="0" smtClean="0"/>
              <a:t> </a:t>
            </a:r>
            <a:r>
              <a:rPr lang="nl-NL" sz="4000" dirty="0" err="1" smtClean="0"/>
              <a:t>naafsie</a:t>
            </a:r>
            <a:r>
              <a:rPr lang="nl-NL" sz="4000" dirty="0" smtClean="0"/>
              <a:t> (2x</a:t>
            </a:r>
            <a:r>
              <a:rPr lang="ar-SY" sz="4000" dirty="0" smtClean="0"/>
              <a:t/>
            </a:r>
            <a:br>
              <a:rPr lang="ar-SY" sz="4000" dirty="0" smtClean="0"/>
            </a:br>
            <a:r>
              <a:rPr lang="nl-NL" sz="2800" i="1" dirty="0" smtClean="0">
                <a:solidFill>
                  <a:prstClr val="black"/>
                </a:solidFill>
              </a:rPr>
              <a:t>De </a:t>
            </a:r>
            <a:r>
              <a:rPr lang="nl-NL" sz="2800" i="1" dirty="0">
                <a:solidFill>
                  <a:prstClr val="black"/>
                </a:solidFill>
              </a:rPr>
              <a:t>benauwdheden zijn om mij  </a:t>
            </a:r>
            <a:r>
              <a:rPr lang="nl-NL" sz="2800" i="1" dirty="0" smtClean="0">
                <a:solidFill>
                  <a:prstClr val="black"/>
                </a:solidFill>
              </a:rPr>
              <a:t>heen en </a:t>
            </a:r>
            <a:r>
              <a:rPr lang="nl-NL" sz="2800" i="1" dirty="0">
                <a:solidFill>
                  <a:prstClr val="black"/>
                </a:solidFill>
              </a:rPr>
              <a:t>het </a:t>
            </a:r>
            <a:r>
              <a:rPr lang="nl-NL" sz="2800" i="1" dirty="0" smtClean="0">
                <a:solidFill>
                  <a:prstClr val="black"/>
                </a:solidFill>
              </a:rPr>
              <a:t>zeewier is </a:t>
            </a:r>
            <a:r>
              <a:rPr lang="nl-NL" sz="2800" i="1" dirty="0">
                <a:solidFill>
                  <a:prstClr val="black"/>
                </a:solidFill>
              </a:rPr>
              <a:t>om mijn </a:t>
            </a:r>
            <a:r>
              <a:rPr lang="nl-NL" sz="2800" i="1" dirty="0" smtClean="0">
                <a:solidFill>
                  <a:prstClr val="black"/>
                </a:solidFill>
              </a:rPr>
              <a:t>hoofd en </a:t>
            </a:r>
            <a:r>
              <a:rPr lang="nl-NL" sz="2800" i="1" dirty="0">
                <a:solidFill>
                  <a:prstClr val="black"/>
                </a:solidFill>
              </a:rPr>
              <a:t>het water heeft mijn ziel bereikt </a:t>
            </a:r>
            <a:endParaRPr lang="nl-NL" sz="2800" dirty="0"/>
          </a:p>
        </p:txBody>
      </p:sp>
    </p:spTree>
    <p:extLst>
      <p:ext uri="{BB962C8B-B14F-4D97-AF65-F5344CB8AC3E}">
        <p14:creationId xmlns:p14="http://schemas.microsoft.com/office/powerpoint/2010/main" val="221525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157192"/>
          </a:xfrm>
        </p:spPr>
        <p:txBody>
          <a:bodyPr>
            <a:normAutofit fontScale="90000"/>
          </a:bodyPr>
          <a:lstStyle/>
          <a:p>
            <a:pPr rtl="1"/>
            <a:r>
              <a:rPr lang="ar-SY" sz="4000" dirty="0" smtClean="0"/>
              <a:t>2 – </a:t>
            </a:r>
            <a:br>
              <a:rPr lang="ar-SY" sz="4000" dirty="0" smtClean="0"/>
            </a:br>
            <a:r>
              <a:rPr lang="ar-SY" sz="4000" dirty="0" smtClean="0"/>
              <a:t>صلى يونان من جوف الحوت  أصدرت أمرا أن لا يموت</a:t>
            </a:r>
            <a:br>
              <a:rPr lang="ar-SY" sz="4000" dirty="0" smtClean="0"/>
            </a:br>
            <a:r>
              <a:rPr lang="nl-NL" sz="4000" dirty="0" err="1" smtClean="0"/>
              <a:t>sala</a:t>
            </a:r>
            <a:r>
              <a:rPr lang="nl-NL" sz="4000" dirty="0" smtClean="0"/>
              <a:t> younan min </a:t>
            </a:r>
            <a:r>
              <a:rPr lang="nl-NL" sz="4000" dirty="0" err="1" smtClean="0"/>
              <a:t>djawfil</a:t>
            </a:r>
            <a:r>
              <a:rPr lang="nl-NL" sz="4000" dirty="0" smtClean="0"/>
              <a:t> </a:t>
            </a:r>
            <a:r>
              <a:rPr lang="nl-NL" sz="4000" dirty="0" err="1" smtClean="0"/>
              <a:t>hoet</a:t>
            </a:r>
            <a:r>
              <a:rPr lang="nl-NL" sz="4000" dirty="0" smtClean="0"/>
              <a:t> </a:t>
            </a:r>
            <a:br>
              <a:rPr lang="nl-NL" sz="4000" dirty="0" smtClean="0"/>
            </a:br>
            <a:r>
              <a:rPr lang="nl-NL" sz="4000" dirty="0" err="1" smtClean="0"/>
              <a:t>asdarta</a:t>
            </a:r>
            <a:r>
              <a:rPr lang="nl-NL" sz="4000" dirty="0" smtClean="0"/>
              <a:t> </a:t>
            </a:r>
            <a:r>
              <a:rPr lang="nl-NL" sz="4000" dirty="0" err="1" smtClean="0"/>
              <a:t>amr</a:t>
            </a:r>
            <a:r>
              <a:rPr lang="nl-NL" sz="4000" dirty="0" smtClean="0"/>
              <a:t> </a:t>
            </a:r>
            <a:r>
              <a:rPr lang="nl-NL" sz="4000" dirty="0" err="1" smtClean="0"/>
              <a:t>an</a:t>
            </a:r>
            <a:r>
              <a:rPr lang="nl-NL" sz="4000" dirty="0" smtClean="0"/>
              <a:t> al </a:t>
            </a:r>
            <a:r>
              <a:rPr lang="nl-NL" sz="4000" dirty="0" err="1" smtClean="0"/>
              <a:t>jamoet</a:t>
            </a:r>
            <a:r>
              <a:rPr lang="nl-NL" sz="4000" dirty="0" smtClean="0"/>
              <a:t> </a:t>
            </a:r>
            <a:r>
              <a:rPr lang="ar-SY" sz="4000" dirty="0"/>
              <a:t/>
            </a:r>
            <a:br>
              <a:rPr lang="ar-SY" sz="4000" dirty="0"/>
            </a:br>
            <a:r>
              <a:rPr lang="ar-SY" sz="4000" dirty="0" smtClean="0"/>
              <a:t>من جوف الهاويه </a:t>
            </a:r>
            <a:r>
              <a:rPr lang="ar-SY" sz="4000" dirty="0" smtClean="0"/>
              <a:t>صرخ</a:t>
            </a:r>
            <a:r>
              <a:rPr lang="nl-NL" sz="4000" dirty="0" smtClean="0"/>
              <a:t>2) </a:t>
            </a:r>
            <a:r>
              <a:rPr lang="ar-SY" sz="4000" dirty="0" smtClean="0"/>
              <a:t> </a:t>
            </a:r>
            <a:r>
              <a:rPr lang="ar-SY" sz="4000" dirty="0" smtClean="0"/>
              <a:t>وبالمراحم سمعت </a:t>
            </a:r>
            <a:r>
              <a:rPr lang="ar-SY" sz="4000" dirty="0" smtClean="0"/>
              <a:t>الصوت</a:t>
            </a:r>
            <a:r>
              <a:rPr lang="nl-NL" sz="4000" dirty="0" smtClean="0"/>
              <a:t>  2</a:t>
            </a:r>
            <a:r>
              <a:rPr lang="ar-SY" sz="4000" dirty="0" smtClean="0"/>
              <a:t/>
            </a:r>
            <a:br>
              <a:rPr lang="ar-SY" sz="4000" dirty="0" smtClean="0"/>
            </a:br>
            <a:r>
              <a:rPr lang="nl-NL" sz="4000" dirty="0" smtClean="0"/>
              <a:t>min </a:t>
            </a:r>
            <a:r>
              <a:rPr lang="nl-NL" sz="4000" i="1" dirty="0" err="1" smtClean="0"/>
              <a:t>dj</a:t>
            </a:r>
            <a:r>
              <a:rPr lang="nl-NL" sz="4000" dirty="0" err="1" smtClean="0"/>
              <a:t>awfil</a:t>
            </a:r>
            <a:r>
              <a:rPr lang="nl-NL" sz="4000" dirty="0" smtClean="0"/>
              <a:t> </a:t>
            </a:r>
            <a:r>
              <a:rPr lang="nl-NL" sz="4000" dirty="0" err="1" smtClean="0"/>
              <a:t>hawiyya</a:t>
            </a:r>
            <a:r>
              <a:rPr lang="nl-NL" sz="4000" dirty="0" smtClean="0"/>
              <a:t> </a:t>
            </a:r>
            <a:r>
              <a:rPr lang="nl-NL" sz="4000" dirty="0" err="1" smtClean="0"/>
              <a:t>saraag</a:t>
            </a:r>
            <a:r>
              <a:rPr lang="nl-NL" sz="4000" dirty="0" smtClean="0"/>
              <a:t> </a:t>
            </a:r>
            <a:r>
              <a:rPr lang="nl-NL" sz="4000" dirty="0" smtClean="0"/>
              <a:t>2x</a:t>
            </a:r>
            <a:r>
              <a:rPr lang="nl-NL" sz="4000" dirty="0" smtClean="0"/>
              <a:t/>
            </a:r>
            <a:br>
              <a:rPr lang="nl-NL" sz="4000" dirty="0" smtClean="0"/>
            </a:br>
            <a:r>
              <a:rPr lang="nl-NL" sz="4000" dirty="0" err="1" smtClean="0"/>
              <a:t>wabil</a:t>
            </a:r>
            <a:r>
              <a:rPr lang="nl-NL" sz="4000" dirty="0" smtClean="0"/>
              <a:t> </a:t>
            </a:r>
            <a:r>
              <a:rPr lang="nl-NL" sz="4000" dirty="0" err="1" smtClean="0"/>
              <a:t>marahim</a:t>
            </a:r>
            <a:r>
              <a:rPr lang="nl-NL" sz="4000" dirty="0" smtClean="0"/>
              <a:t> </a:t>
            </a:r>
            <a:r>
              <a:rPr lang="nl-NL" sz="4000" dirty="0" err="1" smtClean="0"/>
              <a:t>simatel</a:t>
            </a:r>
            <a:r>
              <a:rPr lang="nl-NL" sz="4000" dirty="0" smtClean="0"/>
              <a:t> </a:t>
            </a:r>
            <a:r>
              <a:rPr lang="nl-NL" sz="4000" dirty="0" err="1" smtClean="0"/>
              <a:t>soot</a:t>
            </a:r>
            <a:r>
              <a:rPr lang="nl-NL" sz="4000" dirty="0" smtClean="0"/>
              <a:t> 2x</a:t>
            </a:r>
            <a:r>
              <a:rPr lang="ar-SY" sz="4000" dirty="0"/>
              <a:t/>
            </a:r>
            <a:br>
              <a:rPr lang="ar-SY" sz="4000" dirty="0"/>
            </a:br>
            <a:r>
              <a:rPr lang="nl-NL" sz="2800" i="1" dirty="0" smtClean="0"/>
              <a:t>Jona </a:t>
            </a:r>
            <a:r>
              <a:rPr lang="nl-NL" sz="2800" i="1" dirty="0" smtClean="0"/>
              <a:t>heeft geroepen vanuit de buik van de vis. </a:t>
            </a:r>
            <a:r>
              <a:rPr lang="nl-NL" sz="2800" i="1" dirty="0" smtClean="0"/>
              <a:t>U </a:t>
            </a:r>
            <a:r>
              <a:rPr lang="nl-NL" sz="2800" i="1" dirty="0" smtClean="0"/>
              <a:t>heeft een bevel gegeven zodat hij niet stierf. Uit de diepte van het dodenrijk riep hij U en door uw barmhartigheid heeft U zijn stem gehoord</a:t>
            </a:r>
            <a:endParaRPr lang="nl-NL" sz="2800" dirty="0"/>
          </a:p>
        </p:txBody>
      </p:sp>
    </p:spTree>
    <p:extLst>
      <p:ext uri="{BB962C8B-B14F-4D97-AF65-F5344CB8AC3E}">
        <p14:creationId xmlns:p14="http://schemas.microsoft.com/office/powerpoint/2010/main" val="1881404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712968" cy="5157192"/>
          </a:xfrm>
        </p:spPr>
        <p:txBody>
          <a:bodyPr/>
          <a:lstStyle/>
          <a:p>
            <a:pPr rtl="1"/>
            <a:r>
              <a:rPr lang="ar-SY" dirty="0" smtClean="0"/>
              <a:t>بصوت </a:t>
            </a:r>
            <a:r>
              <a:rPr lang="ar-SY" dirty="0" smtClean="0"/>
              <a:t>الحمد أسبحك وأعود أنظر </a:t>
            </a:r>
            <a:r>
              <a:rPr lang="ar-SY" dirty="0" smtClean="0"/>
              <a:t>هيكلك</a:t>
            </a:r>
            <a:r>
              <a:rPr lang="nl-NL" dirty="0" smtClean="0"/>
              <a:t> </a:t>
            </a:r>
            <a:r>
              <a:rPr lang="ar-SY" dirty="0"/>
              <a:t>3 – </a:t>
            </a:r>
            <a:r>
              <a:rPr lang="nl-NL" sz="4000" dirty="0" err="1" smtClean="0"/>
              <a:t>bisautel</a:t>
            </a:r>
            <a:r>
              <a:rPr lang="nl-NL" sz="4000" dirty="0" smtClean="0"/>
              <a:t> </a:t>
            </a:r>
            <a:r>
              <a:rPr lang="nl-NL" sz="4000" dirty="0" err="1" smtClean="0"/>
              <a:t>hamdi</a:t>
            </a:r>
            <a:r>
              <a:rPr lang="nl-NL" sz="4000" dirty="0" smtClean="0"/>
              <a:t> </a:t>
            </a:r>
            <a:r>
              <a:rPr lang="nl-NL" sz="4000" dirty="0" err="1" smtClean="0"/>
              <a:t>oesabihaak</a:t>
            </a:r>
            <a:r>
              <a:rPr lang="nl-NL" sz="4000" dirty="0" smtClean="0"/>
              <a:t> </a:t>
            </a:r>
            <a:r>
              <a:rPr lang="nl-NL" sz="4000" dirty="0" smtClean="0"/>
              <a:t/>
            </a:r>
            <a:br>
              <a:rPr lang="nl-NL" sz="4000" dirty="0" smtClean="0"/>
            </a:br>
            <a:r>
              <a:rPr lang="nl-NL" sz="4000" dirty="0" err="1" smtClean="0"/>
              <a:t>waaodoe</a:t>
            </a:r>
            <a:r>
              <a:rPr lang="nl-NL" sz="4000" dirty="0" smtClean="0"/>
              <a:t> </a:t>
            </a:r>
            <a:r>
              <a:rPr lang="nl-NL" sz="4000" dirty="0" err="1" smtClean="0"/>
              <a:t>anzor</a:t>
            </a:r>
            <a:r>
              <a:rPr lang="nl-NL" sz="4000" dirty="0" smtClean="0"/>
              <a:t> </a:t>
            </a:r>
            <a:r>
              <a:rPr lang="nl-NL" sz="4000" dirty="0" err="1" smtClean="0"/>
              <a:t>haikalaak</a:t>
            </a:r>
            <a:r>
              <a:rPr lang="ar-SY" sz="4000" dirty="0"/>
              <a:t/>
            </a:r>
            <a:br>
              <a:rPr lang="ar-SY" sz="4000" dirty="0"/>
            </a:br>
            <a:r>
              <a:rPr lang="ar-SY" dirty="0" smtClean="0"/>
              <a:t>لانك استجبت لي </a:t>
            </a:r>
            <a:r>
              <a:rPr lang="nl-NL" dirty="0" smtClean="0"/>
              <a:t>2</a:t>
            </a:r>
            <a:r>
              <a:rPr lang="ar-SY" dirty="0" smtClean="0"/>
              <a:t> </a:t>
            </a:r>
            <a:r>
              <a:rPr lang="ar-SY" dirty="0" smtClean="0"/>
              <a:t>كل ما في </a:t>
            </a:r>
            <a:r>
              <a:rPr lang="ar-SY" dirty="0" smtClean="0"/>
              <a:t>يشكرك</a:t>
            </a:r>
            <a:r>
              <a:rPr lang="nl-NL" dirty="0" smtClean="0"/>
              <a:t> 2</a:t>
            </a:r>
            <a:r>
              <a:rPr lang="nl-NL" dirty="0" smtClean="0"/>
              <a:t/>
            </a:r>
            <a:br>
              <a:rPr lang="nl-NL" dirty="0" smtClean="0"/>
            </a:br>
            <a:r>
              <a:rPr lang="nl-NL" sz="4000" dirty="0" err="1" smtClean="0"/>
              <a:t>lianakas</a:t>
            </a:r>
            <a:r>
              <a:rPr lang="nl-NL" sz="4000" dirty="0" smtClean="0"/>
              <a:t> </a:t>
            </a:r>
            <a:r>
              <a:rPr lang="nl-NL" sz="4000" dirty="0" err="1" smtClean="0"/>
              <a:t>tadjabta</a:t>
            </a:r>
            <a:r>
              <a:rPr lang="nl-NL" sz="4000" dirty="0" smtClean="0"/>
              <a:t> </a:t>
            </a:r>
            <a:r>
              <a:rPr lang="nl-NL" sz="4000" dirty="0" err="1" smtClean="0"/>
              <a:t>lie</a:t>
            </a:r>
            <a:r>
              <a:rPr lang="nl-NL" sz="4000" dirty="0" smtClean="0"/>
              <a:t> </a:t>
            </a:r>
            <a:r>
              <a:rPr lang="nl-NL" sz="4000" dirty="0" smtClean="0"/>
              <a:t>(2x</a:t>
            </a:r>
            <a:r>
              <a:rPr lang="nl-NL" sz="4000" dirty="0" smtClean="0"/>
              <a:t/>
            </a:r>
            <a:br>
              <a:rPr lang="nl-NL" sz="4000" dirty="0" smtClean="0"/>
            </a:br>
            <a:r>
              <a:rPr lang="nl-NL" sz="4000" dirty="0" err="1" smtClean="0"/>
              <a:t>koeloe</a:t>
            </a:r>
            <a:r>
              <a:rPr lang="nl-NL" sz="4000" dirty="0" smtClean="0"/>
              <a:t> </a:t>
            </a:r>
            <a:r>
              <a:rPr lang="nl-NL" sz="4000" dirty="0" err="1" smtClean="0"/>
              <a:t>mafieja</a:t>
            </a:r>
            <a:r>
              <a:rPr lang="nl-NL" sz="4000" dirty="0" smtClean="0"/>
              <a:t> </a:t>
            </a:r>
            <a:r>
              <a:rPr lang="nl-NL" sz="4000" dirty="0" err="1" smtClean="0"/>
              <a:t>jashkoe</a:t>
            </a:r>
            <a:r>
              <a:rPr lang="nl-NL" sz="4000" dirty="0" smtClean="0"/>
              <a:t> </a:t>
            </a:r>
            <a:r>
              <a:rPr lang="nl-NL" sz="4000" dirty="0" smtClean="0"/>
              <a:t>raak (2x</a:t>
            </a:r>
            <a:r>
              <a:rPr lang="nl-NL" dirty="0" smtClean="0"/>
              <a:t/>
            </a:r>
            <a:br>
              <a:rPr lang="nl-NL" dirty="0" smtClean="0"/>
            </a:br>
            <a:r>
              <a:rPr lang="nl-NL" sz="2800" i="1" dirty="0" smtClean="0"/>
              <a:t>met </a:t>
            </a:r>
            <a:r>
              <a:rPr lang="nl-NL" sz="2800" i="1" dirty="0" smtClean="0"/>
              <a:t>lofgezang prijs ik U, in uw tempel mag ik komen omdat U mijn gebed verhoord hebt. Alles in mij dankt U.</a:t>
            </a:r>
            <a:endParaRPr lang="nl-NL" sz="2800" dirty="0"/>
          </a:p>
        </p:txBody>
      </p:sp>
    </p:spTree>
    <p:extLst>
      <p:ext uri="{BB962C8B-B14F-4D97-AF65-F5344CB8AC3E}">
        <p14:creationId xmlns:p14="http://schemas.microsoft.com/office/powerpoint/2010/main" val="2345494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157192"/>
          </a:xfrm>
        </p:spPr>
        <p:txBody>
          <a:bodyPr>
            <a:normAutofit fontScale="90000"/>
          </a:bodyPr>
          <a:lstStyle/>
          <a:p>
            <a:pPr rtl="1"/>
            <a:r>
              <a:rPr lang="ar-SY" sz="2800" dirty="0" smtClean="0"/>
              <a:t>القرار</a:t>
            </a:r>
            <a:r>
              <a:rPr lang="nl-NL" sz="2800" dirty="0" smtClean="0"/>
              <a:t>refrein </a:t>
            </a:r>
            <a:r>
              <a:rPr lang="ar-SY" dirty="0" smtClean="0"/>
              <a:t/>
            </a:r>
            <a:br>
              <a:rPr lang="ar-SY" dirty="0" smtClean="0"/>
            </a:br>
            <a:r>
              <a:rPr lang="ar-SY" b="1" dirty="0" smtClean="0"/>
              <a:t>اسمع </a:t>
            </a:r>
            <a:r>
              <a:rPr lang="ar-SY" b="1" dirty="0" smtClean="0"/>
              <a:t>صراخي يا سيدي والى صلاتي أمل أذنيك</a:t>
            </a:r>
            <a:r>
              <a:rPr lang="ar-SY" sz="4000" dirty="0" smtClean="0"/>
              <a:t/>
            </a:r>
            <a:br>
              <a:rPr lang="ar-SY" sz="4000" dirty="0" smtClean="0"/>
            </a:br>
            <a:r>
              <a:rPr lang="nl-NL" sz="4000" dirty="0" err="1" smtClean="0"/>
              <a:t>isma</a:t>
            </a:r>
            <a:r>
              <a:rPr lang="nl-NL" sz="4000" dirty="0" smtClean="0"/>
              <a:t> </a:t>
            </a:r>
            <a:r>
              <a:rPr lang="nl-NL" sz="4000" dirty="0" err="1" smtClean="0"/>
              <a:t>soeragi</a:t>
            </a:r>
            <a:r>
              <a:rPr lang="nl-NL" sz="4000" dirty="0" smtClean="0"/>
              <a:t> ja </a:t>
            </a:r>
            <a:r>
              <a:rPr lang="nl-NL" sz="4000" dirty="0" err="1" smtClean="0"/>
              <a:t>sajedie</a:t>
            </a:r>
            <a:r>
              <a:rPr lang="nl-NL" sz="4000" dirty="0" smtClean="0"/>
              <a:t> </a:t>
            </a:r>
            <a:br>
              <a:rPr lang="nl-NL" sz="4000" dirty="0" smtClean="0"/>
            </a:br>
            <a:r>
              <a:rPr lang="nl-NL" sz="4000" dirty="0" err="1" smtClean="0"/>
              <a:t>wa</a:t>
            </a:r>
            <a:r>
              <a:rPr lang="nl-NL" sz="4000" dirty="0" smtClean="0"/>
              <a:t> </a:t>
            </a:r>
            <a:r>
              <a:rPr lang="nl-NL" sz="4000" dirty="0" err="1" smtClean="0"/>
              <a:t>ila</a:t>
            </a:r>
            <a:r>
              <a:rPr lang="nl-NL" sz="4000" dirty="0" smtClean="0"/>
              <a:t> </a:t>
            </a:r>
            <a:r>
              <a:rPr lang="nl-NL" sz="4000" dirty="0" err="1" smtClean="0"/>
              <a:t>salatie</a:t>
            </a:r>
            <a:r>
              <a:rPr lang="nl-NL" sz="4000" dirty="0" smtClean="0"/>
              <a:t> </a:t>
            </a:r>
            <a:r>
              <a:rPr lang="nl-NL" sz="4000" dirty="0" err="1" smtClean="0"/>
              <a:t>amel</a:t>
            </a:r>
            <a:r>
              <a:rPr lang="nl-NL" sz="4000" dirty="0" smtClean="0"/>
              <a:t> </a:t>
            </a:r>
            <a:r>
              <a:rPr lang="nl-NL" sz="4000" dirty="0" err="1" smtClean="0"/>
              <a:t>oezoenaik</a:t>
            </a:r>
            <a:r>
              <a:rPr lang="nl-NL" sz="4000" dirty="0" smtClean="0"/>
              <a:t>  </a:t>
            </a:r>
            <a:r>
              <a:rPr lang="ar-SY" sz="4000" dirty="0"/>
              <a:t/>
            </a:r>
            <a:br>
              <a:rPr lang="ar-SY" sz="4000" dirty="0"/>
            </a:br>
            <a:r>
              <a:rPr lang="nl-NL" b="1" dirty="0" smtClean="0"/>
              <a:t>)</a:t>
            </a:r>
            <a:r>
              <a:rPr lang="ar-SY" b="1" dirty="0" smtClean="0"/>
              <a:t>ارحمني </a:t>
            </a:r>
            <a:r>
              <a:rPr lang="ar-SY" b="1" dirty="0" smtClean="0"/>
              <a:t>وامسك </a:t>
            </a:r>
            <a:r>
              <a:rPr lang="ar-SY" b="1" dirty="0" smtClean="0"/>
              <a:t>بيدي</a:t>
            </a:r>
            <a:r>
              <a:rPr lang="nl-NL" b="1" dirty="0" smtClean="0"/>
              <a:t>2 (</a:t>
            </a:r>
            <a:r>
              <a:rPr lang="ar-SY" b="1" dirty="0" smtClean="0"/>
              <a:t> </a:t>
            </a:r>
            <a:r>
              <a:rPr lang="nl-NL" b="1" dirty="0" smtClean="0"/>
              <a:t>)</a:t>
            </a:r>
            <a:r>
              <a:rPr lang="ar-SY" b="1" dirty="0" smtClean="0"/>
              <a:t>فأنا </a:t>
            </a:r>
            <a:r>
              <a:rPr lang="ar-SY" b="1" dirty="0" smtClean="0"/>
              <a:t>بحاجه شديده </a:t>
            </a:r>
            <a:r>
              <a:rPr lang="ar-SY" b="1" dirty="0" smtClean="0"/>
              <a:t>اليك</a:t>
            </a:r>
            <a:r>
              <a:rPr lang="nl-NL" b="1" dirty="0" smtClean="0"/>
              <a:t>(</a:t>
            </a:r>
            <a:r>
              <a:rPr lang="ar-SY" sz="4000" dirty="0" smtClean="0"/>
              <a:t/>
            </a:r>
            <a:br>
              <a:rPr lang="ar-SY" sz="4000" dirty="0" smtClean="0"/>
            </a:br>
            <a:r>
              <a:rPr lang="nl-NL" sz="4000" dirty="0" smtClean="0"/>
              <a:t>(</a:t>
            </a:r>
            <a:r>
              <a:rPr lang="nl-NL" sz="4000" dirty="0" err="1" smtClean="0"/>
              <a:t>erhamni</a:t>
            </a:r>
            <a:r>
              <a:rPr lang="nl-NL" sz="4000" dirty="0" smtClean="0"/>
              <a:t> </a:t>
            </a:r>
            <a:r>
              <a:rPr lang="nl-NL" sz="4000" dirty="0" err="1" smtClean="0"/>
              <a:t>wamsek</a:t>
            </a:r>
            <a:r>
              <a:rPr lang="nl-NL" sz="4000" dirty="0" smtClean="0"/>
              <a:t> bi </a:t>
            </a:r>
            <a:r>
              <a:rPr lang="nl-NL" sz="4000" dirty="0" err="1" smtClean="0"/>
              <a:t>jadie</a:t>
            </a:r>
            <a:r>
              <a:rPr lang="nl-NL" sz="4000" dirty="0" smtClean="0"/>
              <a:t>) 2x </a:t>
            </a:r>
            <a:r>
              <a:rPr lang="nl-NL" sz="4000" dirty="0" smtClean="0"/>
              <a:t/>
            </a:r>
            <a:br>
              <a:rPr lang="nl-NL" sz="4000" dirty="0" smtClean="0"/>
            </a:br>
            <a:r>
              <a:rPr lang="nl-NL" sz="4000" dirty="0" smtClean="0"/>
              <a:t> (fa-</a:t>
            </a:r>
            <a:r>
              <a:rPr lang="nl-NL" sz="4000" dirty="0" err="1" smtClean="0"/>
              <a:t>ana</a:t>
            </a:r>
            <a:r>
              <a:rPr lang="nl-NL" sz="4000" dirty="0" smtClean="0"/>
              <a:t> </a:t>
            </a:r>
            <a:r>
              <a:rPr lang="nl-NL" sz="4000" dirty="0" err="1" smtClean="0"/>
              <a:t>bihadja</a:t>
            </a:r>
            <a:r>
              <a:rPr lang="nl-NL" sz="4000" dirty="0" smtClean="0"/>
              <a:t> </a:t>
            </a:r>
            <a:r>
              <a:rPr lang="nl-NL" sz="4000" dirty="0" err="1" smtClean="0"/>
              <a:t>shadida</a:t>
            </a:r>
            <a:r>
              <a:rPr lang="nl-NL" sz="4000" dirty="0" smtClean="0"/>
              <a:t> </a:t>
            </a:r>
            <a:r>
              <a:rPr lang="nl-NL" sz="4000" dirty="0" err="1" smtClean="0"/>
              <a:t>ielaik</a:t>
            </a:r>
            <a:r>
              <a:rPr lang="nl-NL" sz="4000" dirty="0" smtClean="0"/>
              <a:t>) 2x</a:t>
            </a:r>
            <a:r>
              <a:rPr lang="ar-SY" sz="4000" dirty="0"/>
              <a:t/>
            </a:r>
            <a:br>
              <a:rPr lang="ar-SY" sz="4000" dirty="0"/>
            </a:br>
            <a:r>
              <a:rPr lang="nl-NL" sz="2800" dirty="0" smtClean="0"/>
              <a:t>l</a:t>
            </a:r>
            <a:r>
              <a:rPr lang="nl-NL" sz="2800" i="1" dirty="0" smtClean="0"/>
              <a:t>uister </a:t>
            </a:r>
            <a:r>
              <a:rPr lang="nl-NL" sz="2800" i="1" dirty="0" smtClean="0"/>
              <a:t>naar mijn geroep, o mijn Heer, en neig uw oren naar mijn gebed. Ontferm U over mij en hou mijn hand vast. Ik heb U hard nodig. </a:t>
            </a:r>
            <a:endParaRPr lang="nl-NL" sz="2800" dirty="0"/>
          </a:p>
        </p:txBody>
      </p:sp>
    </p:spTree>
    <p:extLst>
      <p:ext uri="{BB962C8B-B14F-4D97-AF65-F5344CB8AC3E}">
        <p14:creationId xmlns:p14="http://schemas.microsoft.com/office/powerpoint/2010/main" val="3304197189"/>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31</Words>
  <Application>Microsoft Office PowerPoint</Application>
  <PresentationFormat>Diavoorstelling (4:3)</PresentationFormat>
  <Paragraphs>6</Paragraphs>
  <Slides>6</Slides>
  <Notes>0</Notes>
  <HiddenSlides>0</HiddenSlides>
  <MMClips>0</MMClip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Kantoorthema</vt:lpstr>
      <vt:lpstr>Lied 658 isma soeragi ja sajedie  اسمع صراخي </vt:lpstr>
      <vt:lpstr>القرارrefrein  اسمع صراخي يا سيدي والى صلاتي أمل أذنيك isma soeragi ja sajedie  wa ila salatie amel oezoenaik   )ارحمني وامسك بيدي2 ( )فأنا بحاجه شديده اليك( (erhamni wamsek bi jadie) 2x   (fa-ana bihadja shadida ielaik) 2x luister naar mijn geroep, o mijn Heer, en neig uw oren naar mijn gebed. Ontferm U over mij en hou mijn hand vast. Ik heb U hard nodig. </vt:lpstr>
      <vt:lpstr>جازت من حولي التيارات  وأغرقتني الضيقات -1  djazat min hawlil tajaraat  wa agraqatni addiqaat و العشب التف برأسي2  والماء أدرك نفسي2 waloesh boel taafa birasi (2x walmaoe adraka naafsie (2x De benauwdheden zijn om mij  heen en het zeewier is om mijn hoofd en het water heeft mijn ziel bereikt </vt:lpstr>
      <vt:lpstr>2 –  صلى يونان من جوف الحوت  أصدرت أمرا أن لا يموت sala younan min djawfil hoet  asdarta amr an al jamoet  من جوف الهاويه صرخ2)  وبالمراحم سمعت الصوت  2 min djawfil hawiyya saraag 2x wabil marahim simatel soot 2x Jona heeft geroepen vanuit de buik van de vis. U heeft een bevel gegeven zodat hij niet stierf. Uit de diepte van het dodenrijk riep hij U en door uw barmhartigheid heeft U zijn stem gehoord</vt:lpstr>
      <vt:lpstr>بصوت الحمد أسبحك وأعود أنظر هيكلك 3 – bisautel hamdi oesabihaak  waaodoe anzor haikalaak لانك استجبت لي 2 كل ما في يشكرك 2 lianakas tadjabta lie (2x koeloe mafieja jashkoe raak (2x met lofgezang prijs ik U, in uw tempel mag ik komen omdat U mijn gebed verhoord hebt. Alles in mij dankt U.</vt:lpstr>
      <vt:lpstr>القرارrefrein  اسمع صراخي يا سيدي والى صلاتي أمل أذنيك isma soeragi ja sajedie  wa ila salatie amel oezoenaik   )ارحمني وامسك بيدي2 ( )فأنا بحاجه شديده اليك( (erhamni wamsek bi jadie) 2x   (fa-ana bihadja shadida ielaik) 2x luister naar mijn geroep, o mijn Heer, en neig uw oren naar mijn gebed. Ontferm U over mij en hou mijn hand vast. Ik heb U hard nodig.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658 isma soeragi ja sajedie </dc:title>
  <dc:creator>Gebruiker</dc:creator>
  <cp:lastModifiedBy>Gebruiker</cp:lastModifiedBy>
  <cp:revision>4</cp:revision>
  <dcterms:created xsi:type="dcterms:W3CDTF">2013-10-17T16:31:35Z</dcterms:created>
  <dcterms:modified xsi:type="dcterms:W3CDTF">2015-06-11T14:13:18Z</dcterms:modified>
</cp:coreProperties>
</file>